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5" r:id="rId3"/>
    <p:sldId id="258" r:id="rId4"/>
    <p:sldId id="266" r:id="rId5"/>
    <p:sldId id="261" r:id="rId6"/>
    <p:sldId id="263" r:id="rId7"/>
    <p:sldId id="262" r:id="rId8"/>
    <p:sldId id="264" r:id="rId9"/>
  </p:sldIdLst>
  <p:sldSz cx="10693400" cy="7561263"/>
  <p:notesSz cx="6797675" cy="9926638"/>
  <p:defaultTextStyle>
    <a:defPPr>
      <a:defRPr lang="en-GB"/>
    </a:defPPr>
    <a:lvl1pPr marL="0" indent="0" algn="l" defTabSz="1043056" rtl="0" eaLnBrk="1" latinLnBrk="0" hangingPunct="1">
      <a:spcBef>
        <a:spcPts val="0"/>
      </a:spcBef>
      <a:buClr>
        <a:schemeClr val="accent2"/>
      </a:buClr>
      <a:buFontTx/>
      <a:buNone/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360000" indent="-360000" algn="l" defTabSz="1043056" rtl="0" eaLnBrk="1" latinLnBrk="0" hangingPunct="1">
      <a:spcBef>
        <a:spcPts val="0"/>
      </a:spcBef>
      <a:buClr>
        <a:schemeClr val="accent2"/>
      </a:buClr>
      <a:buSzPct val="80000"/>
      <a:buFont typeface="Wingdings" pitchFamily="2" charset="2"/>
      <a:buChar char="n"/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720000" indent="-360000" algn="l" defTabSz="1043056" rtl="0" eaLnBrk="1" latinLnBrk="0" hangingPunct="1">
      <a:spcBef>
        <a:spcPts val="0"/>
      </a:spcBef>
      <a:buClr>
        <a:schemeClr val="accent2"/>
      </a:buClr>
      <a:buFont typeface="Wingdings 2" pitchFamily="18" charset="2"/>
      <a:buChar char=""/>
      <a:defRPr sz="2000" kern="1200" baseline="0">
        <a:solidFill>
          <a:schemeClr val="tx1"/>
        </a:solidFill>
        <a:latin typeface="+mn-lt"/>
        <a:ea typeface="+mn-ea"/>
        <a:cs typeface="+mn-cs"/>
      </a:defRPr>
    </a:lvl3pPr>
    <a:lvl4pPr marL="1080000" indent="-360000" algn="l" defTabSz="1043056" rtl="0" eaLnBrk="1" latinLnBrk="0" hangingPunct="1">
      <a:spcBef>
        <a:spcPts val="0"/>
      </a:spcBef>
      <a:buClr>
        <a:schemeClr val="accent2"/>
      </a:buClr>
      <a:buFont typeface="Arial" pitchFamily="34" charset="0"/>
      <a:buChar char="–"/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440000" indent="-360000" algn="l" defTabSz="1043056" rtl="0" eaLnBrk="1" latinLnBrk="0" hangingPunct="1">
      <a:spcBef>
        <a:spcPts val="0"/>
      </a:spcBef>
      <a:buClr>
        <a:schemeClr val="accent2"/>
      </a:buClr>
      <a:buFont typeface="Arial" pitchFamily="34" charset="0"/>
      <a:buChar char="–"/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1800000" indent="-360000" algn="l" defTabSz="1043056" rtl="0" eaLnBrk="1" latinLnBrk="0" hangingPunct="1">
      <a:spcBef>
        <a:spcPts val="0"/>
      </a:spcBef>
      <a:buClr>
        <a:schemeClr val="accent2"/>
      </a:buClr>
      <a:buFont typeface="Arial" pitchFamily="34" charset="0"/>
      <a:buChar char="–"/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160000" indent="-360000" algn="l" defTabSz="1043056" rtl="0" eaLnBrk="1" latinLnBrk="0" hangingPunct="1">
      <a:spcBef>
        <a:spcPts val="0"/>
      </a:spcBef>
      <a:buClr>
        <a:schemeClr val="accent2"/>
      </a:buClr>
      <a:buFont typeface="Arial" pitchFamily="34" charset="0"/>
      <a:buChar char="–"/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2520000" indent="-360000" algn="l" defTabSz="1043056" rtl="0" eaLnBrk="1" latinLnBrk="0" hangingPunct="1">
      <a:spcBef>
        <a:spcPts val="0"/>
      </a:spcBef>
      <a:buClr>
        <a:schemeClr val="accent2"/>
      </a:buClr>
      <a:buFont typeface="Arial" pitchFamily="34" charset="0"/>
      <a:buChar char="–"/>
      <a:defRPr sz="2000" kern="1200" baseline="0">
        <a:solidFill>
          <a:schemeClr val="tx1"/>
        </a:solidFill>
        <a:latin typeface="+mn-lt"/>
        <a:ea typeface="+mn-ea"/>
        <a:cs typeface="+mn-cs"/>
      </a:defRPr>
    </a:lvl8pPr>
    <a:lvl9pPr marL="2880000" indent="-360000" algn="l" defTabSz="1043056" rtl="0" eaLnBrk="1" latinLnBrk="0" hangingPunct="1">
      <a:spcBef>
        <a:spcPts val="0"/>
      </a:spcBef>
      <a:buClr>
        <a:schemeClr val="accent2"/>
      </a:buClr>
      <a:buFont typeface="Arial" pitchFamily="34" charset="0"/>
      <a:buChar char="–"/>
      <a:defRPr sz="2000" kern="1200" baseline="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d" initials="as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EF6447A-24EA-4742-A8FB-1DF080B5CEFA}">
  <a:tblStyle styleId="{CEF6447A-24EA-4742-A8FB-1DF080B5CEFA}" styleName="HR Wallingford Table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chemeClr val="lt2"/>
              </a:solidFill>
            </a:ln>
          </a:left>
          <a:right>
            <a:ln w="6350" cmpd="sng">
              <a:solidFill>
                <a:schemeClr val="lt2"/>
              </a:solidFill>
            </a:ln>
          </a:right>
          <a:top>
            <a:ln w="6350" cmpd="sng">
              <a:solidFill>
                <a:schemeClr val="accent1"/>
              </a:solidFill>
            </a:ln>
          </a:top>
          <a:bottom>
            <a:ln w="6350" cmpd="sng">
              <a:solidFill>
                <a:schemeClr val="accent1"/>
              </a:solidFill>
            </a:ln>
          </a:bottom>
          <a:insideH>
            <a:ln w="6350" cmpd="sng">
              <a:solidFill>
                <a:schemeClr val="lt2"/>
              </a:solidFill>
            </a:ln>
          </a:insideH>
          <a:insideV>
            <a:ln w="6350" cmpd="sng">
              <a:solidFill>
                <a:schemeClr val="lt2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</a:tcStyle>
    </a:band1H>
    <a:band2H>
      <a:tcStyle>
        <a:tcBdr>
          <a:insideV>
            <a:ln w="6350" cmpd="sng">
              <a:solidFill>
                <a:schemeClr val="lt1"/>
              </a:solidFill>
            </a:ln>
          </a:insideV>
        </a:tcBdr>
        <a:fill>
          <a:solidFill>
            <a:schemeClr val="lt2"/>
          </a:solidFill>
        </a:fill>
      </a:tcStyle>
    </a:band2H>
    <a:band1V>
      <a:tcStyle>
        <a:tcBdr/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</a:tcStyle>
    </a:lastCol>
    <a:firstCol>
      <a:tcTxStyle>
        <a:fontRef idx="minor">
          <a:prstClr val="black"/>
        </a:fontRef>
        <a:schemeClr val="accent1"/>
      </a:tcTxStyle>
      <a:tcStyle>
        <a:tcBdr/>
      </a:tcStyle>
    </a:firstCol>
    <a:lastRow>
      <a:tcTxStyle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33" autoAdjust="0"/>
    <p:restoredTop sz="98151" autoAdjust="0"/>
  </p:normalViewPr>
  <p:slideViewPr>
    <p:cSldViewPr snapToGrid="0" showGuides="1">
      <p:cViewPr>
        <p:scale>
          <a:sx n="90" d="100"/>
          <a:sy n="90" d="100"/>
        </p:scale>
        <p:origin x="-1070" y="-58"/>
      </p:cViewPr>
      <p:guideLst>
        <p:guide orient="horz" pos="204"/>
        <p:guide orient="horz" pos="4694"/>
        <p:guide orient="horz" pos="748"/>
        <p:guide orient="horz" pos="4335"/>
        <p:guide orient="horz" pos="889"/>
        <p:guide pos="188"/>
        <p:guide pos="6543"/>
        <p:guide pos="3312"/>
        <p:guide pos="34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-3354" y="-10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Work\CORPI%20paper500wav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Work\CORPI%20paper500waves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9026321525992583E-2"/>
          <c:y val="3.941839795578269E-2"/>
          <c:w val="0.86013547151136183"/>
          <c:h val="0.8116742584157316"/>
        </c:manualLayout>
      </c:layout>
      <c:scatterChart>
        <c:scatterStyle val="lineMarker"/>
        <c:varyColors val="0"/>
        <c:ser>
          <c:idx val="0"/>
          <c:order val="0"/>
          <c:marker>
            <c:symbol val="none"/>
          </c:marker>
          <c:trendline>
            <c:trendlineType val="log"/>
            <c:dispRSqr val="0"/>
            <c:dispEq val="0"/>
          </c:trendline>
          <c:trendline>
            <c:trendlineType val="linear"/>
            <c:dispRSqr val="0"/>
            <c:dispEq val="1"/>
            <c:trendlineLbl>
              <c:layout>
                <c:manualLayout>
                  <c:x val="-0.43198574537070678"/>
                  <c:y val="-0.5470841460621807"/>
                </c:manualLayout>
              </c:layout>
              <c:numFmt formatCode="General" sourceLinked="0"/>
            </c:trendlineLbl>
          </c:trendline>
          <c:xVal>
            <c:numRef>
              <c:f>'N2000 500waves'!$A$2:$A$9803</c:f>
              <c:numCache>
                <c:formatCode>General</c:formatCode>
                <c:ptCount val="9802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  <c:pt idx="203">
                  <c:v>20.300000000000018</c:v>
                </c:pt>
                <c:pt idx="204">
                  <c:v>20.40000000000002</c:v>
                </c:pt>
                <c:pt idx="205">
                  <c:v>20.500000000000021</c:v>
                </c:pt>
                <c:pt idx="206">
                  <c:v>20.600000000000023</c:v>
                </c:pt>
                <c:pt idx="207">
                  <c:v>20.700000000000024</c:v>
                </c:pt>
                <c:pt idx="208">
                  <c:v>20.800000000000026</c:v>
                </c:pt>
                <c:pt idx="209">
                  <c:v>20.900000000000027</c:v>
                </c:pt>
                <c:pt idx="210">
                  <c:v>21.000000000000028</c:v>
                </c:pt>
                <c:pt idx="211">
                  <c:v>21.10000000000003</c:v>
                </c:pt>
                <c:pt idx="212">
                  <c:v>21.200000000000031</c:v>
                </c:pt>
                <c:pt idx="213">
                  <c:v>21.300000000000033</c:v>
                </c:pt>
                <c:pt idx="214">
                  <c:v>21.400000000000034</c:v>
                </c:pt>
                <c:pt idx="215">
                  <c:v>21.500000000000036</c:v>
                </c:pt>
                <c:pt idx="216">
                  <c:v>21.600000000000037</c:v>
                </c:pt>
                <c:pt idx="217">
                  <c:v>21.700000000000038</c:v>
                </c:pt>
                <c:pt idx="218">
                  <c:v>21.80000000000004</c:v>
                </c:pt>
                <c:pt idx="219">
                  <c:v>21.900000000000041</c:v>
                </c:pt>
                <c:pt idx="220">
                  <c:v>22.000000000000043</c:v>
                </c:pt>
                <c:pt idx="221">
                  <c:v>22.100000000000044</c:v>
                </c:pt>
                <c:pt idx="222">
                  <c:v>22.200000000000045</c:v>
                </c:pt>
                <c:pt idx="223">
                  <c:v>22.300000000000047</c:v>
                </c:pt>
                <c:pt idx="224">
                  <c:v>22.400000000000048</c:v>
                </c:pt>
                <c:pt idx="225">
                  <c:v>22.50000000000005</c:v>
                </c:pt>
                <c:pt idx="226">
                  <c:v>22.600000000000051</c:v>
                </c:pt>
                <c:pt idx="227">
                  <c:v>22.700000000000053</c:v>
                </c:pt>
                <c:pt idx="228">
                  <c:v>22.800000000000054</c:v>
                </c:pt>
                <c:pt idx="229">
                  <c:v>22.900000000000055</c:v>
                </c:pt>
                <c:pt idx="230">
                  <c:v>23.000000000000057</c:v>
                </c:pt>
                <c:pt idx="231">
                  <c:v>23.100000000000058</c:v>
                </c:pt>
                <c:pt idx="232">
                  <c:v>23.20000000000006</c:v>
                </c:pt>
                <c:pt idx="233">
                  <c:v>23.300000000000061</c:v>
                </c:pt>
                <c:pt idx="234">
                  <c:v>23.400000000000063</c:v>
                </c:pt>
                <c:pt idx="235">
                  <c:v>23.500000000000064</c:v>
                </c:pt>
                <c:pt idx="236">
                  <c:v>23.600000000000065</c:v>
                </c:pt>
                <c:pt idx="237">
                  <c:v>23.700000000000067</c:v>
                </c:pt>
                <c:pt idx="238">
                  <c:v>23.800000000000068</c:v>
                </c:pt>
                <c:pt idx="239">
                  <c:v>23.90000000000007</c:v>
                </c:pt>
                <c:pt idx="240">
                  <c:v>24.000000000000071</c:v>
                </c:pt>
                <c:pt idx="241">
                  <c:v>24.100000000000072</c:v>
                </c:pt>
                <c:pt idx="242">
                  <c:v>24.200000000000074</c:v>
                </c:pt>
                <c:pt idx="243">
                  <c:v>24.300000000000075</c:v>
                </c:pt>
                <c:pt idx="244">
                  <c:v>24.400000000000077</c:v>
                </c:pt>
                <c:pt idx="245">
                  <c:v>24.500000000000078</c:v>
                </c:pt>
                <c:pt idx="246">
                  <c:v>24.60000000000008</c:v>
                </c:pt>
                <c:pt idx="247">
                  <c:v>24.700000000000081</c:v>
                </c:pt>
                <c:pt idx="248">
                  <c:v>24.800000000000082</c:v>
                </c:pt>
                <c:pt idx="249">
                  <c:v>24.900000000000084</c:v>
                </c:pt>
                <c:pt idx="250">
                  <c:v>25.000000000000085</c:v>
                </c:pt>
                <c:pt idx="251">
                  <c:v>25.100000000000087</c:v>
                </c:pt>
                <c:pt idx="252">
                  <c:v>25.200000000000088</c:v>
                </c:pt>
                <c:pt idx="253">
                  <c:v>25.30000000000009</c:v>
                </c:pt>
                <c:pt idx="254">
                  <c:v>25.400000000000091</c:v>
                </c:pt>
                <c:pt idx="255">
                  <c:v>25.500000000000092</c:v>
                </c:pt>
                <c:pt idx="256">
                  <c:v>25.600000000000094</c:v>
                </c:pt>
                <c:pt idx="257">
                  <c:v>25.700000000000095</c:v>
                </c:pt>
                <c:pt idx="258">
                  <c:v>25.800000000000097</c:v>
                </c:pt>
                <c:pt idx="259">
                  <c:v>25.900000000000098</c:v>
                </c:pt>
                <c:pt idx="260">
                  <c:v>26.000000000000099</c:v>
                </c:pt>
                <c:pt idx="261">
                  <c:v>26.100000000000101</c:v>
                </c:pt>
                <c:pt idx="262">
                  <c:v>26.200000000000102</c:v>
                </c:pt>
                <c:pt idx="263">
                  <c:v>26.300000000000104</c:v>
                </c:pt>
                <c:pt idx="264">
                  <c:v>26.400000000000105</c:v>
                </c:pt>
                <c:pt idx="265">
                  <c:v>26.500000000000107</c:v>
                </c:pt>
                <c:pt idx="266">
                  <c:v>26.600000000000108</c:v>
                </c:pt>
                <c:pt idx="267">
                  <c:v>26.700000000000109</c:v>
                </c:pt>
                <c:pt idx="268">
                  <c:v>26.800000000000111</c:v>
                </c:pt>
                <c:pt idx="269">
                  <c:v>26.900000000000112</c:v>
                </c:pt>
                <c:pt idx="270">
                  <c:v>27.000000000000114</c:v>
                </c:pt>
                <c:pt idx="271">
                  <c:v>27.100000000000115</c:v>
                </c:pt>
                <c:pt idx="272">
                  <c:v>27.200000000000117</c:v>
                </c:pt>
                <c:pt idx="273">
                  <c:v>27.300000000000118</c:v>
                </c:pt>
                <c:pt idx="274">
                  <c:v>27.400000000000119</c:v>
                </c:pt>
                <c:pt idx="275">
                  <c:v>27.500000000000121</c:v>
                </c:pt>
                <c:pt idx="276">
                  <c:v>27.600000000000122</c:v>
                </c:pt>
                <c:pt idx="277">
                  <c:v>27.700000000000124</c:v>
                </c:pt>
                <c:pt idx="278">
                  <c:v>27.800000000000125</c:v>
                </c:pt>
                <c:pt idx="279">
                  <c:v>27.900000000000126</c:v>
                </c:pt>
                <c:pt idx="280">
                  <c:v>28.000000000000128</c:v>
                </c:pt>
                <c:pt idx="281">
                  <c:v>28.100000000000129</c:v>
                </c:pt>
                <c:pt idx="282">
                  <c:v>28.200000000000131</c:v>
                </c:pt>
                <c:pt idx="283">
                  <c:v>28.300000000000132</c:v>
                </c:pt>
                <c:pt idx="284">
                  <c:v>28.400000000000134</c:v>
                </c:pt>
                <c:pt idx="285">
                  <c:v>28.500000000000135</c:v>
                </c:pt>
                <c:pt idx="286">
                  <c:v>28.600000000000136</c:v>
                </c:pt>
                <c:pt idx="287">
                  <c:v>28.700000000000138</c:v>
                </c:pt>
                <c:pt idx="288">
                  <c:v>28.800000000000139</c:v>
                </c:pt>
                <c:pt idx="289">
                  <c:v>28.900000000000141</c:v>
                </c:pt>
                <c:pt idx="290">
                  <c:v>29.000000000000142</c:v>
                </c:pt>
                <c:pt idx="291">
                  <c:v>29.100000000000144</c:v>
                </c:pt>
                <c:pt idx="292">
                  <c:v>29.200000000000145</c:v>
                </c:pt>
                <c:pt idx="293">
                  <c:v>29.300000000000146</c:v>
                </c:pt>
                <c:pt idx="294">
                  <c:v>29.400000000000148</c:v>
                </c:pt>
                <c:pt idx="295">
                  <c:v>29.500000000000149</c:v>
                </c:pt>
                <c:pt idx="296">
                  <c:v>29.600000000000151</c:v>
                </c:pt>
                <c:pt idx="297">
                  <c:v>29.700000000000152</c:v>
                </c:pt>
                <c:pt idx="298">
                  <c:v>29.800000000000153</c:v>
                </c:pt>
                <c:pt idx="299">
                  <c:v>29.900000000000155</c:v>
                </c:pt>
                <c:pt idx="300">
                  <c:v>30.000000000000156</c:v>
                </c:pt>
                <c:pt idx="301">
                  <c:v>30.100000000000158</c:v>
                </c:pt>
                <c:pt idx="302">
                  <c:v>30.200000000000159</c:v>
                </c:pt>
                <c:pt idx="303">
                  <c:v>30.300000000000161</c:v>
                </c:pt>
                <c:pt idx="304">
                  <c:v>30.400000000000162</c:v>
                </c:pt>
                <c:pt idx="305">
                  <c:v>30.500000000000163</c:v>
                </c:pt>
                <c:pt idx="306">
                  <c:v>30.600000000000165</c:v>
                </c:pt>
                <c:pt idx="307">
                  <c:v>30.700000000000166</c:v>
                </c:pt>
                <c:pt idx="308">
                  <c:v>30.800000000000168</c:v>
                </c:pt>
                <c:pt idx="309">
                  <c:v>30.900000000000169</c:v>
                </c:pt>
                <c:pt idx="310">
                  <c:v>31.000000000000171</c:v>
                </c:pt>
                <c:pt idx="311">
                  <c:v>31.100000000000172</c:v>
                </c:pt>
                <c:pt idx="312">
                  <c:v>31.200000000000173</c:v>
                </c:pt>
                <c:pt idx="313">
                  <c:v>31.300000000000175</c:v>
                </c:pt>
                <c:pt idx="314">
                  <c:v>31.400000000000176</c:v>
                </c:pt>
                <c:pt idx="315">
                  <c:v>31.500000000000178</c:v>
                </c:pt>
                <c:pt idx="316">
                  <c:v>31.600000000000179</c:v>
                </c:pt>
                <c:pt idx="317">
                  <c:v>31.70000000000018</c:v>
                </c:pt>
                <c:pt idx="318">
                  <c:v>31.800000000000182</c:v>
                </c:pt>
                <c:pt idx="319">
                  <c:v>31.900000000000183</c:v>
                </c:pt>
                <c:pt idx="320">
                  <c:v>32.000000000000185</c:v>
                </c:pt>
                <c:pt idx="321">
                  <c:v>32.100000000000186</c:v>
                </c:pt>
                <c:pt idx="322">
                  <c:v>32.200000000000188</c:v>
                </c:pt>
                <c:pt idx="323">
                  <c:v>32.300000000000189</c:v>
                </c:pt>
                <c:pt idx="324">
                  <c:v>32.40000000000019</c:v>
                </c:pt>
                <c:pt idx="325">
                  <c:v>32.500000000000192</c:v>
                </c:pt>
                <c:pt idx="326">
                  <c:v>32.600000000000193</c:v>
                </c:pt>
                <c:pt idx="327">
                  <c:v>32.700000000000195</c:v>
                </c:pt>
                <c:pt idx="328">
                  <c:v>32.800000000000196</c:v>
                </c:pt>
                <c:pt idx="329">
                  <c:v>32.900000000000198</c:v>
                </c:pt>
                <c:pt idx="330">
                  <c:v>33.000000000000199</c:v>
                </c:pt>
                <c:pt idx="331">
                  <c:v>33.1000000000002</c:v>
                </c:pt>
                <c:pt idx="332">
                  <c:v>33.200000000000202</c:v>
                </c:pt>
                <c:pt idx="333">
                  <c:v>33.300000000000203</c:v>
                </c:pt>
                <c:pt idx="334">
                  <c:v>33.400000000000205</c:v>
                </c:pt>
                <c:pt idx="335">
                  <c:v>33.500000000000206</c:v>
                </c:pt>
                <c:pt idx="336">
                  <c:v>33.600000000000207</c:v>
                </c:pt>
                <c:pt idx="337">
                  <c:v>33.700000000000209</c:v>
                </c:pt>
                <c:pt idx="338">
                  <c:v>33.80000000000021</c:v>
                </c:pt>
                <c:pt idx="339">
                  <c:v>33.900000000000212</c:v>
                </c:pt>
                <c:pt idx="340">
                  <c:v>34.000000000000213</c:v>
                </c:pt>
                <c:pt idx="341">
                  <c:v>34.100000000000215</c:v>
                </c:pt>
                <c:pt idx="342">
                  <c:v>34.200000000000216</c:v>
                </c:pt>
                <c:pt idx="343">
                  <c:v>34.300000000000217</c:v>
                </c:pt>
                <c:pt idx="344">
                  <c:v>34.400000000000219</c:v>
                </c:pt>
                <c:pt idx="345">
                  <c:v>34.50000000000022</c:v>
                </c:pt>
                <c:pt idx="346">
                  <c:v>34.600000000000222</c:v>
                </c:pt>
                <c:pt idx="347">
                  <c:v>34.700000000000223</c:v>
                </c:pt>
                <c:pt idx="348">
                  <c:v>34.800000000000225</c:v>
                </c:pt>
                <c:pt idx="349">
                  <c:v>34.900000000000226</c:v>
                </c:pt>
                <c:pt idx="350">
                  <c:v>35.000000000000227</c:v>
                </c:pt>
                <c:pt idx="351">
                  <c:v>35.100000000000229</c:v>
                </c:pt>
                <c:pt idx="352">
                  <c:v>35.20000000000023</c:v>
                </c:pt>
                <c:pt idx="353">
                  <c:v>35.300000000000232</c:v>
                </c:pt>
                <c:pt idx="354">
                  <c:v>35.400000000000233</c:v>
                </c:pt>
                <c:pt idx="355">
                  <c:v>35.500000000000234</c:v>
                </c:pt>
                <c:pt idx="356">
                  <c:v>35.600000000000236</c:v>
                </c:pt>
                <c:pt idx="357">
                  <c:v>35.700000000000237</c:v>
                </c:pt>
                <c:pt idx="358">
                  <c:v>35.800000000000239</c:v>
                </c:pt>
                <c:pt idx="359">
                  <c:v>35.90000000000024</c:v>
                </c:pt>
                <c:pt idx="360">
                  <c:v>36.000000000000242</c:v>
                </c:pt>
                <c:pt idx="361">
                  <c:v>36.100000000000243</c:v>
                </c:pt>
                <c:pt idx="362">
                  <c:v>36.200000000000244</c:v>
                </c:pt>
                <c:pt idx="363">
                  <c:v>36.300000000000246</c:v>
                </c:pt>
                <c:pt idx="364">
                  <c:v>36.400000000000247</c:v>
                </c:pt>
                <c:pt idx="365">
                  <c:v>36.500000000000249</c:v>
                </c:pt>
                <c:pt idx="366">
                  <c:v>36.60000000000025</c:v>
                </c:pt>
                <c:pt idx="367">
                  <c:v>36.700000000000252</c:v>
                </c:pt>
                <c:pt idx="368">
                  <c:v>36.800000000000253</c:v>
                </c:pt>
                <c:pt idx="369">
                  <c:v>36.900000000000254</c:v>
                </c:pt>
                <c:pt idx="370">
                  <c:v>37.000000000000256</c:v>
                </c:pt>
                <c:pt idx="371">
                  <c:v>37.100000000000257</c:v>
                </c:pt>
                <c:pt idx="372">
                  <c:v>37.200000000000259</c:v>
                </c:pt>
                <c:pt idx="373">
                  <c:v>37.30000000000026</c:v>
                </c:pt>
                <c:pt idx="374">
                  <c:v>37.400000000000261</c:v>
                </c:pt>
                <c:pt idx="375">
                  <c:v>37.500000000000263</c:v>
                </c:pt>
                <c:pt idx="376">
                  <c:v>37.600000000000264</c:v>
                </c:pt>
                <c:pt idx="377">
                  <c:v>37.700000000000266</c:v>
                </c:pt>
                <c:pt idx="378">
                  <c:v>37.800000000000267</c:v>
                </c:pt>
                <c:pt idx="379">
                  <c:v>37.900000000000269</c:v>
                </c:pt>
                <c:pt idx="380">
                  <c:v>38.00000000000027</c:v>
                </c:pt>
                <c:pt idx="381">
                  <c:v>38.100000000000271</c:v>
                </c:pt>
                <c:pt idx="382">
                  <c:v>38.200000000000273</c:v>
                </c:pt>
                <c:pt idx="383">
                  <c:v>38.300000000000274</c:v>
                </c:pt>
                <c:pt idx="384">
                  <c:v>38.400000000000276</c:v>
                </c:pt>
                <c:pt idx="385">
                  <c:v>38.500000000000277</c:v>
                </c:pt>
                <c:pt idx="386">
                  <c:v>38.600000000000279</c:v>
                </c:pt>
                <c:pt idx="387">
                  <c:v>38.70000000000028</c:v>
                </c:pt>
                <c:pt idx="388">
                  <c:v>38.800000000000281</c:v>
                </c:pt>
                <c:pt idx="389">
                  <c:v>38.900000000000283</c:v>
                </c:pt>
                <c:pt idx="390">
                  <c:v>39.000000000000284</c:v>
                </c:pt>
                <c:pt idx="391">
                  <c:v>39.100000000000286</c:v>
                </c:pt>
                <c:pt idx="392">
                  <c:v>39.200000000000287</c:v>
                </c:pt>
                <c:pt idx="393">
                  <c:v>39.300000000000288</c:v>
                </c:pt>
                <c:pt idx="394">
                  <c:v>39.40000000000029</c:v>
                </c:pt>
                <c:pt idx="395">
                  <c:v>39.500000000000291</c:v>
                </c:pt>
                <c:pt idx="396">
                  <c:v>39.600000000000293</c:v>
                </c:pt>
                <c:pt idx="397">
                  <c:v>39.700000000000294</c:v>
                </c:pt>
                <c:pt idx="398">
                  <c:v>39.800000000000296</c:v>
                </c:pt>
                <c:pt idx="399">
                  <c:v>39.900000000000297</c:v>
                </c:pt>
                <c:pt idx="400">
                  <c:v>40.000000000000298</c:v>
                </c:pt>
                <c:pt idx="401">
                  <c:v>40.1000000000003</c:v>
                </c:pt>
                <c:pt idx="402">
                  <c:v>40.200000000000301</c:v>
                </c:pt>
                <c:pt idx="403">
                  <c:v>40.300000000000303</c:v>
                </c:pt>
                <c:pt idx="404">
                  <c:v>40.400000000000304</c:v>
                </c:pt>
                <c:pt idx="405">
                  <c:v>40.500000000000306</c:v>
                </c:pt>
                <c:pt idx="406">
                  <c:v>40.600000000000307</c:v>
                </c:pt>
                <c:pt idx="407">
                  <c:v>40.700000000000308</c:v>
                </c:pt>
                <c:pt idx="408">
                  <c:v>40.80000000000031</c:v>
                </c:pt>
                <c:pt idx="409">
                  <c:v>40.900000000000311</c:v>
                </c:pt>
                <c:pt idx="410">
                  <c:v>41.000000000000313</c:v>
                </c:pt>
                <c:pt idx="411">
                  <c:v>41.100000000000314</c:v>
                </c:pt>
                <c:pt idx="412">
                  <c:v>41.200000000000315</c:v>
                </c:pt>
                <c:pt idx="413">
                  <c:v>41.300000000000317</c:v>
                </c:pt>
                <c:pt idx="414">
                  <c:v>41.400000000000318</c:v>
                </c:pt>
                <c:pt idx="415">
                  <c:v>41.50000000000032</c:v>
                </c:pt>
                <c:pt idx="416">
                  <c:v>41.600000000000321</c:v>
                </c:pt>
                <c:pt idx="417">
                  <c:v>41.700000000000323</c:v>
                </c:pt>
                <c:pt idx="418">
                  <c:v>41.800000000000324</c:v>
                </c:pt>
                <c:pt idx="419">
                  <c:v>41.900000000000325</c:v>
                </c:pt>
                <c:pt idx="420">
                  <c:v>42.000000000000327</c:v>
                </c:pt>
                <c:pt idx="421">
                  <c:v>42.100000000000328</c:v>
                </c:pt>
                <c:pt idx="422">
                  <c:v>42.20000000000033</c:v>
                </c:pt>
                <c:pt idx="423">
                  <c:v>42.300000000000331</c:v>
                </c:pt>
                <c:pt idx="424">
                  <c:v>42.400000000000333</c:v>
                </c:pt>
                <c:pt idx="425">
                  <c:v>42.500000000000334</c:v>
                </c:pt>
                <c:pt idx="426">
                  <c:v>42.600000000000335</c:v>
                </c:pt>
                <c:pt idx="427">
                  <c:v>42.700000000000337</c:v>
                </c:pt>
                <c:pt idx="428">
                  <c:v>42.800000000000338</c:v>
                </c:pt>
                <c:pt idx="429">
                  <c:v>42.90000000000034</c:v>
                </c:pt>
                <c:pt idx="430">
                  <c:v>43.000000000000341</c:v>
                </c:pt>
                <c:pt idx="431">
                  <c:v>43.100000000000342</c:v>
                </c:pt>
                <c:pt idx="432">
                  <c:v>43.200000000000344</c:v>
                </c:pt>
                <c:pt idx="433">
                  <c:v>43.300000000000345</c:v>
                </c:pt>
                <c:pt idx="434">
                  <c:v>43.400000000000347</c:v>
                </c:pt>
                <c:pt idx="435">
                  <c:v>43.500000000000348</c:v>
                </c:pt>
                <c:pt idx="436">
                  <c:v>43.60000000000035</c:v>
                </c:pt>
                <c:pt idx="437">
                  <c:v>43.700000000000351</c:v>
                </c:pt>
                <c:pt idx="438">
                  <c:v>43.800000000000352</c:v>
                </c:pt>
                <c:pt idx="439">
                  <c:v>43.900000000000354</c:v>
                </c:pt>
                <c:pt idx="440">
                  <c:v>44.000000000000355</c:v>
                </c:pt>
                <c:pt idx="441">
                  <c:v>44.100000000000357</c:v>
                </c:pt>
                <c:pt idx="442">
                  <c:v>44.200000000000358</c:v>
                </c:pt>
                <c:pt idx="443">
                  <c:v>44.30000000000036</c:v>
                </c:pt>
                <c:pt idx="444">
                  <c:v>44.400000000000361</c:v>
                </c:pt>
                <c:pt idx="445">
                  <c:v>44.500000000000362</c:v>
                </c:pt>
                <c:pt idx="446">
                  <c:v>44.600000000000364</c:v>
                </c:pt>
                <c:pt idx="447">
                  <c:v>44.700000000000365</c:v>
                </c:pt>
                <c:pt idx="448">
                  <c:v>44.800000000000367</c:v>
                </c:pt>
                <c:pt idx="449">
                  <c:v>44.900000000000368</c:v>
                </c:pt>
                <c:pt idx="450">
                  <c:v>45.000000000000369</c:v>
                </c:pt>
                <c:pt idx="451">
                  <c:v>45.100000000000371</c:v>
                </c:pt>
                <c:pt idx="452">
                  <c:v>45.200000000000372</c:v>
                </c:pt>
                <c:pt idx="453">
                  <c:v>45.300000000000374</c:v>
                </c:pt>
                <c:pt idx="454">
                  <c:v>45.400000000000375</c:v>
                </c:pt>
                <c:pt idx="455">
                  <c:v>45.500000000000377</c:v>
                </c:pt>
                <c:pt idx="456">
                  <c:v>45.600000000000378</c:v>
                </c:pt>
                <c:pt idx="457">
                  <c:v>45.700000000000379</c:v>
                </c:pt>
                <c:pt idx="458">
                  <c:v>45.800000000000381</c:v>
                </c:pt>
                <c:pt idx="459">
                  <c:v>45.900000000000382</c:v>
                </c:pt>
                <c:pt idx="460">
                  <c:v>46.000000000000384</c:v>
                </c:pt>
                <c:pt idx="461">
                  <c:v>46.100000000000385</c:v>
                </c:pt>
                <c:pt idx="462">
                  <c:v>46.200000000000387</c:v>
                </c:pt>
                <c:pt idx="463">
                  <c:v>46.300000000000388</c:v>
                </c:pt>
                <c:pt idx="464">
                  <c:v>46.400000000000389</c:v>
                </c:pt>
                <c:pt idx="465">
                  <c:v>46.500000000000391</c:v>
                </c:pt>
                <c:pt idx="466">
                  <c:v>46.600000000000392</c:v>
                </c:pt>
                <c:pt idx="467">
                  <c:v>46.700000000000394</c:v>
                </c:pt>
                <c:pt idx="468">
                  <c:v>46.800000000000395</c:v>
                </c:pt>
                <c:pt idx="469">
                  <c:v>46.900000000000396</c:v>
                </c:pt>
                <c:pt idx="470">
                  <c:v>47.000000000000398</c:v>
                </c:pt>
                <c:pt idx="471">
                  <c:v>47.100000000000399</c:v>
                </c:pt>
                <c:pt idx="472">
                  <c:v>47.200000000000401</c:v>
                </c:pt>
                <c:pt idx="473">
                  <c:v>47.300000000000402</c:v>
                </c:pt>
                <c:pt idx="474">
                  <c:v>47.400000000000404</c:v>
                </c:pt>
                <c:pt idx="475">
                  <c:v>47.500000000000405</c:v>
                </c:pt>
                <c:pt idx="476">
                  <c:v>47.600000000000406</c:v>
                </c:pt>
                <c:pt idx="477">
                  <c:v>47.700000000000408</c:v>
                </c:pt>
                <c:pt idx="478">
                  <c:v>47.800000000000409</c:v>
                </c:pt>
                <c:pt idx="479">
                  <c:v>47.900000000000411</c:v>
                </c:pt>
                <c:pt idx="480">
                  <c:v>48.000000000000412</c:v>
                </c:pt>
                <c:pt idx="481">
                  <c:v>48.100000000000414</c:v>
                </c:pt>
                <c:pt idx="482">
                  <c:v>48.200000000000415</c:v>
                </c:pt>
                <c:pt idx="483">
                  <c:v>48.300000000000416</c:v>
                </c:pt>
                <c:pt idx="484">
                  <c:v>48.400000000000418</c:v>
                </c:pt>
                <c:pt idx="485">
                  <c:v>48.500000000000419</c:v>
                </c:pt>
                <c:pt idx="486">
                  <c:v>48.600000000000421</c:v>
                </c:pt>
                <c:pt idx="487">
                  <c:v>48.700000000000422</c:v>
                </c:pt>
                <c:pt idx="488">
                  <c:v>48.800000000000423</c:v>
                </c:pt>
                <c:pt idx="489">
                  <c:v>48.900000000000425</c:v>
                </c:pt>
                <c:pt idx="490">
                  <c:v>49.000000000000426</c:v>
                </c:pt>
                <c:pt idx="491">
                  <c:v>49.100000000000428</c:v>
                </c:pt>
                <c:pt idx="492">
                  <c:v>49.200000000000429</c:v>
                </c:pt>
                <c:pt idx="493">
                  <c:v>49.300000000000431</c:v>
                </c:pt>
                <c:pt idx="494">
                  <c:v>49.400000000000432</c:v>
                </c:pt>
                <c:pt idx="495">
                  <c:v>49.500000000000433</c:v>
                </c:pt>
                <c:pt idx="496">
                  <c:v>49.600000000000435</c:v>
                </c:pt>
                <c:pt idx="497">
                  <c:v>49.700000000000436</c:v>
                </c:pt>
                <c:pt idx="498">
                  <c:v>49.800000000000438</c:v>
                </c:pt>
                <c:pt idx="499">
                  <c:v>49.900000000000439</c:v>
                </c:pt>
                <c:pt idx="500">
                  <c:v>50.000000000000441</c:v>
                </c:pt>
                <c:pt idx="501">
                  <c:v>50.100000000000442</c:v>
                </c:pt>
                <c:pt idx="502">
                  <c:v>50.200000000000443</c:v>
                </c:pt>
                <c:pt idx="503">
                  <c:v>50.300000000000445</c:v>
                </c:pt>
                <c:pt idx="504">
                  <c:v>50.400000000000446</c:v>
                </c:pt>
                <c:pt idx="505">
                  <c:v>50.500000000000448</c:v>
                </c:pt>
                <c:pt idx="506">
                  <c:v>50.600000000000449</c:v>
                </c:pt>
                <c:pt idx="507">
                  <c:v>50.70000000000045</c:v>
                </c:pt>
                <c:pt idx="508">
                  <c:v>50.800000000000452</c:v>
                </c:pt>
                <c:pt idx="509">
                  <c:v>50.900000000000453</c:v>
                </c:pt>
                <c:pt idx="510">
                  <c:v>51.000000000000455</c:v>
                </c:pt>
                <c:pt idx="511">
                  <c:v>51.100000000000456</c:v>
                </c:pt>
                <c:pt idx="512">
                  <c:v>51.200000000000458</c:v>
                </c:pt>
                <c:pt idx="513">
                  <c:v>51.300000000000459</c:v>
                </c:pt>
                <c:pt idx="514">
                  <c:v>51.40000000000046</c:v>
                </c:pt>
                <c:pt idx="515">
                  <c:v>51.500000000000462</c:v>
                </c:pt>
                <c:pt idx="516">
                  <c:v>51.600000000000463</c:v>
                </c:pt>
                <c:pt idx="517">
                  <c:v>51.700000000000465</c:v>
                </c:pt>
                <c:pt idx="518">
                  <c:v>51.800000000000466</c:v>
                </c:pt>
                <c:pt idx="519">
                  <c:v>51.900000000000468</c:v>
                </c:pt>
                <c:pt idx="520">
                  <c:v>52.000000000000469</c:v>
                </c:pt>
                <c:pt idx="521">
                  <c:v>52.10000000000047</c:v>
                </c:pt>
                <c:pt idx="522">
                  <c:v>52.200000000000472</c:v>
                </c:pt>
                <c:pt idx="523">
                  <c:v>52.300000000000473</c:v>
                </c:pt>
                <c:pt idx="524">
                  <c:v>52.400000000000475</c:v>
                </c:pt>
                <c:pt idx="525">
                  <c:v>52.500000000000476</c:v>
                </c:pt>
                <c:pt idx="526">
                  <c:v>52.600000000000477</c:v>
                </c:pt>
                <c:pt idx="527">
                  <c:v>52.700000000000479</c:v>
                </c:pt>
                <c:pt idx="528">
                  <c:v>52.80000000000048</c:v>
                </c:pt>
                <c:pt idx="529">
                  <c:v>52.900000000000482</c:v>
                </c:pt>
                <c:pt idx="530">
                  <c:v>53.000000000000483</c:v>
                </c:pt>
                <c:pt idx="531">
                  <c:v>53.100000000000485</c:v>
                </c:pt>
                <c:pt idx="532">
                  <c:v>53.200000000000486</c:v>
                </c:pt>
                <c:pt idx="533">
                  <c:v>53.300000000000487</c:v>
                </c:pt>
                <c:pt idx="534">
                  <c:v>53.400000000000489</c:v>
                </c:pt>
                <c:pt idx="535">
                  <c:v>53.50000000000049</c:v>
                </c:pt>
                <c:pt idx="536">
                  <c:v>53.600000000000492</c:v>
                </c:pt>
                <c:pt idx="537">
                  <c:v>53.700000000000493</c:v>
                </c:pt>
                <c:pt idx="538">
                  <c:v>53.800000000000495</c:v>
                </c:pt>
                <c:pt idx="539">
                  <c:v>53.900000000000496</c:v>
                </c:pt>
                <c:pt idx="540">
                  <c:v>54.000000000000497</c:v>
                </c:pt>
                <c:pt idx="541">
                  <c:v>54.100000000000499</c:v>
                </c:pt>
                <c:pt idx="542">
                  <c:v>54.2000000000005</c:v>
                </c:pt>
                <c:pt idx="543">
                  <c:v>54.300000000000502</c:v>
                </c:pt>
                <c:pt idx="544">
                  <c:v>54.400000000000503</c:v>
                </c:pt>
                <c:pt idx="545">
                  <c:v>54.500000000000504</c:v>
                </c:pt>
                <c:pt idx="546">
                  <c:v>54.600000000000506</c:v>
                </c:pt>
                <c:pt idx="547">
                  <c:v>54.700000000000507</c:v>
                </c:pt>
                <c:pt idx="548">
                  <c:v>54.800000000000509</c:v>
                </c:pt>
                <c:pt idx="549">
                  <c:v>54.90000000000051</c:v>
                </c:pt>
                <c:pt idx="550">
                  <c:v>55.000000000000512</c:v>
                </c:pt>
                <c:pt idx="551">
                  <c:v>55.100000000000513</c:v>
                </c:pt>
                <c:pt idx="552">
                  <c:v>55.200000000000514</c:v>
                </c:pt>
                <c:pt idx="553">
                  <c:v>55.300000000000516</c:v>
                </c:pt>
                <c:pt idx="554">
                  <c:v>55.400000000000517</c:v>
                </c:pt>
                <c:pt idx="555">
                  <c:v>55.500000000000519</c:v>
                </c:pt>
                <c:pt idx="556">
                  <c:v>55.60000000000052</c:v>
                </c:pt>
                <c:pt idx="557">
                  <c:v>55.700000000000522</c:v>
                </c:pt>
                <c:pt idx="558">
                  <c:v>55.800000000000523</c:v>
                </c:pt>
                <c:pt idx="559">
                  <c:v>55.900000000000524</c:v>
                </c:pt>
                <c:pt idx="560">
                  <c:v>56.000000000000526</c:v>
                </c:pt>
                <c:pt idx="561">
                  <c:v>56.100000000000527</c:v>
                </c:pt>
                <c:pt idx="562">
                  <c:v>56.200000000000529</c:v>
                </c:pt>
                <c:pt idx="563">
                  <c:v>56.30000000000053</c:v>
                </c:pt>
                <c:pt idx="564">
                  <c:v>56.400000000000531</c:v>
                </c:pt>
                <c:pt idx="565">
                  <c:v>56.500000000000533</c:v>
                </c:pt>
                <c:pt idx="566">
                  <c:v>56.600000000000534</c:v>
                </c:pt>
                <c:pt idx="567">
                  <c:v>56.700000000000536</c:v>
                </c:pt>
                <c:pt idx="568">
                  <c:v>56.800000000000537</c:v>
                </c:pt>
                <c:pt idx="569">
                  <c:v>56.900000000000539</c:v>
                </c:pt>
                <c:pt idx="570">
                  <c:v>57.00000000000054</c:v>
                </c:pt>
                <c:pt idx="571">
                  <c:v>57.100000000000541</c:v>
                </c:pt>
                <c:pt idx="572">
                  <c:v>57.200000000000543</c:v>
                </c:pt>
                <c:pt idx="573">
                  <c:v>57.300000000000544</c:v>
                </c:pt>
                <c:pt idx="574">
                  <c:v>57.400000000000546</c:v>
                </c:pt>
                <c:pt idx="575">
                  <c:v>57.500000000000547</c:v>
                </c:pt>
                <c:pt idx="576">
                  <c:v>57.600000000000549</c:v>
                </c:pt>
                <c:pt idx="577">
                  <c:v>57.70000000000055</c:v>
                </c:pt>
                <c:pt idx="578">
                  <c:v>57.800000000000551</c:v>
                </c:pt>
                <c:pt idx="579">
                  <c:v>57.900000000000553</c:v>
                </c:pt>
                <c:pt idx="580">
                  <c:v>58.000000000000554</c:v>
                </c:pt>
                <c:pt idx="581">
                  <c:v>58.100000000000556</c:v>
                </c:pt>
                <c:pt idx="582">
                  <c:v>58.200000000000557</c:v>
                </c:pt>
                <c:pt idx="583">
                  <c:v>58.300000000000558</c:v>
                </c:pt>
                <c:pt idx="584">
                  <c:v>58.40000000000056</c:v>
                </c:pt>
                <c:pt idx="585">
                  <c:v>58.500000000000561</c:v>
                </c:pt>
                <c:pt idx="586">
                  <c:v>58.600000000000563</c:v>
                </c:pt>
                <c:pt idx="587">
                  <c:v>58.700000000000564</c:v>
                </c:pt>
                <c:pt idx="588">
                  <c:v>58.800000000000566</c:v>
                </c:pt>
                <c:pt idx="589">
                  <c:v>58.900000000000567</c:v>
                </c:pt>
                <c:pt idx="590">
                  <c:v>59.000000000000568</c:v>
                </c:pt>
                <c:pt idx="591">
                  <c:v>59.10000000000057</c:v>
                </c:pt>
                <c:pt idx="592">
                  <c:v>59.200000000000571</c:v>
                </c:pt>
                <c:pt idx="593">
                  <c:v>59.300000000000573</c:v>
                </c:pt>
                <c:pt idx="594">
                  <c:v>59.400000000000574</c:v>
                </c:pt>
                <c:pt idx="595">
                  <c:v>59.500000000000576</c:v>
                </c:pt>
                <c:pt idx="596">
                  <c:v>59.600000000000577</c:v>
                </c:pt>
                <c:pt idx="597">
                  <c:v>59.700000000000578</c:v>
                </c:pt>
                <c:pt idx="598">
                  <c:v>59.80000000000058</c:v>
                </c:pt>
                <c:pt idx="599">
                  <c:v>59.900000000000581</c:v>
                </c:pt>
                <c:pt idx="600">
                  <c:v>60.000000000000583</c:v>
                </c:pt>
                <c:pt idx="601">
                  <c:v>60.100000000000584</c:v>
                </c:pt>
                <c:pt idx="602">
                  <c:v>60.200000000000585</c:v>
                </c:pt>
                <c:pt idx="603">
                  <c:v>60.300000000000587</c:v>
                </c:pt>
                <c:pt idx="604">
                  <c:v>60.400000000000588</c:v>
                </c:pt>
                <c:pt idx="605">
                  <c:v>60.50000000000059</c:v>
                </c:pt>
                <c:pt idx="606">
                  <c:v>60.600000000000591</c:v>
                </c:pt>
                <c:pt idx="607">
                  <c:v>60.700000000000593</c:v>
                </c:pt>
                <c:pt idx="608">
                  <c:v>60.800000000000594</c:v>
                </c:pt>
                <c:pt idx="609">
                  <c:v>60.900000000000595</c:v>
                </c:pt>
                <c:pt idx="610">
                  <c:v>61.000000000000597</c:v>
                </c:pt>
                <c:pt idx="611">
                  <c:v>61.100000000000598</c:v>
                </c:pt>
                <c:pt idx="612">
                  <c:v>61.2000000000006</c:v>
                </c:pt>
                <c:pt idx="613">
                  <c:v>61.300000000000601</c:v>
                </c:pt>
                <c:pt idx="614">
                  <c:v>61.400000000000603</c:v>
                </c:pt>
                <c:pt idx="615">
                  <c:v>61.500000000000604</c:v>
                </c:pt>
                <c:pt idx="616">
                  <c:v>61.600000000000605</c:v>
                </c:pt>
                <c:pt idx="617">
                  <c:v>61.700000000000607</c:v>
                </c:pt>
                <c:pt idx="618">
                  <c:v>61.800000000000608</c:v>
                </c:pt>
                <c:pt idx="619">
                  <c:v>61.90000000000061</c:v>
                </c:pt>
                <c:pt idx="620">
                  <c:v>62.000000000000611</c:v>
                </c:pt>
                <c:pt idx="621">
                  <c:v>62.100000000000612</c:v>
                </c:pt>
                <c:pt idx="622">
                  <c:v>62.200000000000614</c:v>
                </c:pt>
                <c:pt idx="623">
                  <c:v>62.300000000000615</c:v>
                </c:pt>
                <c:pt idx="624">
                  <c:v>62.400000000000617</c:v>
                </c:pt>
                <c:pt idx="625">
                  <c:v>62.500000000000618</c:v>
                </c:pt>
                <c:pt idx="626">
                  <c:v>62.60000000000062</c:v>
                </c:pt>
                <c:pt idx="627">
                  <c:v>62.700000000000621</c:v>
                </c:pt>
                <c:pt idx="628">
                  <c:v>62.800000000000622</c:v>
                </c:pt>
                <c:pt idx="629">
                  <c:v>62.900000000000624</c:v>
                </c:pt>
                <c:pt idx="630">
                  <c:v>63.000000000000625</c:v>
                </c:pt>
                <c:pt idx="631">
                  <c:v>63.100000000000627</c:v>
                </c:pt>
                <c:pt idx="632">
                  <c:v>63.200000000000628</c:v>
                </c:pt>
                <c:pt idx="633">
                  <c:v>63.30000000000063</c:v>
                </c:pt>
                <c:pt idx="634">
                  <c:v>63.400000000000631</c:v>
                </c:pt>
                <c:pt idx="635">
                  <c:v>63.500000000000632</c:v>
                </c:pt>
                <c:pt idx="636">
                  <c:v>63.600000000000634</c:v>
                </c:pt>
                <c:pt idx="637">
                  <c:v>63.700000000000635</c:v>
                </c:pt>
                <c:pt idx="638">
                  <c:v>63.800000000000637</c:v>
                </c:pt>
                <c:pt idx="639">
                  <c:v>63.900000000000638</c:v>
                </c:pt>
                <c:pt idx="640">
                  <c:v>64.000000000000639</c:v>
                </c:pt>
                <c:pt idx="641">
                  <c:v>64.100000000000634</c:v>
                </c:pt>
                <c:pt idx="642">
                  <c:v>64.200000000000628</c:v>
                </c:pt>
                <c:pt idx="643">
                  <c:v>64.300000000000622</c:v>
                </c:pt>
                <c:pt idx="644">
                  <c:v>64.400000000000617</c:v>
                </c:pt>
                <c:pt idx="645">
                  <c:v>64.500000000000611</c:v>
                </c:pt>
                <c:pt idx="646">
                  <c:v>64.600000000000605</c:v>
                </c:pt>
                <c:pt idx="647">
                  <c:v>64.7000000000006</c:v>
                </c:pt>
                <c:pt idx="648">
                  <c:v>64.800000000000594</c:v>
                </c:pt>
                <c:pt idx="649">
                  <c:v>64.900000000000588</c:v>
                </c:pt>
                <c:pt idx="650">
                  <c:v>65.000000000000583</c:v>
                </c:pt>
                <c:pt idx="651">
                  <c:v>65.100000000000577</c:v>
                </c:pt>
                <c:pt idx="652">
                  <c:v>65.200000000000571</c:v>
                </c:pt>
                <c:pt idx="653">
                  <c:v>65.300000000000566</c:v>
                </c:pt>
                <c:pt idx="654">
                  <c:v>65.40000000000056</c:v>
                </c:pt>
                <c:pt idx="655">
                  <c:v>65.500000000000554</c:v>
                </c:pt>
                <c:pt idx="656">
                  <c:v>65.600000000000549</c:v>
                </c:pt>
                <c:pt idx="657">
                  <c:v>65.700000000000543</c:v>
                </c:pt>
                <c:pt idx="658">
                  <c:v>65.800000000000537</c:v>
                </c:pt>
                <c:pt idx="659">
                  <c:v>65.900000000000531</c:v>
                </c:pt>
                <c:pt idx="660">
                  <c:v>66.000000000000526</c:v>
                </c:pt>
                <c:pt idx="661">
                  <c:v>66.10000000000052</c:v>
                </c:pt>
                <c:pt idx="662">
                  <c:v>66.200000000000514</c:v>
                </c:pt>
                <c:pt idx="663">
                  <c:v>66.300000000000509</c:v>
                </c:pt>
                <c:pt idx="664">
                  <c:v>66.400000000000503</c:v>
                </c:pt>
                <c:pt idx="665">
                  <c:v>66.500000000000497</c:v>
                </c:pt>
                <c:pt idx="666">
                  <c:v>66.600000000000492</c:v>
                </c:pt>
                <c:pt idx="667">
                  <c:v>66.700000000000486</c:v>
                </c:pt>
                <c:pt idx="668">
                  <c:v>66.80000000000048</c:v>
                </c:pt>
                <c:pt idx="669">
                  <c:v>66.900000000000475</c:v>
                </c:pt>
                <c:pt idx="670">
                  <c:v>67.000000000000469</c:v>
                </c:pt>
                <c:pt idx="671">
                  <c:v>67.100000000000463</c:v>
                </c:pt>
                <c:pt idx="672">
                  <c:v>67.200000000000458</c:v>
                </c:pt>
                <c:pt idx="673">
                  <c:v>67.300000000000452</c:v>
                </c:pt>
                <c:pt idx="674">
                  <c:v>67.400000000000446</c:v>
                </c:pt>
                <c:pt idx="675">
                  <c:v>67.500000000000441</c:v>
                </c:pt>
                <c:pt idx="676">
                  <c:v>67.600000000000435</c:v>
                </c:pt>
                <c:pt idx="677">
                  <c:v>67.700000000000429</c:v>
                </c:pt>
                <c:pt idx="678">
                  <c:v>67.800000000000423</c:v>
                </c:pt>
                <c:pt idx="679">
                  <c:v>67.900000000000418</c:v>
                </c:pt>
                <c:pt idx="680">
                  <c:v>68.000000000000412</c:v>
                </c:pt>
                <c:pt idx="681">
                  <c:v>68.100000000000406</c:v>
                </c:pt>
                <c:pt idx="682">
                  <c:v>68.200000000000401</c:v>
                </c:pt>
                <c:pt idx="683">
                  <c:v>68.300000000000395</c:v>
                </c:pt>
                <c:pt idx="684">
                  <c:v>68.400000000000389</c:v>
                </c:pt>
                <c:pt idx="685">
                  <c:v>68.500000000000384</c:v>
                </c:pt>
                <c:pt idx="686">
                  <c:v>68.600000000000378</c:v>
                </c:pt>
                <c:pt idx="687">
                  <c:v>68.700000000000372</c:v>
                </c:pt>
                <c:pt idx="688">
                  <c:v>68.800000000000367</c:v>
                </c:pt>
                <c:pt idx="689">
                  <c:v>68.900000000000361</c:v>
                </c:pt>
                <c:pt idx="690">
                  <c:v>69.000000000000355</c:v>
                </c:pt>
                <c:pt idx="691">
                  <c:v>69.10000000000035</c:v>
                </c:pt>
                <c:pt idx="692">
                  <c:v>69.200000000000344</c:v>
                </c:pt>
                <c:pt idx="693">
                  <c:v>69.300000000000338</c:v>
                </c:pt>
                <c:pt idx="694">
                  <c:v>69.400000000000333</c:v>
                </c:pt>
                <c:pt idx="695">
                  <c:v>69.500000000000327</c:v>
                </c:pt>
                <c:pt idx="696">
                  <c:v>69.600000000000321</c:v>
                </c:pt>
                <c:pt idx="697">
                  <c:v>69.700000000000315</c:v>
                </c:pt>
                <c:pt idx="698">
                  <c:v>69.80000000000031</c:v>
                </c:pt>
                <c:pt idx="699">
                  <c:v>69.900000000000304</c:v>
                </c:pt>
                <c:pt idx="700">
                  <c:v>70.000000000000298</c:v>
                </c:pt>
                <c:pt idx="701">
                  <c:v>70.100000000000293</c:v>
                </c:pt>
                <c:pt idx="702">
                  <c:v>70.200000000000287</c:v>
                </c:pt>
                <c:pt idx="703">
                  <c:v>70.300000000000281</c:v>
                </c:pt>
                <c:pt idx="704">
                  <c:v>70.400000000000276</c:v>
                </c:pt>
                <c:pt idx="705">
                  <c:v>70.50000000000027</c:v>
                </c:pt>
                <c:pt idx="706">
                  <c:v>70.600000000000264</c:v>
                </c:pt>
                <c:pt idx="707">
                  <c:v>70.700000000000259</c:v>
                </c:pt>
                <c:pt idx="708">
                  <c:v>70.800000000000253</c:v>
                </c:pt>
                <c:pt idx="709">
                  <c:v>70.900000000000247</c:v>
                </c:pt>
                <c:pt idx="710">
                  <c:v>71.000000000000242</c:v>
                </c:pt>
                <c:pt idx="711">
                  <c:v>71.100000000000236</c:v>
                </c:pt>
                <c:pt idx="712">
                  <c:v>71.20000000000023</c:v>
                </c:pt>
                <c:pt idx="713">
                  <c:v>71.300000000000225</c:v>
                </c:pt>
                <c:pt idx="714">
                  <c:v>71.400000000000219</c:v>
                </c:pt>
                <c:pt idx="715">
                  <c:v>71.500000000000213</c:v>
                </c:pt>
                <c:pt idx="716">
                  <c:v>71.600000000000207</c:v>
                </c:pt>
                <c:pt idx="717">
                  <c:v>71.700000000000202</c:v>
                </c:pt>
                <c:pt idx="718">
                  <c:v>71.800000000000196</c:v>
                </c:pt>
                <c:pt idx="719">
                  <c:v>71.90000000000019</c:v>
                </c:pt>
                <c:pt idx="720">
                  <c:v>72.000000000000185</c:v>
                </c:pt>
                <c:pt idx="721">
                  <c:v>72.100000000000179</c:v>
                </c:pt>
                <c:pt idx="722">
                  <c:v>72.200000000000173</c:v>
                </c:pt>
                <c:pt idx="723">
                  <c:v>72.300000000000168</c:v>
                </c:pt>
                <c:pt idx="724">
                  <c:v>72.400000000000162</c:v>
                </c:pt>
                <c:pt idx="725">
                  <c:v>72.500000000000156</c:v>
                </c:pt>
                <c:pt idx="726">
                  <c:v>72.600000000000151</c:v>
                </c:pt>
                <c:pt idx="727">
                  <c:v>72.700000000000145</c:v>
                </c:pt>
                <c:pt idx="728">
                  <c:v>72.800000000000139</c:v>
                </c:pt>
                <c:pt idx="729">
                  <c:v>72.900000000000134</c:v>
                </c:pt>
                <c:pt idx="730">
                  <c:v>73.000000000000128</c:v>
                </c:pt>
                <c:pt idx="731">
                  <c:v>73.100000000000122</c:v>
                </c:pt>
                <c:pt idx="732">
                  <c:v>73.200000000000117</c:v>
                </c:pt>
                <c:pt idx="733">
                  <c:v>73.300000000000111</c:v>
                </c:pt>
                <c:pt idx="734">
                  <c:v>73.400000000000105</c:v>
                </c:pt>
                <c:pt idx="735">
                  <c:v>73.500000000000099</c:v>
                </c:pt>
                <c:pt idx="736">
                  <c:v>73.600000000000094</c:v>
                </c:pt>
                <c:pt idx="737">
                  <c:v>73.700000000000088</c:v>
                </c:pt>
                <c:pt idx="738">
                  <c:v>73.800000000000082</c:v>
                </c:pt>
                <c:pt idx="739">
                  <c:v>73.900000000000077</c:v>
                </c:pt>
                <c:pt idx="740">
                  <c:v>74.000000000000071</c:v>
                </c:pt>
                <c:pt idx="741">
                  <c:v>74.100000000000065</c:v>
                </c:pt>
                <c:pt idx="742">
                  <c:v>74.20000000000006</c:v>
                </c:pt>
                <c:pt idx="743">
                  <c:v>74.300000000000054</c:v>
                </c:pt>
                <c:pt idx="744">
                  <c:v>74.400000000000048</c:v>
                </c:pt>
                <c:pt idx="745">
                  <c:v>74.500000000000043</c:v>
                </c:pt>
                <c:pt idx="746">
                  <c:v>74.600000000000037</c:v>
                </c:pt>
                <c:pt idx="747">
                  <c:v>74.700000000000031</c:v>
                </c:pt>
                <c:pt idx="748">
                  <c:v>74.800000000000026</c:v>
                </c:pt>
                <c:pt idx="749">
                  <c:v>74.90000000000002</c:v>
                </c:pt>
                <c:pt idx="750">
                  <c:v>75.000000000000014</c:v>
                </c:pt>
                <c:pt idx="751">
                  <c:v>75.100000000000009</c:v>
                </c:pt>
                <c:pt idx="752">
                  <c:v>75.2</c:v>
                </c:pt>
                <c:pt idx="753">
                  <c:v>75.3</c:v>
                </c:pt>
                <c:pt idx="754">
                  <c:v>75.399999999999991</c:v>
                </c:pt>
                <c:pt idx="755">
                  <c:v>75.499999999999986</c:v>
                </c:pt>
                <c:pt idx="756">
                  <c:v>75.59999999999998</c:v>
                </c:pt>
                <c:pt idx="757">
                  <c:v>75.699999999999974</c:v>
                </c:pt>
                <c:pt idx="758">
                  <c:v>75.799999999999969</c:v>
                </c:pt>
                <c:pt idx="759">
                  <c:v>75.899999999999963</c:v>
                </c:pt>
                <c:pt idx="760">
                  <c:v>75.999999999999957</c:v>
                </c:pt>
                <c:pt idx="761">
                  <c:v>76.099999999999952</c:v>
                </c:pt>
                <c:pt idx="762">
                  <c:v>76.199999999999946</c:v>
                </c:pt>
                <c:pt idx="763">
                  <c:v>76.29999999999994</c:v>
                </c:pt>
                <c:pt idx="764">
                  <c:v>76.399999999999935</c:v>
                </c:pt>
                <c:pt idx="765">
                  <c:v>76.499999999999929</c:v>
                </c:pt>
                <c:pt idx="766">
                  <c:v>76.599999999999923</c:v>
                </c:pt>
                <c:pt idx="767">
                  <c:v>76.699999999999918</c:v>
                </c:pt>
                <c:pt idx="768">
                  <c:v>76.799999999999912</c:v>
                </c:pt>
                <c:pt idx="769">
                  <c:v>76.899999999999906</c:v>
                </c:pt>
                <c:pt idx="770">
                  <c:v>76.999999999999901</c:v>
                </c:pt>
                <c:pt idx="771">
                  <c:v>77.099999999999895</c:v>
                </c:pt>
                <c:pt idx="772">
                  <c:v>77.199999999999889</c:v>
                </c:pt>
                <c:pt idx="773">
                  <c:v>77.299999999999883</c:v>
                </c:pt>
                <c:pt idx="774">
                  <c:v>77.399999999999878</c:v>
                </c:pt>
                <c:pt idx="775">
                  <c:v>77.499999999999872</c:v>
                </c:pt>
                <c:pt idx="776">
                  <c:v>77.599999999999866</c:v>
                </c:pt>
                <c:pt idx="777">
                  <c:v>77.699999999999861</c:v>
                </c:pt>
                <c:pt idx="778">
                  <c:v>77.799999999999855</c:v>
                </c:pt>
                <c:pt idx="779">
                  <c:v>77.899999999999849</c:v>
                </c:pt>
                <c:pt idx="780">
                  <c:v>77.999999999999844</c:v>
                </c:pt>
                <c:pt idx="781">
                  <c:v>78.099999999999838</c:v>
                </c:pt>
                <c:pt idx="782">
                  <c:v>78.199999999999832</c:v>
                </c:pt>
                <c:pt idx="783">
                  <c:v>78.299999999999827</c:v>
                </c:pt>
                <c:pt idx="784">
                  <c:v>78.399999999999821</c:v>
                </c:pt>
                <c:pt idx="785">
                  <c:v>78.499999999999815</c:v>
                </c:pt>
                <c:pt idx="786">
                  <c:v>78.59999999999981</c:v>
                </c:pt>
                <c:pt idx="787">
                  <c:v>78.699999999999804</c:v>
                </c:pt>
                <c:pt idx="788">
                  <c:v>78.799999999999798</c:v>
                </c:pt>
                <c:pt idx="789">
                  <c:v>78.899999999999793</c:v>
                </c:pt>
                <c:pt idx="790">
                  <c:v>78.999999999999787</c:v>
                </c:pt>
                <c:pt idx="791">
                  <c:v>79.099999999999781</c:v>
                </c:pt>
                <c:pt idx="792">
                  <c:v>79.199999999999775</c:v>
                </c:pt>
                <c:pt idx="793">
                  <c:v>79.29999999999977</c:v>
                </c:pt>
                <c:pt idx="794">
                  <c:v>79.399999999999764</c:v>
                </c:pt>
                <c:pt idx="795">
                  <c:v>79.499999999999758</c:v>
                </c:pt>
                <c:pt idx="796">
                  <c:v>79.599999999999753</c:v>
                </c:pt>
                <c:pt idx="797">
                  <c:v>79.699999999999747</c:v>
                </c:pt>
                <c:pt idx="798">
                  <c:v>79.799999999999741</c:v>
                </c:pt>
                <c:pt idx="799">
                  <c:v>79.899999999999736</c:v>
                </c:pt>
                <c:pt idx="800">
                  <c:v>79.99999999999973</c:v>
                </c:pt>
                <c:pt idx="801">
                  <c:v>80.099999999999724</c:v>
                </c:pt>
                <c:pt idx="802">
                  <c:v>80.199999999999719</c:v>
                </c:pt>
                <c:pt idx="803">
                  <c:v>80.299999999999713</c:v>
                </c:pt>
                <c:pt idx="804">
                  <c:v>80.399999999999707</c:v>
                </c:pt>
                <c:pt idx="805">
                  <c:v>80.499999999999702</c:v>
                </c:pt>
                <c:pt idx="806">
                  <c:v>80.599999999999696</c:v>
                </c:pt>
                <c:pt idx="807">
                  <c:v>80.69999999999969</c:v>
                </c:pt>
                <c:pt idx="808">
                  <c:v>80.799999999999685</c:v>
                </c:pt>
                <c:pt idx="809">
                  <c:v>80.899999999999679</c:v>
                </c:pt>
                <c:pt idx="810">
                  <c:v>80.999999999999673</c:v>
                </c:pt>
                <c:pt idx="811">
                  <c:v>81.099999999999667</c:v>
                </c:pt>
                <c:pt idx="812">
                  <c:v>81.199999999999662</c:v>
                </c:pt>
                <c:pt idx="813">
                  <c:v>81.299999999999656</c:v>
                </c:pt>
                <c:pt idx="814">
                  <c:v>81.39999999999965</c:v>
                </c:pt>
                <c:pt idx="815">
                  <c:v>81.499999999999645</c:v>
                </c:pt>
                <c:pt idx="816">
                  <c:v>81.599999999999639</c:v>
                </c:pt>
                <c:pt idx="817">
                  <c:v>81.699999999999633</c:v>
                </c:pt>
                <c:pt idx="818">
                  <c:v>81.799999999999628</c:v>
                </c:pt>
                <c:pt idx="819">
                  <c:v>81.899999999999622</c:v>
                </c:pt>
                <c:pt idx="820">
                  <c:v>81.999999999999616</c:v>
                </c:pt>
                <c:pt idx="821">
                  <c:v>82.099999999999611</c:v>
                </c:pt>
                <c:pt idx="822">
                  <c:v>82.199999999999605</c:v>
                </c:pt>
                <c:pt idx="823">
                  <c:v>82.299999999999599</c:v>
                </c:pt>
                <c:pt idx="824">
                  <c:v>82.399999999999594</c:v>
                </c:pt>
                <c:pt idx="825">
                  <c:v>82.499999999999588</c:v>
                </c:pt>
                <c:pt idx="826">
                  <c:v>82.599999999999582</c:v>
                </c:pt>
                <c:pt idx="827">
                  <c:v>82.699999999999577</c:v>
                </c:pt>
                <c:pt idx="828">
                  <c:v>82.799999999999571</c:v>
                </c:pt>
                <c:pt idx="829">
                  <c:v>82.899999999999565</c:v>
                </c:pt>
                <c:pt idx="830">
                  <c:v>82.999999999999559</c:v>
                </c:pt>
                <c:pt idx="831">
                  <c:v>83.099999999999554</c:v>
                </c:pt>
                <c:pt idx="832">
                  <c:v>83.199999999999548</c:v>
                </c:pt>
                <c:pt idx="833">
                  <c:v>83.299999999999542</c:v>
                </c:pt>
                <c:pt idx="834">
                  <c:v>83.399999999999537</c:v>
                </c:pt>
                <c:pt idx="835">
                  <c:v>83.499999999999531</c:v>
                </c:pt>
                <c:pt idx="836">
                  <c:v>83.599999999999525</c:v>
                </c:pt>
                <c:pt idx="837">
                  <c:v>83.69999999999952</c:v>
                </c:pt>
                <c:pt idx="838">
                  <c:v>83.799999999999514</c:v>
                </c:pt>
                <c:pt idx="839">
                  <c:v>83.899999999999508</c:v>
                </c:pt>
                <c:pt idx="840">
                  <c:v>83.999999999999503</c:v>
                </c:pt>
                <c:pt idx="841">
                  <c:v>84.099999999999497</c:v>
                </c:pt>
                <c:pt idx="842">
                  <c:v>84.199999999999491</c:v>
                </c:pt>
                <c:pt idx="843">
                  <c:v>84.299999999999486</c:v>
                </c:pt>
                <c:pt idx="844">
                  <c:v>84.39999999999948</c:v>
                </c:pt>
                <c:pt idx="845">
                  <c:v>84.499999999999474</c:v>
                </c:pt>
                <c:pt idx="846">
                  <c:v>84.599999999999469</c:v>
                </c:pt>
                <c:pt idx="847">
                  <c:v>84.699999999999463</c:v>
                </c:pt>
                <c:pt idx="848">
                  <c:v>84.799999999999457</c:v>
                </c:pt>
                <c:pt idx="849">
                  <c:v>84.899999999999451</c:v>
                </c:pt>
                <c:pt idx="850">
                  <c:v>84.999999999999446</c:v>
                </c:pt>
                <c:pt idx="851">
                  <c:v>85.09999999999944</c:v>
                </c:pt>
                <c:pt idx="852">
                  <c:v>85.199999999999434</c:v>
                </c:pt>
                <c:pt idx="853">
                  <c:v>85.299999999999429</c:v>
                </c:pt>
                <c:pt idx="854">
                  <c:v>85.399999999999423</c:v>
                </c:pt>
                <c:pt idx="855">
                  <c:v>85.499999999999417</c:v>
                </c:pt>
                <c:pt idx="856">
                  <c:v>85.599999999999412</c:v>
                </c:pt>
                <c:pt idx="857">
                  <c:v>85.699999999999406</c:v>
                </c:pt>
                <c:pt idx="858">
                  <c:v>85.7999999999994</c:v>
                </c:pt>
                <c:pt idx="859">
                  <c:v>85.899999999999395</c:v>
                </c:pt>
                <c:pt idx="860">
                  <c:v>85.999999999999389</c:v>
                </c:pt>
                <c:pt idx="861">
                  <c:v>86.099999999999383</c:v>
                </c:pt>
                <c:pt idx="862">
                  <c:v>86.199999999999378</c:v>
                </c:pt>
                <c:pt idx="863">
                  <c:v>86.299999999999372</c:v>
                </c:pt>
                <c:pt idx="864">
                  <c:v>86.399999999999366</c:v>
                </c:pt>
                <c:pt idx="865">
                  <c:v>86.499999999999361</c:v>
                </c:pt>
                <c:pt idx="866">
                  <c:v>86.599999999999355</c:v>
                </c:pt>
                <c:pt idx="867">
                  <c:v>86.699999999999349</c:v>
                </c:pt>
                <c:pt idx="868">
                  <c:v>86.799999999999343</c:v>
                </c:pt>
                <c:pt idx="869">
                  <c:v>86.899999999999338</c:v>
                </c:pt>
                <c:pt idx="870">
                  <c:v>86.999999999999332</c:v>
                </c:pt>
                <c:pt idx="871">
                  <c:v>87.099999999999326</c:v>
                </c:pt>
                <c:pt idx="872">
                  <c:v>87.199999999999321</c:v>
                </c:pt>
                <c:pt idx="873">
                  <c:v>87.299999999999315</c:v>
                </c:pt>
                <c:pt idx="874">
                  <c:v>87.399999999999309</c:v>
                </c:pt>
                <c:pt idx="875">
                  <c:v>87.499999999999304</c:v>
                </c:pt>
                <c:pt idx="876">
                  <c:v>87.599999999999298</c:v>
                </c:pt>
                <c:pt idx="877">
                  <c:v>87.699999999999292</c:v>
                </c:pt>
                <c:pt idx="878">
                  <c:v>87.799999999999287</c:v>
                </c:pt>
                <c:pt idx="879">
                  <c:v>87.899999999999281</c:v>
                </c:pt>
                <c:pt idx="880">
                  <c:v>87.999999999999275</c:v>
                </c:pt>
                <c:pt idx="881">
                  <c:v>88.09999999999927</c:v>
                </c:pt>
                <c:pt idx="882">
                  <c:v>88.199999999999264</c:v>
                </c:pt>
                <c:pt idx="883">
                  <c:v>88.299999999999258</c:v>
                </c:pt>
                <c:pt idx="884">
                  <c:v>88.399999999999253</c:v>
                </c:pt>
                <c:pt idx="885">
                  <c:v>88.499999999999247</c:v>
                </c:pt>
                <c:pt idx="886">
                  <c:v>88.599999999999241</c:v>
                </c:pt>
                <c:pt idx="887">
                  <c:v>88.699999999999235</c:v>
                </c:pt>
                <c:pt idx="888">
                  <c:v>88.79999999999923</c:v>
                </c:pt>
                <c:pt idx="889">
                  <c:v>88.899999999999224</c:v>
                </c:pt>
                <c:pt idx="890">
                  <c:v>88.999999999999218</c:v>
                </c:pt>
                <c:pt idx="891">
                  <c:v>89.099999999999213</c:v>
                </c:pt>
                <c:pt idx="892">
                  <c:v>89.199999999999207</c:v>
                </c:pt>
                <c:pt idx="893">
                  <c:v>89.299999999999201</c:v>
                </c:pt>
                <c:pt idx="894">
                  <c:v>89.399999999999196</c:v>
                </c:pt>
                <c:pt idx="895">
                  <c:v>89.49999999999919</c:v>
                </c:pt>
                <c:pt idx="896">
                  <c:v>89.599999999999184</c:v>
                </c:pt>
                <c:pt idx="897">
                  <c:v>89.699999999999179</c:v>
                </c:pt>
                <c:pt idx="898">
                  <c:v>89.799999999999173</c:v>
                </c:pt>
                <c:pt idx="899">
                  <c:v>89.899999999999167</c:v>
                </c:pt>
                <c:pt idx="900">
                  <c:v>89.999999999999162</c:v>
                </c:pt>
                <c:pt idx="901">
                  <c:v>90.099999999999156</c:v>
                </c:pt>
                <c:pt idx="902">
                  <c:v>90.19999999999915</c:v>
                </c:pt>
                <c:pt idx="903">
                  <c:v>90.299999999999145</c:v>
                </c:pt>
                <c:pt idx="904">
                  <c:v>90.399999999999139</c:v>
                </c:pt>
                <c:pt idx="905">
                  <c:v>90.499999999999133</c:v>
                </c:pt>
                <c:pt idx="906">
                  <c:v>90.599999999999127</c:v>
                </c:pt>
                <c:pt idx="907">
                  <c:v>90.699999999999122</c:v>
                </c:pt>
                <c:pt idx="908">
                  <c:v>90.799999999999116</c:v>
                </c:pt>
                <c:pt idx="909">
                  <c:v>90.89999999999911</c:v>
                </c:pt>
                <c:pt idx="910">
                  <c:v>90.999999999999105</c:v>
                </c:pt>
                <c:pt idx="911">
                  <c:v>91.099999999999099</c:v>
                </c:pt>
                <c:pt idx="912">
                  <c:v>91.199999999999093</c:v>
                </c:pt>
                <c:pt idx="913">
                  <c:v>91.299999999999088</c:v>
                </c:pt>
                <c:pt idx="914">
                  <c:v>91.399999999999082</c:v>
                </c:pt>
                <c:pt idx="915">
                  <c:v>91.499999999999076</c:v>
                </c:pt>
                <c:pt idx="916">
                  <c:v>91.599999999999071</c:v>
                </c:pt>
                <c:pt idx="917">
                  <c:v>91.699999999999065</c:v>
                </c:pt>
                <c:pt idx="918">
                  <c:v>91.799999999999059</c:v>
                </c:pt>
                <c:pt idx="919">
                  <c:v>91.899999999999054</c:v>
                </c:pt>
                <c:pt idx="920">
                  <c:v>91.999999999999048</c:v>
                </c:pt>
                <c:pt idx="921">
                  <c:v>92.099999999999042</c:v>
                </c:pt>
                <c:pt idx="922">
                  <c:v>92.199999999999037</c:v>
                </c:pt>
                <c:pt idx="923">
                  <c:v>92.299999999999031</c:v>
                </c:pt>
                <c:pt idx="924">
                  <c:v>92.399999999999025</c:v>
                </c:pt>
                <c:pt idx="925">
                  <c:v>92.499999999999019</c:v>
                </c:pt>
                <c:pt idx="926">
                  <c:v>92.599999999999014</c:v>
                </c:pt>
                <c:pt idx="927">
                  <c:v>92.699999999999008</c:v>
                </c:pt>
                <c:pt idx="928">
                  <c:v>92.799999999999002</c:v>
                </c:pt>
                <c:pt idx="929">
                  <c:v>92.899999999998997</c:v>
                </c:pt>
                <c:pt idx="930">
                  <c:v>92.999999999998991</c:v>
                </c:pt>
                <c:pt idx="931">
                  <c:v>93.099999999998985</c:v>
                </c:pt>
                <c:pt idx="932">
                  <c:v>93.19999999999898</c:v>
                </c:pt>
                <c:pt idx="933">
                  <c:v>93.299999999998974</c:v>
                </c:pt>
                <c:pt idx="934">
                  <c:v>93.399999999998968</c:v>
                </c:pt>
                <c:pt idx="935">
                  <c:v>93.499999999998963</c:v>
                </c:pt>
                <c:pt idx="936">
                  <c:v>93.599999999998957</c:v>
                </c:pt>
                <c:pt idx="937">
                  <c:v>93.699999999998951</c:v>
                </c:pt>
                <c:pt idx="938">
                  <c:v>93.799999999998946</c:v>
                </c:pt>
                <c:pt idx="939">
                  <c:v>93.89999999999894</c:v>
                </c:pt>
                <c:pt idx="940">
                  <c:v>93.999999999998934</c:v>
                </c:pt>
                <c:pt idx="941">
                  <c:v>94.099999999998929</c:v>
                </c:pt>
                <c:pt idx="942">
                  <c:v>94.199999999998923</c:v>
                </c:pt>
                <c:pt idx="943">
                  <c:v>94.299999999998917</c:v>
                </c:pt>
                <c:pt idx="944">
                  <c:v>94.399999999998911</c:v>
                </c:pt>
                <c:pt idx="945">
                  <c:v>94.499999999998906</c:v>
                </c:pt>
                <c:pt idx="946">
                  <c:v>94.5999999999989</c:v>
                </c:pt>
                <c:pt idx="947">
                  <c:v>94.699999999998894</c:v>
                </c:pt>
                <c:pt idx="948">
                  <c:v>94.799999999998889</c:v>
                </c:pt>
                <c:pt idx="949">
                  <c:v>94.899999999998883</c:v>
                </c:pt>
                <c:pt idx="950">
                  <c:v>94.999999999998877</c:v>
                </c:pt>
                <c:pt idx="951">
                  <c:v>95.099999999998872</c:v>
                </c:pt>
                <c:pt idx="952">
                  <c:v>95.199999999998866</c:v>
                </c:pt>
                <c:pt idx="953">
                  <c:v>95.29999999999886</c:v>
                </c:pt>
                <c:pt idx="954">
                  <c:v>95.399999999998855</c:v>
                </c:pt>
                <c:pt idx="955">
                  <c:v>95.499999999998849</c:v>
                </c:pt>
                <c:pt idx="956">
                  <c:v>95.599999999998843</c:v>
                </c:pt>
                <c:pt idx="957">
                  <c:v>95.699999999998838</c:v>
                </c:pt>
                <c:pt idx="958">
                  <c:v>95.799999999998832</c:v>
                </c:pt>
                <c:pt idx="959">
                  <c:v>95.899999999998826</c:v>
                </c:pt>
                <c:pt idx="960">
                  <c:v>95.99999999999882</c:v>
                </c:pt>
                <c:pt idx="961">
                  <c:v>96.099999999998815</c:v>
                </c:pt>
                <c:pt idx="962">
                  <c:v>96.199999999998809</c:v>
                </c:pt>
                <c:pt idx="963">
                  <c:v>96.299999999998803</c:v>
                </c:pt>
                <c:pt idx="964">
                  <c:v>96.399999999998798</c:v>
                </c:pt>
                <c:pt idx="965">
                  <c:v>96.499999999998792</c:v>
                </c:pt>
                <c:pt idx="966">
                  <c:v>96.599999999998786</c:v>
                </c:pt>
                <c:pt idx="967">
                  <c:v>96.699999999998781</c:v>
                </c:pt>
                <c:pt idx="968">
                  <c:v>96.799999999998775</c:v>
                </c:pt>
                <c:pt idx="969">
                  <c:v>96.899999999998769</c:v>
                </c:pt>
                <c:pt idx="970">
                  <c:v>96.999999999998764</c:v>
                </c:pt>
                <c:pt idx="971">
                  <c:v>97.099999999998758</c:v>
                </c:pt>
                <c:pt idx="972">
                  <c:v>97.199999999998752</c:v>
                </c:pt>
                <c:pt idx="973">
                  <c:v>97.299999999998747</c:v>
                </c:pt>
                <c:pt idx="974">
                  <c:v>97.399999999998741</c:v>
                </c:pt>
                <c:pt idx="975">
                  <c:v>97.499999999998735</c:v>
                </c:pt>
                <c:pt idx="976">
                  <c:v>97.59999999999873</c:v>
                </c:pt>
                <c:pt idx="977">
                  <c:v>97.699999999998724</c:v>
                </c:pt>
                <c:pt idx="978">
                  <c:v>97.799999999998718</c:v>
                </c:pt>
                <c:pt idx="979">
                  <c:v>97.899999999998712</c:v>
                </c:pt>
                <c:pt idx="980">
                  <c:v>97.999999999998707</c:v>
                </c:pt>
                <c:pt idx="981">
                  <c:v>98.099999999998701</c:v>
                </c:pt>
                <c:pt idx="982">
                  <c:v>98.199999999998695</c:v>
                </c:pt>
                <c:pt idx="983">
                  <c:v>98.29999999999869</c:v>
                </c:pt>
                <c:pt idx="984">
                  <c:v>98.399999999998684</c:v>
                </c:pt>
                <c:pt idx="985">
                  <c:v>98.499999999998678</c:v>
                </c:pt>
                <c:pt idx="986">
                  <c:v>98.599999999998673</c:v>
                </c:pt>
                <c:pt idx="987">
                  <c:v>98.699999999998667</c:v>
                </c:pt>
                <c:pt idx="988">
                  <c:v>98.799999999998661</c:v>
                </c:pt>
                <c:pt idx="989">
                  <c:v>98.899999999998656</c:v>
                </c:pt>
                <c:pt idx="990">
                  <c:v>98.99999999999865</c:v>
                </c:pt>
                <c:pt idx="991">
                  <c:v>99.099999999998644</c:v>
                </c:pt>
                <c:pt idx="992">
                  <c:v>99.199999999998639</c:v>
                </c:pt>
                <c:pt idx="993">
                  <c:v>99.299999999998633</c:v>
                </c:pt>
                <c:pt idx="994">
                  <c:v>99.399999999998627</c:v>
                </c:pt>
                <c:pt idx="995">
                  <c:v>99.499999999998622</c:v>
                </c:pt>
                <c:pt idx="996">
                  <c:v>99.599999999998616</c:v>
                </c:pt>
                <c:pt idx="997">
                  <c:v>99.69999999999861</c:v>
                </c:pt>
                <c:pt idx="998">
                  <c:v>99.799999999998604</c:v>
                </c:pt>
                <c:pt idx="999">
                  <c:v>99.899999999998599</c:v>
                </c:pt>
                <c:pt idx="1000">
                  <c:v>99.999999999998593</c:v>
                </c:pt>
                <c:pt idx="1001">
                  <c:v>100.09999999999859</c:v>
                </c:pt>
                <c:pt idx="1002">
                  <c:v>100.19999999999858</c:v>
                </c:pt>
                <c:pt idx="1003">
                  <c:v>100.29999999999858</c:v>
                </c:pt>
                <c:pt idx="1004">
                  <c:v>100.39999999999857</c:v>
                </c:pt>
                <c:pt idx="1005">
                  <c:v>100.49999999999856</c:v>
                </c:pt>
                <c:pt idx="1006">
                  <c:v>100.59999999999856</c:v>
                </c:pt>
                <c:pt idx="1007">
                  <c:v>100.69999999999855</c:v>
                </c:pt>
                <c:pt idx="1008">
                  <c:v>100.79999999999855</c:v>
                </c:pt>
                <c:pt idx="1009">
                  <c:v>100.89999999999854</c:v>
                </c:pt>
                <c:pt idx="1010">
                  <c:v>100.99999999999854</c:v>
                </c:pt>
                <c:pt idx="1011">
                  <c:v>101.09999999999853</c:v>
                </c:pt>
                <c:pt idx="1012">
                  <c:v>101.19999999999852</c:v>
                </c:pt>
                <c:pt idx="1013">
                  <c:v>101.29999999999852</c:v>
                </c:pt>
                <c:pt idx="1014">
                  <c:v>101.39999999999851</c:v>
                </c:pt>
                <c:pt idx="1015">
                  <c:v>101.49999999999851</c:v>
                </c:pt>
                <c:pt idx="1016">
                  <c:v>101.5999999999985</c:v>
                </c:pt>
                <c:pt idx="1017">
                  <c:v>101.6999999999985</c:v>
                </c:pt>
                <c:pt idx="1018">
                  <c:v>101.79999999999849</c:v>
                </c:pt>
                <c:pt idx="1019">
                  <c:v>101.89999999999849</c:v>
                </c:pt>
                <c:pt idx="1020">
                  <c:v>101.99999999999848</c:v>
                </c:pt>
                <c:pt idx="1021">
                  <c:v>102.09999999999847</c:v>
                </c:pt>
                <c:pt idx="1022">
                  <c:v>102.19999999999847</c:v>
                </c:pt>
                <c:pt idx="1023">
                  <c:v>102.29999999999846</c:v>
                </c:pt>
                <c:pt idx="1024">
                  <c:v>102.39999999999846</c:v>
                </c:pt>
                <c:pt idx="1025">
                  <c:v>102.49999999999845</c:v>
                </c:pt>
                <c:pt idx="1026">
                  <c:v>102.59999999999845</c:v>
                </c:pt>
                <c:pt idx="1027">
                  <c:v>102.69999999999844</c:v>
                </c:pt>
                <c:pt idx="1028">
                  <c:v>102.79999999999843</c:v>
                </c:pt>
                <c:pt idx="1029">
                  <c:v>102.89999999999843</c:v>
                </c:pt>
                <c:pt idx="1030">
                  <c:v>102.99999999999842</c:v>
                </c:pt>
                <c:pt idx="1031">
                  <c:v>103.09999999999842</c:v>
                </c:pt>
                <c:pt idx="1032">
                  <c:v>103.19999999999841</c:v>
                </c:pt>
                <c:pt idx="1033">
                  <c:v>103.29999999999841</c:v>
                </c:pt>
                <c:pt idx="1034">
                  <c:v>103.3999999999984</c:v>
                </c:pt>
                <c:pt idx="1035">
                  <c:v>103.49999999999839</c:v>
                </c:pt>
                <c:pt idx="1036">
                  <c:v>103.59999999999839</c:v>
                </c:pt>
                <c:pt idx="1037">
                  <c:v>103.69999999999838</c:v>
                </c:pt>
                <c:pt idx="1038">
                  <c:v>103.79999999999838</c:v>
                </c:pt>
                <c:pt idx="1039">
                  <c:v>103.89999999999837</c:v>
                </c:pt>
                <c:pt idx="1040">
                  <c:v>103.99999999999837</c:v>
                </c:pt>
                <c:pt idx="1041">
                  <c:v>104.09999999999836</c:v>
                </c:pt>
                <c:pt idx="1042">
                  <c:v>104.19999999999835</c:v>
                </c:pt>
                <c:pt idx="1043">
                  <c:v>104.29999999999835</c:v>
                </c:pt>
                <c:pt idx="1044">
                  <c:v>104.39999999999834</c:v>
                </c:pt>
                <c:pt idx="1045">
                  <c:v>104.49999999999834</c:v>
                </c:pt>
                <c:pt idx="1046">
                  <c:v>104.59999999999833</c:v>
                </c:pt>
                <c:pt idx="1047">
                  <c:v>104.69999999999833</c:v>
                </c:pt>
                <c:pt idx="1048">
                  <c:v>104.79999999999832</c:v>
                </c:pt>
                <c:pt idx="1049">
                  <c:v>104.89999999999831</c:v>
                </c:pt>
                <c:pt idx="1050">
                  <c:v>104.99999999999831</c:v>
                </c:pt>
                <c:pt idx="1051">
                  <c:v>105.0999999999983</c:v>
                </c:pt>
                <c:pt idx="1052">
                  <c:v>105.1999999999983</c:v>
                </c:pt>
                <c:pt idx="1053">
                  <c:v>105.29999999999829</c:v>
                </c:pt>
                <c:pt idx="1054">
                  <c:v>105.39999999999829</c:v>
                </c:pt>
                <c:pt idx="1055">
                  <c:v>105.49999999999828</c:v>
                </c:pt>
                <c:pt idx="1056">
                  <c:v>105.59999999999827</c:v>
                </c:pt>
                <c:pt idx="1057">
                  <c:v>105.69999999999827</c:v>
                </c:pt>
                <c:pt idx="1058">
                  <c:v>105.79999999999826</c:v>
                </c:pt>
                <c:pt idx="1059">
                  <c:v>105.89999999999826</c:v>
                </c:pt>
                <c:pt idx="1060">
                  <c:v>105.99999999999825</c:v>
                </c:pt>
                <c:pt idx="1061">
                  <c:v>106.09999999999825</c:v>
                </c:pt>
                <c:pt idx="1062">
                  <c:v>106.19999999999824</c:v>
                </c:pt>
                <c:pt idx="1063">
                  <c:v>106.29999999999824</c:v>
                </c:pt>
                <c:pt idx="1064">
                  <c:v>106.39999999999823</c:v>
                </c:pt>
                <c:pt idx="1065">
                  <c:v>106.49999999999822</c:v>
                </c:pt>
                <c:pt idx="1066">
                  <c:v>106.59999999999822</c:v>
                </c:pt>
                <c:pt idx="1067">
                  <c:v>106.69999999999821</c:v>
                </c:pt>
                <c:pt idx="1068">
                  <c:v>106.79999999999821</c:v>
                </c:pt>
                <c:pt idx="1069">
                  <c:v>106.8999999999982</c:v>
                </c:pt>
                <c:pt idx="1070">
                  <c:v>106.9999999999982</c:v>
                </c:pt>
                <c:pt idx="1071">
                  <c:v>107.09999999999819</c:v>
                </c:pt>
                <c:pt idx="1072">
                  <c:v>107.19999999999818</c:v>
                </c:pt>
                <c:pt idx="1073">
                  <c:v>107.29999999999818</c:v>
                </c:pt>
                <c:pt idx="1074">
                  <c:v>107.39999999999817</c:v>
                </c:pt>
                <c:pt idx="1075">
                  <c:v>107.49999999999817</c:v>
                </c:pt>
                <c:pt idx="1076">
                  <c:v>107.59999999999816</c:v>
                </c:pt>
                <c:pt idx="1077">
                  <c:v>107.69999999999816</c:v>
                </c:pt>
                <c:pt idx="1078">
                  <c:v>107.79999999999815</c:v>
                </c:pt>
                <c:pt idx="1079">
                  <c:v>107.89999999999814</c:v>
                </c:pt>
                <c:pt idx="1080">
                  <c:v>107.99999999999814</c:v>
                </c:pt>
                <c:pt idx="1081">
                  <c:v>108.09999999999813</c:v>
                </c:pt>
                <c:pt idx="1082">
                  <c:v>108.19999999999813</c:v>
                </c:pt>
                <c:pt idx="1083">
                  <c:v>108.29999999999812</c:v>
                </c:pt>
                <c:pt idx="1084">
                  <c:v>108.39999999999812</c:v>
                </c:pt>
                <c:pt idx="1085">
                  <c:v>108.49999999999811</c:v>
                </c:pt>
                <c:pt idx="1086">
                  <c:v>108.5999999999981</c:v>
                </c:pt>
                <c:pt idx="1087">
                  <c:v>108.6999999999981</c:v>
                </c:pt>
                <c:pt idx="1088">
                  <c:v>108.79999999999809</c:v>
                </c:pt>
                <c:pt idx="1089">
                  <c:v>108.89999999999809</c:v>
                </c:pt>
                <c:pt idx="1090">
                  <c:v>108.99999999999808</c:v>
                </c:pt>
                <c:pt idx="1091">
                  <c:v>109.09999999999808</c:v>
                </c:pt>
                <c:pt idx="1092">
                  <c:v>109.19999999999807</c:v>
                </c:pt>
                <c:pt idx="1093">
                  <c:v>109.29999999999806</c:v>
                </c:pt>
                <c:pt idx="1094">
                  <c:v>109.39999999999806</c:v>
                </c:pt>
                <c:pt idx="1095">
                  <c:v>109.49999999999805</c:v>
                </c:pt>
                <c:pt idx="1096">
                  <c:v>109.59999999999805</c:v>
                </c:pt>
                <c:pt idx="1097">
                  <c:v>109.69999999999804</c:v>
                </c:pt>
                <c:pt idx="1098">
                  <c:v>109.79999999999804</c:v>
                </c:pt>
                <c:pt idx="1099">
                  <c:v>109.89999999999803</c:v>
                </c:pt>
                <c:pt idx="1100">
                  <c:v>109.99999999999802</c:v>
                </c:pt>
                <c:pt idx="1101">
                  <c:v>110.09999999999802</c:v>
                </c:pt>
                <c:pt idx="1102">
                  <c:v>110.19999999999801</c:v>
                </c:pt>
                <c:pt idx="1103">
                  <c:v>110.29999999999801</c:v>
                </c:pt>
                <c:pt idx="1104">
                  <c:v>110.399999999998</c:v>
                </c:pt>
                <c:pt idx="1105">
                  <c:v>110.499999999998</c:v>
                </c:pt>
                <c:pt idx="1106">
                  <c:v>110.59999999999799</c:v>
                </c:pt>
                <c:pt idx="1107">
                  <c:v>110.69999999999798</c:v>
                </c:pt>
                <c:pt idx="1108">
                  <c:v>110.79999999999798</c:v>
                </c:pt>
                <c:pt idx="1109">
                  <c:v>110.89999999999797</c:v>
                </c:pt>
                <c:pt idx="1110">
                  <c:v>110.99999999999797</c:v>
                </c:pt>
                <c:pt idx="1111">
                  <c:v>111.09999999999796</c:v>
                </c:pt>
                <c:pt idx="1112">
                  <c:v>111.19999999999796</c:v>
                </c:pt>
                <c:pt idx="1113">
                  <c:v>111.29999999999795</c:v>
                </c:pt>
                <c:pt idx="1114">
                  <c:v>111.39999999999795</c:v>
                </c:pt>
                <c:pt idx="1115">
                  <c:v>111.49999999999794</c:v>
                </c:pt>
                <c:pt idx="1116">
                  <c:v>111.59999999999793</c:v>
                </c:pt>
                <c:pt idx="1117">
                  <c:v>111.69999999999793</c:v>
                </c:pt>
                <c:pt idx="1118">
                  <c:v>111.79999999999792</c:v>
                </c:pt>
                <c:pt idx="1119">
                  <c:v>111.89999999999792</c:v>
                </c:pt>
                <c:pt idx="1120">
                  <c:v>111.99999999999791</c:v>
                </c:pt>
                <c:pt idx="1121">
                  <c:v>112.09999999999791</c:v>
                </c:pt>
                <c:pt idx="1122">
                  <c:v>112.1999999999979</c:v>
                </c:pt>
                <c:pt idx="1123">
                  <c:v>112.29999999999789</c:v>
                </c:pt>
                <c:pt idx="1124">
                  <c:v>112.39999999999789</c:v>
                </c:pt>
                <c:pt idx="1125">
                  <c:v>112.49999999999788</c:v>
                </c:pt>
                <c:pt idx="1126">
                  <c:v>112.59999999999788</c:v>
                </c:pt>
                <c:pt idx="1127">
                  <c:v>112.69999999999787</c:v>
                </c:pt>
                <c:pt idx="1128">
                  <c:v>112.79999999999787</c:v>
                </c:pt>
                <c:pt idx="1129">
                  <c:v>112.89999999999786</c:v>
                </c:pt>
                <c:pt idx="1130">
                  <c:v>112.99999999999785</c:v>
                </c:pt>
                <c:pt idx="1131">
                  <c:v>113.09999999999785</c:v>
                </c:pt>
                <c:pt idx="1132">
                  <c:v>113.19999999999784</c:v>
                </c:pt>
                <c:pt idx="1133">
                  <c:v>113.29999999999784</c:v>
                </c:pt>
                <c:pt idx="1134">
                  <c:v>113.39999999999783</c:v>
                </c:pt>
                <c:pt idx="1135">
                  <c:v>113.49999999999783</c:v>
                </c:pt>
                <c:pt idx="1136">
                  <c:v>113.59999999999782</c:v>
                </c:pt>
                <c:pt idx="1137">
                  <c:v>113.69999999999781</c:v>
                </c:pt>
                <c:pt idx="1138">
                  <c:v>113.79999999999781</c:v>
                </c:pt>
                <c:pt idx="1139">
                  <c:v>113.8999999999978</c:v>
                </c:pt>
                <c:pt idx="1140">
                  <c:v>113.9999999999978</c:v>
                </c:pt>
                <c:pt idx="1141">
                  <c:v>114.09999999999779</c:v>
                </c:pt>
                <c:pt idx="1142">
                  <c:v>114.19999999999779</c:v>
                </c:pt>
                <c:pt idx="1143">
                  <c:v>114.29999999999778</c:v>
                </c:pt>
                <c:pt idx="1144">
                  <c:v>114.39999999999777</c:v>
                </c:pt>
                <c:pt idx="1145">
                  <c:v>114.49999999999777</c:v>
                </c:pt>
                <c:pt idx="1146">
                  <c:v>114.59999999999776</c:v>
                </c:pt>
                <c:pt idx="1147">
                  <c:v>114.69999999999776</c:v>
                </c:pt>
                <c:pt idx="1148">
                  <c:v>114.79999999999775</c:v>
                </c:pt>
                <c:pt idx="1149">
                  <c:v>114.89999999999775</c:v>
                </c:pt>
                <c:pt idx="1150">
                  <c:v>114.99999999999774</c:v>
                </c:pt>
                <c:pt idx="1151">
                  <c:v>115.09999999999773</c:v>
                </c:pt>
                <c:pt idx="1152">
                  <c:v>115.19999999999773</c:v>
                </c:pt>
                <c:pt idx="1153">
                  <c:v>115.29999999999772</c:v>
                </c:pt>
                <c:pt idx="1154">
                  <c:v>115.39999999999772</c:v>
                </c:pt>
                <c:pt idx="1155">
                  <c:v>115.49999999999771</c:v>
                </c:pt>
                <c:pt idx="1156">
                  <c:v>115.59999999999771</c:v>
                </c:pt>
                <c:pt idx="1157">
                  <c:v>115.6999999999977</c:v>
                </c:pt>
                <c:pt idx="1158">
                  <c:v>115.79999999999769</c:v>
                </c:pt>
                <c:pt idx="1159">
                  <c:v>115.89999999999769</c:v>
                </c:pt>
                <c:pt idx="1160">
                  <c:v>115.99999999999768</c:v>
                </c:pt>
                <c:pt idx="1161">
                  <c:v>116.09999999999768</c:v>
                </c:pt>
                <c:pt idx="1162">
                  <c:v>116.19999999999767</c:v>
                </c:pt>
                <c:pt idx="1163">
                  <c:v>116.29999999999767</c:v>
                </c:pt>
                <c:pt idx="1164">
                  <c:v>116.39999999999766</c:v>
                </c:pt>
                <c:pt idx="1165">
                  <c:v>116.49999999999766</c:v>
                </c:pt>
                <c:pt idx="1166">
                  <c:v>116.59999999999765</c:v>
                </c:pt>
                <c:pt idx="1167">
                  <c:v>116.69999999999764</c:v>
                </c:pt>
                <c:pt idx="1168">
                  <c:v>116.79999999999764</c:v>
                </c:pt>
                <c:pt idx="1169">
                  <c:v>116.89999999999763</c:v>
                </c:pt>
                <c:pt idx="1170">
                  <c:v>116.99999999999763</c:v>
                </c:pt>
                <c:pt idx="1171">
                  <c:v>117.09999999999762</c:v>
                </c:pt>
                <c:pt idx="1172">
                  <c:v>117.19999999999762</c:v>
                </c:pt>
                <c:pt idx="1173">
                  <c:v>117.29999999999761</c:v>
                </c:pt>
                <c:pt idx="1174">
                  <c:v>117.3999999999976</c:v>
                </c:pt>
                <c:pt idx="1175">
                  <c:v>117.4999999999976</c:v>
                </c:pt>
                <c:pt idx="1176">
                  <c:v>117.59999999999759</c:v>
                </c:pt>
                <c:pt idx="1177">
                  <c:v>117.69999999999759</c:v>
                </c:pt>
                <c:pt idx="1178">
                  <c:v>117.79999999999758</c:v>
                </c:pt>
                <c:pt idx="1179">
                  <c:v>117.89999999999758</c:v>
                </c:pt>
                <c:pt idx="1180">
                  <c:v>117.99999999999757</c:v>
                </c:pt>
                <c:pt idx="1181">
                  <c:v>118.09999999999756</c:v>
                </c:pt>
                <c:pt idx="1182">
                  <c:v>118.19999999999756</c:v>
                </c:pt>
                <c:pt idx="1183">
                  <c:v>118.29999999999755</c:v>
                </c:pt>
                <c:pt idx="1184">
                  <c:v>118.39999999999755</c:v>
                </c:pt>
                <c:pt idx="1185">
                  <c:v>118.49999999999754</c:v>
                </c:pt>
                <c:pt idx="1186">
                  <c:v>118.59999999999754</c:v>
                </c:pt>
                <c:pt idx="1187">
                  <c:v>118.69999999999753</c:v>
                </c:pt>
                <c:pt idx="1188">
                  <c:v>118.79999999999752</c:v>
                </c:pt>
                <c:pt idx="1189">
                  <c:v>118.89999999999752</c:v>
                </c:pt>
                <c:pt idx="1190">
                  <c:v>118.99999999999751</c:v>
                </c:pt>
                <c:pt idx="1191">
                  <c:v>119.09999999999751</c:v>
                </c:pt>
                <c:pt idx="1192">
                  <c:v>119.1999999999975</c:v>
                </c:pt>
                <c:pt idx="1193">
                  <c:v>119.2999999999975</c:v>
                </c:pt>
                <c:pt idx="1194">
                  <c:v>119.39999999999749</c:v>
                </c:pt>
                <c:pt idx="1195">
                  <c:v>119.49999999999748</c:v>
                </c:pt>
                <c:pt idx="1196">
                  <c:v>119.59999999999748</c:v>
                </c:pt>
                <c:pt idx="1197">
                  <c:v>119.69999999999747</c:v>
                </c:pt>
                <c:pt idx="1198">
                  <c:v>119.79999999999747</c:v>
                </c:pt>
                <c:pt idx="1199">
                  <c:v>119.89999999999746</c:v>
                </c:pt>
                <c:pt idx="1200">
                  <c:v>119.99999999999746</c:v>
                </c:pt>
                <c:pt idx="1201">
                  <c:v>120.09999999999745</c:v>
                </c:pt>
                <c:pt idx="1202">
                  <c:v>120.19999999999744</c:v>
                </c:pt>
                <c:pt idx="1203">
                  <c:v>120.29999999999744</c:v>
                </c:pt>
                <c:pt idx="1204">
                  <c:v>120.39999999999743</c:v>
                </c:pt>
                <c:pt idx="1205">
                  <c:v>120.49999999999743</c:v>
                </c:pt>
                <c:pt idx="1206">
                  <c:v>120.59999999999742</c:v>
                </c:pt>
                <c:pt idx="1207">
                  <c:v>120.69999999999742</c:v>
                </c:pt>
                <c:pt idx="1208">
                  <c:v>120.79999999999741</c:v>
                </c:pt>
                <c:pt idx="1209">
                  <c:v>120.89999999999741</c:v>
                </c:pt>
                <c:pt idx="1210">
                  <c:v>120.9999999999974</c:v>
                </c:pt>
                <c:pt idx="1211">
                  <c:v>121.09999999999739</c:v>
                </c:pt>
                <c:pt idx="1212">
                  <c:v>121.19999999999739</c:v>
                </c:pt>
                <c:pt idx="1213">
                  <c:v>121.29999999999738</c:v>
                </c:pt>
                <c:pt idx="1214">
                  <c:v>121.39999999999738</c:v>
                </c:pt>
                <c:pt idx="1215">
                  <c:v>121.49999999999737</c:v>
                </c:pt>
                <c:pt idx="1216">
                  <c:v>121.59999999999737</c:v>
                </c:pt>
                <c:pt idx="1217">
                  <c:v>121.69999999999736</c:v>
                </c:pt>
                <c:pt idx="1218">
                  <c:v>121.79999999999735</c:v>
                </c:pt>
                <c:pt idx="1219">
                  <c:v>121.89999999999735</c:v>
                </c:pt>
                <c:pt idx="1220">
                  <c:v>121.99999999999734</c:v>
                </c:pt>
                <c:pt idx="1221">
                  <c:v>122.09999999999734</c:v>
                </c:pt>
                <c:pt idx="1222">
                  <c:v>122.19999999999733</c:v>
                </c:pt>
                <c:pt idx="1223">
                  <c:v>122.29999999999733</c:v>
                </c:pt>
                <c:pt idx="1224">
                  <c:v>122.39999999999732</c:v>
                </c:pt>
                <c:pt idx="1225">
                  <c:v>122.49999999999731</c:v>
                </c:pt>
                <c:pt idx="1226">
                  <c:v>122.59999999999731</c:v>
                </c:pt>
                <c:pt idx="1227">
                  <c:v>122.6999999999973</c:v>
                </c:pt>
                <c:pt idx="1228">
                  <c:v>122.7999999999973</c:v>
                </c:pt>
                <c:pt idx="1229">
                  <c:v>122.89999999999729</c:v>
                </c:pt>
                <c:pt idx="1230">
                  <c:v>122.99999999999729</c:v>
                </c:pt>
                <c:pt idx="1231">
                  <c:v>123.09999999999728</c:v>
                </c:pt>
                <c:pt idx="1232">
                  <c:v>123.19999999999727</c:v>
                </c:pt>
                <c:pt idx="1233">
                  <c:v>123.29999999999727</c:v>
                </c:pt>
                <c:pt idx="1234">
                  <c:v>123.39999999999726</c:v>
                </c:pt>
                <c:pt idx="1235">
                  <c:v>123.49999999999726</c:v>
                </c:pt>
                <c:pt idx="1236">
                  <c:v>123.59999999999725</c:v>
                </c:pt>
                <c:pt idx="1237">
                  <c:v>123.69999999999725</c:v>
                </c:pt>
                <c:pt idx="1238">
                  <c:v>123.79999999999724</c:v>
                </c:pt>
                <c:pt idx="1239">
                  <c:v>123.89999999999723</c:v>
                </c:pt>
                <c:pt idx="1240">
                  <c:v>123.99999999999723</c:v>
                </c:pt>
                <c:pt idx="1241">
                  <c:v>124.09999999999722</c:v>
                </c:pt>
                <c:pt idx="1242">
                  <c:v>124.19999999999722</c:v>
                </c:pt>
                <c:pt idx="1243">
                  <c:v>124.29999999999721</c:v>
                </c:pt>
                <c:pt idx="1244">
                  <c:v>124.39999999999721</c:v>
                </c:pt>
                <c:pt idx="1245">
                  <c:v>124.4999999999972</c:v>
                </c:pt>
                <c:pt idx="1246">
                  <c:v>124.59999999999719</c:v>
                </c:pt>
                <c:pt idx="1247">
                  <c:v>124.69999999999719</c:v>
                </c:pt>
                <c:pt idx="1248">
                  <c:v>124.79999999999718</c:v>
                </c:pt>
                <c:pt idx="1249">
                  <c:v>124.89999999999718</c:v>
                </c:pt>
                <c:pt idx="1250">
                  <c:v>124.99999999999717</c:v>
                </c:pt>
                <c:pt idx="1251">
                  <c:v>125.09999999999717</c:v>
                </c:pt>
                <c:pt idx="1252">
                  <c:v>125.19999999999716</c:v>
                </c:pt>
                <c:pt idx="1253">
                  <c:v>125.29999999999715</c:v>
                </c:pt>
                <c:pt idx="1254">
                  <c:v>125.39999999999715</c:v>
                </c:pt>
                <c:pt idx="1255">
                  <c:v>125.49999999999714</c:v>
                </c:pt>
                <c:pt idx="1256">
                  <c:v>125.59999999999714</c:v>
                </c:pt>
                <c:pt idx="1257">
                  <c:v>125.69999999999713</c:v>
                </c:pt>
                <c:pt idx="1258">
                  <c:v>125.79999999999713</c:v>
                </c:pt>
                <c:pt idx="1259">
                  <c:v>125.89999999999712</c:v>
                </c:pt>
                <c:pt idx="1260">
                  <c:v>125.99999999999712</c:v>
                </c:pt>
                <c:pt idx="1261">
                  <c:v>126.09999999999711</c:v>
                </c:pt>
                <c:pt idx="1262">
                  <c:v>126.1999999999971</c:v>
                </c:pt>
                <c:pt idx="1263">
                  <c:v>126.2999999999971</c:v>
                </c:pt>
                <c:pt idx="1264">
                  <c:v>126.39999999999709</c:v>
                </c:pt>
                <c:pt idx="1265">
                  <c:v>126.49999999999709</c:v>
                </c:pt>
                <c:pt idx="1266">
                  <c:v>126.59999999999708</c:v>
                </c:pt>
                <c:pt idx="1267">
                  <c:v>126.69999999999708</c:v>
                </c:pt>
                <c:pt idx="1268">
                  <c:v>126.79999999999707</c:v>
                </c:pt>
                <c:pt idx="1269">
                  <c:v>126.89999999999706</c:v>
                </c:pt>
                <c:pt idx="1270">
                  <c:v>126.99999999999706</c:v>
                </c:pt>
                <c:pt idx="1271">
                  <c:v>127.09999999999705</c:v>
                </c:pt>
                <c:pt idx="1272">
                  <c:v>127.19999999999705</c:v>
                </c:pt>
                <c:pt idx="1273">
                  <c:v>127.29999999999704</c:v>
                </c:pt>
                <c:pt idx="1274">
                  <c:v>127.39999999999704</c:v>
                </c:pt>
                <c:pt idx="1275">
                  <c:v>127.49999999999703</c:v>
                </c:pt>
                <c:pt idx="1276">
                  <c:v>127.59999999999702</c:v>
                </c:pt>
                <c:pt idx="1277">
                  <c:v>127.69999999999702</c:v>
                </c:pt>
                <c:pt idx="1278">
                  <c:v>127.79999999999701</c:v>
                </c:pt>
                <c:pt idx="1279">
                  <c:v>127.89999999999701</c:v>
                </c:pt>
                <c:pt idx="1280">
                  <c:v>127.999999999997</c:v>
                </c:pt>
                <c:pt idx="1281">
                  <c:v>128.09999999999701</c:v>
                </c:pt>
                <c:pt idx="1282">
                  <c:v>128.199999999997</c:v>
                </c:pt>
                <c:pt idx="1283">
                  <c:v>128.299999999997</c:v>
                </c:pt>
                <c:pt idx="1284">
                  <c:v>128.39999999999699</c:v>
                </c:pt>
                <c:pt idx="1285">
                  <c:v>128.49999999999699</c:v>
                </c:pt>
                <c:pt idx="1286">
                  <c:v>128.59999999999698</c:v>
                </c:pt>
                <c:pt idx="1287">
                  <c:v>128.69999999999698</c:v>
                </c:pt>
                <c:pt idx="1288">
                  <c:v>128.79999999999697</c:v>
                </c:pt>
                <c:pt idx="1289">
                  <c:v>128.89999999999696</c:v>
                </c:pt>
                <c:pt idx="1290">
                  <c:v>128.99999999999696</c:v>
                </c:pt>
                <c:pt idx="1291">
                  <c:v>129.09999999999695</c:v>
                </c:pt>
                <c:pt idx="1292">
                  <c:v>129.19999999999695</c:v>
                </c:pt>
                <c:pt idx="1293">
                  <c:v>129.29999999999694</c:v>
                </c:pt>
                <c:pt idx="1294">
                  <c:v>129.39999999999694</c:v>
                </c:pt>
                <c:pt idx="1295">
                  <c:v>129.49999999999693</c:v>
                </c:pt>
                <c:pt idx="1296">
                  <c:v>129.59999999999692</c:v>
                </c:pt>
                <c:pt idx="1297">
                  <c:v>129.69999999999692</c:v>
                </c:pt>
                <c:pt idx="1298">
                  <c:v>129.79999999999691</c:v>
                </c:pt>
                <c:pt idx="1299">
                  <c:v>129.89999999999691</c:v>
                </c:pt>
                <c:pt idx="1300">
                  <c:v>129.9999999999969</c:v>
                </c:pt>
                <c:pt idx="1301">
                  <c:v>130.0999999999969</c:v>
                </c:pt>
                <c:pt idx="1302">
                  <c:v>130.19999999999689</c:v>
                </c:pt>
                <c:pt idx="1303">
                  <c:v>130.29999999999688</c:v>
                </c:pt>
                <c:pt idx="1304">
                  <c:v>130.39999999999688</c:v>
                </c:pt>
                <c:pt idx="1305">
                  <c:v>130.49999999999687</c:v>
                </c:pt>
                <c:pt idx="1306">
                  <c:v>130.59999999999687</c:v>
                </c:pt>
                <c:pt idx="1307">
                  <c:v>130.69999999999686</c:v>
                </c:pt>
                <c:pt idx="1308">
                  <c:v>130.79999999999686</c:v>
                </c:pt>
                <c:pt idx="1309">
                  <c:v>130.89999999999685</c:v>
                </c:pt>
                <c:pt idx="1310">
                  <c:v>130.99999999999685</c:v>
                </c:pt>
                <c:pt idx="1311">
                  <c:v>131.09999999999684</c:v>
                </c:pt>
                <c:pt idx="1312">
                  <c:v>131.19999999999683</c:v>
                </c:pt>
                <c:pt idx="1313">
                  <c:v>131.29999999999683</c:v>
                </c:pt>
                <c:pt idx="1314">
                  <c:v>131.39999999999682</c:v>
                </c:pt>
                <c:pt idx="1315">
                  <c:v>131.49999999999682</c:v>
                </c:pt>
                <c:pt idx="1316">
                  <c:v>131.59999999999681</c:v>
                </c:pt>
                <c:pt idx="1317">
                  <c:v>131.69999999999681</c:v>
                </c:pt>
                <c:pt idx="1318">
                  <c:v>131.7999999999968</c:v>
                </c:pt>
                <c:pt idx="1319">
                  <c:v>131.89999999999679</c:v>
                </c:pt>
                <c:pt idx="1320">
                  <c:v>131.99999999999679</c:v>
                </c:pt>
                <c:pt idx="1321">
                  <c:v>132.09999999999678</c:v>
                </c:pt>
                <c:pt idx="1322">
                  <c:v>132.19999999999678</c:v>
                </c:pt>
                <c:pt idx="1323">
                  <c:v>132.29999999999677</c:v>
                </c:pt>
                <c:pt idx="1324">
                  <c:v>132.39999999999677</c:v>
                </c:pt>
                <c:pt idx="1325">
                  <c:v>132.49999999999676</c:v>
                </c:pt>
                <c:pt idx="1326">
                  <c:v>132.59999999999675</c:v>
                </c:pt>
                <c:pt idx="1327">
                  <c:v>132.69999999999675</c:v>
                </c:pt>
                <c:pt idx="1328">
                  <c:v>132.79999999999674</c:v>
                </c:pt>
                <c:pt idx="1329">
                  <c:v>132.89999999999674</c:v>
                </c:pt>
                <c:pt idx="1330">
                  <c:v>132.99999999999673</c:v>
                </c:pt>
                <c:pt idx="1331">
                  <c:v>133.09999999999673</c:v>
                </c:pt>
                <c:pt idx="1332">
                  <c:v>133.19999999999672</c:v>
                </c:pt>
                <c:pt idx="1333">
                  <c:v>133.29999999999671</c:v>
                </c:pt>
                <c:pt idx="1334">
                  <c:v>133.39999999999671</c:v>
                </c:pt>
                <c:pt idx="1335">
                  <c:v>133.4999999999967</c:v>
                </c:pt>
                <c:pt idx="1336">
                  <c:v>133.5999999999967</c:v>
                </c:pt>
                <c:pt idx="1337">
                  <c:v>133.69999999999669</c:v>
                </c:pt>
                <c:pt idx="1338">
                  <c:v>133.79999999999669</c:v>
                </c:pt>
                <c:pt idx="1339">
                  <c:v>133.89999999999668</c:v>
                </c:pt>
                <c:pt idx="1340">
                  <c:v>133.99999999999667</c:v>
                </c:pt>
                <c:pt idx="1341">
                  <c:v>134.09999999999667</c:v>
                </c:pt>
                <c:pt idx="1342">
                  <c:v>134.19999999999666</c:v>
                </c:pt>
                <c:pt idx="1343">
                  <c:v>134.29999999999666</c:v>
                </c:pt>
                <c:pt idx="1344">
                  <c:v>134.39999999999665</c:v>
                </c:pt>
                <c:pt idx="1345">
                  <c:v>134.49999999999665</c:v>
                </c:pt>
                <c:pt idx="1346">
                  <c:v>134.59999999999664</c:v>
                </c:pt>
                <c:pt idx="1347">
                  <c:v>134.69999999999663</c:v>
                </c:pt>
                <c:pt idx="1348">
                  <c:v>134.79999999999663</c:v>
                </c:pt>
                <c:pt idx="1349">
                  <c:v>134.89999999999662</c:v>
                </c:pt>
                <c:pt idx="1350">
                  <c:v>134.99999999999662</c:v>
                </c:pt>
                <c:pt idx="1351">
                  <c:v>135.09999999999661</c:v>
                </c:pt>
                <c:pt idx="1352">
                  <c:v>135.19999999999661</c:v>
                </c:pt>
                <c:pt idx="1353">
                  <c:v>135.2999999999966</c:v>
                </c:pt>
                <c:pt idx="1354">
                  <c:v>135.3999999999966</c:v>
                </c:pt>
                <c:pt idx="1355">
                  <c:v>135.49999999999659</c:v>
                </c:pt>
                <c:pt idx="1356">
                  <c:v>135.59999999999658</c:v>
                </c:pt>
                <c:pt idx="1357">
                  <c:v>135.69999999999658</c:v>
                </c:pt>
                <c:pt idx="1358">
                  <c:v>135.79999999999657</c:v>
                </c:pt>
                <c:pt idx="1359">
                  <c:v>135.89999999999657</c:v>
                </c:pt>
                <c:pt idx="1360">
                  <c:v>135.99999999999656</c:v>
                </c:pt>
                <c:pt idx="1361">
                  <c:v>136.09999999999656</c:v>
                </c:pt>
                <c:pt idx="1362">
                  <c:v>136.19999999999655</c:v>
                </c:pt>
                <c:pt idx="1363">
                  <c:v>136.29999999999654</c:v>
                </c:pt>
                <c:pt idx="1364">
                  <c:v>136.39999999999654</c:v>
                </c:pt>
                <c:pt idx="1365">
                  <c:v>136.49999999999653</c:v>
                </c:pt>
                <c:pt idx="1366">
                  <c:v>136.59999999999653</c:v>
                </c:pt>
                <c:pt idx="1367">
                  <c:v>136.69999999999652</c:v>
                </c:pt>
                <c:pt idx="1368">
                  <c:v>136.79999999999652</c:v>
                </c:pt>
                <c:pt idx="1369">
                  <c:v>136.89999999999651</c:v>
                </c:pt>
                <c:pt idx="1370">
                  <c:v>136.9999999999965</c:v>
                </c:pt>
                <c:pt idx="1371">
                  <c:v>137.0999999999965</c:v>
                </c:pt>
                <c:pt idx="1372">
                  <c:v>137.19999999999649</c:v>
                </c:pt>
                <c:pt idx="1373">
                  <c:v>137.29999999999649</c:v>
                </c:pt>
                <c:pt idx="1374">
                  <c:v>137.39999999999648</c:v>
                </c:pt>
                <c:pt idx="1375">
                  <c:v>137.49999999999648</c:v>
                </c:pt>
                <c:pt idx="1376">
                  <c:v>137.59999999999647</c:v>
                </c:pt>
                <c:pt idx="1377">
                  <c:v>137.69999999999646</c:v>
                </c:pt>
                <c:pt idx="1378">
                  <c:v>137.79999999999646</c:v>
                </c:pt>
                <c:pt idx="1379">
                  <c:v>137.89999999999645</c:v>
                </c:pt>
                <c:pt idx="1380">
                  <c:v>137.99999999999645</c:v>
                </c:pt>
                <c:pt idx="1381">
                  <c:v>138.09999999999644</c:v>
                </c:pt>
                <c:pt idx="1382">
                  <c:v>138.19999999999644</c:v>
                </c:pt>
                <c:pt idx="1383">
                  <c:v>138.29999999999643</c:v>
                </c:pt>
                <c:pt idx="1384">
                  <c:v>138.39999999999642</c:v>
                </c:pt>
                <c:pt idx="1385">
                  <c:v>138.49999999999642</c:v>
                </c:pt>
                <c:pt idx="1386">
                  <c:v>138.59999999999641</c:v>
                </c:pt>
                <c:pt idx="1387">
                  <c:v>138.69999999999641</c:v>
                </c:pt>
                <c:pt idx="1388">
                  <c:v>138.7999999999964</c:v>
                </c:pt>
                <c:pt idx="1389">
                  <c:v>138.8999999999964</c:v>
                </c:pt>
                <c:pt idx="1390">
                  <c:v>138.99999999999639</c:v>
                </c:pt>
                <c:pt idx="1391">
                  <c:v>139.09999999999638</c:v>
                </c:pt>
                <c:pt idx="1392">
                  <c:v>139.19999999999638</c:v>
                </c:pt>
                <c:pt idx="1393">
                  <c:v>139.29999999999637</c:v>
                </c:pt>
                <c:pt idx="1394">
                  <c:v>139.39999999999637</c:v>
                </c:pt>
                <c:pt idx="1395">
                  <c:v>139.49999999999636</c:v>
                </c:pt>
                <c:pt idx="1396">
                  <c:v>139.59999999999636</c:v>
                </c:pt>
                <c:pt idx="1397">
                  <c:v>139.69999999999635</c:v>
                </c:pt>
                <c:pt idx="1398">
                  <c:v>139.79999999999634</c:v>
                </c:pt>
                <c:pt idx="1399">
                  <c:v>139.89999999999634</c:v>
                </c:pt>
                <c:pt idx="1400">
                  <c:v>139.99999999999633</c:v>
                </c:pt>
                <c:pt idx="1401">
                  <c:v>140.09999999999633</c:v>
                </c:pt>
                <c:pt idx="1402">
                  <c:v>140.19999999999632</c:v>
                </c:pt>
                <c:pt idx="1403">
                  <c:v>140.29999999999632</c:v>
                </c:pt>
                <c:pt idx="1404">
                  <c:v>140.39999999999631</c:v>
                </c:pt>
                <c:pt idx="1405">
                  <c:v>140.49999999999631</c:v>
                </c:pt>
                <c:pt idx="1406">
                  <c:v>140.5999999999963</c:v>
                </c:pt>
                <c:pt idx="1407">
                  <c:v>140.69999999999629</c:v>
                </c:pt>
                <c:pt idx="1408">
                  <c:v>140.79999999999629</c:v>
                </c:pt>
                <c:pt idx="1409">
                  <c:v>140.89999999999628</c:v>
                </c:pt>
                <c:pt idx="1410">
                  <c:v>140.99999999999628</c:v>
                </c:pt>
                <c:pt idx="1411">
                  <c:v>141.09999999999627</c:v>
                </c:pt>
                <c:pt idx="1412">
                  <c:v>141.19999999999627</c:v>
                </c:pt>
                <c:pt idx="1413">
                  <c:v>141.29999999999626</c:v>
                </c:pt>
                <c:pt idx="1414">
                  <c:v>141.39999999999625</c:v>
                </c:pt>
                <c:pt idx="1415">
                  <c:v>141.49999999999625</c:v>
                </c:pt>
                <c:pt idx="1416">
                  <c:v>141.59999999999624</c:v>
                </c:pt>
                <c:pt idx="1417">
                  <c:v>141.69999999999624</c:v>
                </c:pt>
                <c:pt idx="1418">
                  <c:v>141.79999999999623</c:v>
                </c:pt>
                <c:pt idx="1419">
                  <c:v>141.89999999999623</c:v>
                </c:pt>
                <c:pt idx="1420">
                  <c:v>141.99999999999622</c:v>
                </c:pt>
                <c:pt idx="1421">
                  <c:v>142.09999999999621</c:v>
                </c:pt>
                <c:pt idx="1422">
                  <c:v>142.19999999999621</c:v>
                </c:pt>
                <c:pt idx="1423">
                  <c:v>142.2999999999962</c:v>
                </c:pt>
                <c:pt idx="1424">
                  <c:v>142.3999999999962</c:v>
                </c:pt>
                <c:pt idx="1425">
                  <c:v>142.49999999999619</c:v>
                </c:pt>
                <c:pt idx="1426">
                  <c:v>142.59999999999619</c:v>
                </c:pt>
                <c:pt idx="1427">
                  <c:v>142.69999999999618</c:v>
                </c:pt>
                <c:pt idx="1428">
                  <c:v>142.79999999999617</c:v>
                </c:pt>
                <c:pt idx="1429">
                  <c:v>142.89999999999617</c:v>
                </c:pt>
                <c:pt idx="1430">
                  <c:v>142.99999999999616</c:v>
                </c:pt>
                <c:pt idx="1431">
                  <c:v>143.09999999999616</c:v>
                </c:pt>
                <c:pt idx="1432">
                  <c:v>143.19999999999615</c:v>
                </c:pt>
                <c:pt idx="1433">
                  <c:v>143.29999999999615</c:v>
                </c:pt>
                <c:pt idx="1434">
                  <c:v>143.39999999999614</c:v>
                </c:pt>
                <c:pt idx="1435">
                  <c:v>143.49999999999613</c:v>
                </c:pt>
                <c:pt idx="1436">
                  <c:v>143.59999999999613</c:v>
                </c:pt>
                <c:pt idx="1437">
                  <c:v>143.69999999999612</c:v>
                </c:pt>
                <c:pt idx="1438">
                  <c:v>143.79999999999612</c:v>
                </c:pt>
                <c:pt idx="1439">
                  <c:v>143.89999999999611</c:v>
                </c:pt>
                <c:pt idx="1440">
                  <c:v>143.99999999999611</c:v>
                </c:pt>
                <c:pt idx="1441">
                  <c:v>144.0999999999961</c:v>
                </c:pt>
                <c:pt idx="1442">
                  <c:v>144.19999999999609</c:v>
                </c:pt>
                <c:pt idx="1443">
                  <c:v>144.29999999999609</c:v>
                </c:pt>
                <c:pt idx="1444">
                  <c:v>144.39999999999608</c:v>
                </c:pt>
                <c:pt idx="1445">
                  <c:v>144.49999999999608</c:v>
                </c:pt>
                <c:pt idx="1446">
                  <c:v>144.59999999999607</c:v>
                </c:pt>
                <c:pt idx="1447">
                  <c:v>144.69999999999607</c:v>
                </c:pt>
                <c:pt idx="1448">
                  <c:v>144.79999999999606</c:v>
                </c:pt>
                <c:pt idx="1449">
                  <c:v>144.89999999999606</c:v>
                </c:pt>
                <c:pt idx="1450">
                  <c:v>144.99999999999605</c:v>
                </c:pt>
                <c:pt idx="1451">
                  <c:v>145.09999999999604</c:v>
                </c:pt>
                <c:pt idx="1452">
                  <c:v>145.19999999999604</c:v>
                </c:pt>
                <c:pt idx="1453">
                  <c:v>145.29999999999603</c:v>
                </c:pt>
                <c:pt idx="1454">
                  <c:v>145.39999999999603</c:v>
                </c:pt>
                <c:pt idx="1455">
                  <c:v>145.49999999999602</c:v>
                </c:pt>
                <c:pt idx="1456">
                  <c:v>145.59999999999602</c:v>
                </c:pt>
                <c:pt idx="1457">
                  <c:v>145.69999999999601</c:v>
                </c:pt>
                <c:pt idx="1458">
                  <c:v>145.799999999996</c:v>
                </c:pt>
                <c:pt idx="1459">
                  <c:v>145.899999999996</c:v>
                </c:pt>
                <c:pt idx="1460">
                  <c:v>145.99999999999599</c:v>
                </c:pt>
                <c:pt idx="1461">
                  <c:v>146.09999999999599</c:v>
                </c:pt>
                <c:pt idx="1462">
                  <c:v>146.19999999999598</c:v>
                </c:pt>
                <c:pt idx="1463">
                  <c:v>146.29999999999598</c:v>
                </c:pt>
                <c:pt idx="1464">
                  <c:v>146.39999999999597</c:v>
                </c:pt>
                <c:pt idx="1465">
                  <c:v>146.49999999999596</c:v>
                </c:pt>
                <c:pt idx="1466">
                  <c:v>146.59999999999596</c:v>
                </c:pt>
                <c:pt idx="1467">
                  <c:v>146.69999999999595</c:v>
                </c:pt>
                <c:pt idx="1468">
                  <c:v>146.79999999999595</c:v>
                </c:pt>
                <c:pt idx="1469">
                  <c:v>146.89999999999594</c:v>
                </c:pt>
                <c:pt idx="1470">
                  <c:v>146.99999999999594</c:v>
                </c:pt>
                <c:pt idx="1471">
                  <c:v>147.09999999999593</c:v>
                </c:pt>
                <c:pt idx="1472">
                  <c:v>147.19999999999592</c:v>
                </c:pt>
                <c:pt idx="1473">
                  <c:v>147.29999999999592</c:v>
                </c:pt>
                <c:pt idx="1474">
                  <c:v>147.39999999999591</c:v>
                </c:pt>
                <c:pt idx="1475">
                  <c:v>147.49999999999591</c:v>
                </c:pt>
                <c:pt idx="1476">
                  <c:v>147.5999999999959</c:v>
                </c:pt>
                <c:pt idx="1477">
                  <c:v>147.6999999999959</c:v>
                </c:pt>
                <c:pt idx="1478">
                  <c:v>147.79999999999589</c:v>
                </c:pt>
                <c:pt idx="1479">
                  <c:v>147.89999999999588</c:v>
                </c:pt>
                <c:pt idx="1480">
                  <c:v>147.99999999999588</c:v>
                </c:pt>
                <c:pt idx="1481">
                  <c:v>148.09999999999587</c:v>
                </c:pt>
                <c:pt idx="1482">
                  <c:v>148.19999999999587</c:v>
                </c:pt>
                <c:pt idx="1483">
                  <c:v>148.29999999999586</c:v>
                </c:pt>
                <c:pt idx="1484">
                  <c:v>148.39999999999586</c:v>
                </c:pt>
                <c:pt idx="1485">
                  <c:v>148.49999999999585</c:v>
                </c:pt>
                <c:pt idx="1486">
                  <c:v>148.59999999999584</c:v>
                </c:pt>
                <c:pt idx="1487">
                  <c:v>148.69999999999584</c:v>
                </c:pt>
                <c:pt idx="1488">
                  <c:v>148.79999999999583</c:v>
                </c:pt>
                <c:pt idx="1489">
                  <c:v>148.89999999999583</c:v>
                </c:pt>
                <c:pt idx="1490">
                  <c:v>148.99999999999582</c:v>
                </c:pt>
                <c:pt idx="1491">
                  <c:v>149.09999999999582</c:v>
                </c:pt>
                <c:pt idx="1492">
                  <c:v>149.19999999999581</c:v>
                </c:pt>
                <c:pt idx="1493">
                  <c:v>149.2999999999958</c:v>
                </c:pt>
                <c:pt idx="1494">
                  <c:v>149.3999999999958</c:v>
                </c:pt>
                <c:pt idx="1495">
                  <c:v>149.49999999999579</c:v>
                </c:pt>
                <c:pt idx="1496">
                  <c:v>149.59999999999579</c:v>
                </c:pt>
                <c:pt idx="1497">
                  <c:v>149.69999999999578</c:v>
                </c:pt>
                <c:pt idx="1498">
                  <c:v>149.79999999999578</c:v>
                </c:pt>
                <c:pt idx="1499">
                  <c:v>149.89999999999577</c:v>
                </c:pt>
                <c:pt idx="1500">
                  <c:v>149.99999999999577</c:v>
                </c:pt>
                <c:pt idx="1501">
                  <c:v>150.09999999999576</c:v>
                </c:pt>
                <c:pt idx="1502">
                  <c:v>150.19999999999575</c:v>
                </c:pt>
                <c:pt idx="1503">
                  <c:v>150.29999999999575</c:v>
                </c:pt>
                <c:pt idx="1504">
                  <c:v>150.39999999999574</c:v>
                </c:pt>
                <c:pt idx="1505">
                  <c:v>150.49999999999574</c:v>
                </c:pt>
                <c:pt idx="1506">
                  <c:v>150.59999999999573</c:v>
                </c:pt>
                <c:pt idx="1507">
                  <c:v>150.69999999999573</c:v>
                </c:pt>
                <c:pt idx="1508">
                  <c:v>150.79999999999572</c:v>
                </c:pt>
                <c:pt idx="1509">
                  <c:v>150.89999999999571</c:v>
                </c:pt>
                <c:pt idx="1510">
                  <c:v>150.99999999999571</c:v>
                </c:pt>
                <c:pt idx="1511">
                  <c:v>151.0999999999957</c:v>
                </c:pt>
                <c:pt idx="1512">
                  <c:v>151.1999999999957</c:v>
                </c:pt>
                <c:pt idx="1513">
                  <c:v>151.29999999999569</c:v>
                </c:pt>
                <c:pt idx="1514">
                  <c:v>151.39999999999569</c:v>
                </c:pt>
                <c:pt idx="1515">
                  <c:v>151.49999999999568</c:v>
                </c:pt>
                <c:pt idx="1516">
                  <c:v>151.59999999999567</c:v>
                </c:pt>
                <c:pt idx="1517">
                  <c:v>151.69999999999567</c:v>
                </c:pt>
                <c:pt idx="1518">
                  <c:v>151.79999999999566</c:v>
                </c:pt>
                <c:pt idx="1519">
                  <c:v>151.89999999999566</c:v>
                </c:pt>
                <c:pt idx="1520">
                  <c:v>151.99999999999565</c:v>
                </c:pt>
                <c:pt idx="1521">
                  <c:v>152.09999999999565</c:v>
                </c:pt>
                <c:pt idx="1522">
                  <c:v>152.19999999999564</c:v>
                </c:pt>
                <c:pt idx="1523">
                  <c:v>152.29999999999563</c:v>
                </c:pt>
                <c:pt idx="1524">
                  <c:v>152.39999999999563</c:v>
                </c:pt>
                <c:pt idx="1525">
                  <c:v>152.49999999999562</c:v>
                </c:pt>
                <c:pt idx="1526">
                  <c:v>152.59999999999562</c:v>
                </c:pt>
                <c:pt idx="1527">
                  <c:v>152.69999999999561</c:v>
                </c:pt>
                <c:pt idx="1528">
                  <c:v>152.79999999999561</c:v>
                </c:pt>
                <c:pt idx="1529">
                  <c:v>152.8999999999956</c:v>
                </c:pt>
                <c:pt idx="1530">
                  <c:v>152.99999999999559</c:v>
                </c:pt>
                <c:pt idx="1531">
                  <c:v>153.09999999999559</c:v>
                </c:pt>
                <c:pt idx="1532">
                  <c:v>153.19999999999558</c:v>
                </c:pt>
                <c:pt idx="1533">
                  <c:v>153.29999999999558</c:v>
                </c:pt>
                <c:pt idx="1534">
                  <c:v>153.39999999999557</c:v>
                </c:pt>
                <c:pt idx="1535">
                  <c:v>153.49999999999557</c:v>
                </c:pt>
                <c:pt idx="1536">
                  <c:v>153.59999999999556</c:v>
                </c:pt>
                <c:pt idx="1537">
                  <c:v>153.69999999999555</c:v>
                </c:pt>
                <c:pt idx="1538">
                  <c:v>153.79999999999555</c:v>
                </c:pt>
                <c:pt idx="1539">
                  <c:v>153.89999999999554</c:v>
                </c:pt>
                <c:pt idx="1540">
                  <c:v>153.99999999999554</c:v>
                </c:pt>
                <c:pt idx="1541">
                  <c:v>154.09999999999553</c:v>
                </c:pt>
                <c:pt idx="1542">
                  <c:v>154.19999999999553</c:v>
                </c:pt>
                <c:pt idx="1543">
                  <c:v>154.29999999999552</c:v>
                </c:pt>
                <c:pt idx="1544">
                  <c:v>154.39999999999552</c:v>
                </c:pt>
                <c:pt idx="1545">
                  <c:v>154.49999999999551</c:v>
                </c:pt>
                <c:pt idx="1546">
                  <c:v>154.5999999999955</c:v>
                </c:pt>
                <c:pt idx="1547">
                  <c:v>154.6999999999955</c:v>
                </c:pt>
                <c:pt idx="1548">
                  <c:v>154.79999999999549</c:v>
                </c:pt>
                <c:pt idx="1549">
                  <c:v>154.89999999999549</c:v>
                </c:pt>
                <c:pt idx="1550">
                  <c:v>154.99999999999548</c:v>
                </c:pt>
                <c:pt idx="1551">
                  <c:v>155.09999999999548</c:v>
                </c:pt>
                <c:pt idx="1552">
                  <c:v>155.19999999999547</c:v>
                </c:pt>
                <c:pt idx="1553">
                  <c:v>155.29999999999546</c:v>
                </c:pt>
                <c:pt idx="1554">
                  <c:v>155.39999999999546</c:v>
                </c:pt>
                <c:pt idx="1555">
                  <c:v>155.49999999999545</c:v>
                </c:pt>
                <c:pt idx="1556">
                  <c:v>155.59999999999545</c:v>
                </c:pt>
                <c:pt idx="1557">
                  <c:v>155.69999999999544</c:v>
                </c:pt>
                <c:pt idx="1558">
                  <c:v>155.79999999999544</c:v>
                </c:pt>
                <c:pt idx="1559">
                  <c:v>155.89999999999543</c:v>
                </c:pt>
                <c:pt idx="1560">
                  <c:v>155.99999999999542</c:v>
                </c:pt>
                <c:pt idx="1561">
                  <c:v>156.09999999999542</c:v>
                </c:pt>
                <c:pt idx="1562">
                  <c:v>156.19999999999541</c:v>
                </c:pt>
                <c:pt idx="1563">
                  <c:v>156.29999999999541</c:v>
                </c:pt>
                <c:pt idx="1564">
                  <c:v>156.3999999999954</c:v>
                </c:pt>
                <c:pt idx="1565">
                  <c:v>156.4999999999954</c:v>
                </c:pt>
                <c:pt idx="1566">
                  <c:v>156.59999999999539</c:v>
                </c:pt>
                <c:pt idx="1567">
                  <c:v>156.69999999999538</c:v>
                </c:pt>
                <c:pt idx="1568">
                  <c:v>156.79999999999538</c:v>
                </c:pt>
                <c:pt idx="1569">
                  <c:v>156.89999999999537</c:v>
                </c:pt>
                <c:pt idx="1570">
                  <c:v>156.99999999999537</c:v>
                </c:pt>
                <c:pt idx="1571">
                  <c:v>157.09999999999536</c:v>
                </c:pt>
                <c:pt idx="1572">
                  <c:v>157.19999999999536</c:v>
                </c:pt>
                <c:pt idx="1573">
                  <c:v>157.29999999999535</c:v>
                </c:pt>
                <c:pt idx="1574">
                  <c:v>157.39999999999534</c:v>
                </c:pt>
                <c:pt idx="1575">
                  <c:v>157.49999999999534</c:v>
                </c:pt>
                <c:pt idx="1576">
                  <c:v>157.59999999999533</c:v>
                </c:pt>
                <c:pt idx="1577">
                  <c:v>157.69999999999533</c:v>
                </c:pt>
                <c:pt idx="1578">
                  <c:v>157.79999999999532</c:v>
                </c:pt>
                <c:pt idx="1579">
                  <c:v>157.89999999999532</c:v>
                </c:pt>
                <c:pt idx="1580">
                  <c:v>157.99999999999531</c:v>
                </c:pt>
                <c:pt idx="1581">
                  <c:v>158.0999999999953</c:v>
                </c:pt>
                <c:pt idx="1582">
                  <c:v>158.1999999999953</c:v>
                </c:pt>
                <c:pt idx="1583">
                  <c:v>158.29999999999529</c:v>
                </c:pt>
                <c:pt idx="1584">
                  <c:v>158.39999999999529</c:v>
                </c:pt>
                <c:pt idx="1585">
                  <c:v>158.49999999999528</c:v>
                </c:pt>
                <c:pt idx="1586">
                  <c:v>158.59999999999528</c:v>
                </c:pt>
                <c:pt idx="1587">
                  <c:v>158.69999999999527</c:v>
                </c:pt>
                <c:pt idx="1588">
                  <c:v>158.79999999999526</c:v>
                </c:pt>
                <c:pt idx="1589">
                  <c:v>158.89999999999526</c:v>
                </c:pt>
                <c:pt idx="1590">
                  <c:v>158.99999999999525</c:v>
                </c:pt>
                <c:pt idx="1591">
                  <c:v>159.09999999999525</c:v>
                </c:pt>
                <c:pt idx="1592">
                  <c:v>159.19999999999524</c:v>
                </c:pt>
                <c:pt idx="1593">
                  <c:v>159.29999999999524</c:v>
                </c:pt>
                <c:pt idx="1594">
                  <c:v>159.39999999999523</c:v>
                </c:pt>
                <c:pt idx="1595">
                  <c:v>159.49999999999523</c:v>
                </c:pt>
                <c:pt idx="1596">
                  <c:v>159.59999999999522</c:v>
                </c:pt>
                <c:pt idx="1597">
                  <c:v>159.69999999999521</c:v>
                </c:pt>
                <c:pt idx="1598">
                  <c:v>159.79999999999521</c:v>
                </c:pt>
                <c:pt idx="1599">
                  <c:v>159.8999999999952</c:v>
                </c:pt>
                <c:pt idx="1600">
                  <c:v>159.9999999999952</c:v>
                </c:pt>
                <c:pt idx="1601">
                  <c:v>160.09999999999519</c:v>
                </c:pt>
                <c:pt idx="1602">
                  <c:v>160.19999999999519</c:v>
                </c:pt>
                <c:pt idx="1603">
                  <c:v>160.29999999999518</c:v>
                </c:pt>
                <c:pt idx="1604">
                  <c:v>160.39999999999517</c:v>
                </c:pt>
                <c:pt idx="1605">
                  <c:v>160.49999999999517</c:v>
                </c:pt>
                <c:pt idx="1606">
                  <c:v>160.59999999999516</c:v>
                </c:pt>
                <c:pt idx="1607">
                  <c:v>160.69999999999516</c:v>
                </c:pt>
                <c:pt idx="1608">
                  <c:v>160.79999999999515</c:v>
                </c:pt>
                <c:pt idx="1609">
                  <c:v>160.89999999999515</c:v>
                </c:pt>
                <c:pt idx="1610">
                  <c:v>160.99999999999514</c:v>
                </c:pt>
                <c:pt idx="1611">
                  <c:v>161.09999999999513</c:v>
                </c:pt>
                <c:pt idx="1612">
                  <c:v>161.19999999999513</c:v>
                </c:pt>
                <c:pt idx="1613">
                  <c:v>161.29999999999512</c:v>
                </c:pt>
                <c:pt idx="1614">
                  <c:v>161.39999999999512</c:v>
                </c:pt>
                <c:pt idx="1615">
                  <c:v>161.49999999999511</c:v>
                </c:pt>
                <c:pt idx="1616">
                  <c:v>161.59999999999511</c:v>
                </c:pt>
                <c:pt idx="1617">
                  <c:v>161.6999999999951</c:v>
                </c:pt>
                <c:pt idx="1618">
                  <c:v>161.79999999999509</c:v>
                </c:pt>
                <c:pt idx="1619">
                  <c:v>161.89999999999509</c:v>
                </c:pt>
                <c:pt idx="1620">
                  <c:v>161.99999999999508</c:v>
                </c:pt>
                <c:pt idx="1621">
                  <c:v>162.09999999999508</c:v>
                </c:pt>
                <c:pt idx="1622">
                  <c:v>162.19999999999507</c:v>
                </c:pt>
                <c:pt idx="1623">
                  <c:v>162.29999999999507</c:v>
                </c:pt>
                <c:pt idx="1624">
                  <c:v>162.39999999999506</c:v>
                </c:pt>
                <c:pt idx="1625">
                  <c:v>162.49999999999505</c:v>
                </c:pt>
                <c:pt idx="1626">
                  <c:v>162.59999999999505</c:v>
                </c:pt>
                <c:pt idx="1627">
                  <c:v>162.69999999999504</c:v>
                </c:pt>
                <c:pt idx="1628">
                  <c:v>162.79999999999504</c:v>
                </c:pt>
                <c:pt idx="1629">
                  <c:v>162.89999999999503</c:v>
                </c:pt>
                <c:pt idx="1630">
                  <c:v>162.99999999999503</c:v>
                </c:pt>
                <c:pt idx="1631">
                  <c:v>163.09999999999502</c:v>
                </c:pt>
                <c:pt idx="1632">
                  <c:v>163.19999999999501</c:v>
                </c:pt>
                <c:pt idx="1633">
                  <c:v>163.29999999999501</c:v>
                </c:pt>
                <c:pt idx="1634">
                  <c:v>163.399999999995</c:v>
                </c:pt>
                <c:pt idx="1635">
                  <c:v>163.499999999995</c:v>
                </c:pt>
                <c:pt idx="1636">
                  <c:v>163.59999999999499</c:v>
                </c:pt>
                <c:pt idx="1637">
                  <c:v>163.69999999999499</c:v>
                </c:pt>
                <c:pt idx="1638">
                  <c:v>163.79999999999498</c:v>
                </c:pt>
                <c:pt idx="1639">
                  <c:v>163.89999999999498</c:v>
                </c:pt>
                <c:pt idx="1640">
                  <c:v>163.99999999999497</c:v>
                </c:pt>
                <c:pt idx="1641">
                  <c:v>164.09999999999496</c:v>
                </c:pt>
                <c:pt idx="1642">
                  <c:v>164.19999999999496</c:v>
                </c:pt>
                <c:pt idx="1643">
                  <c:v>164.29999999999495</c:v>
                </c:pt>
                <c:pt idx="1644">
                  <c:v>164.39999999999495</c:v>
                </c:pt>
                <c:pt idx="1645">
                  <c:v>164.49999999999494</c:v>
                </c:pt>
                <c:pt idx="1646">
                  <c:v>164.59999999999494</c:v>
                </c:pt>
                <c:pt idx="1647">
                  <c:v>164.69999999999493</c:v>
                </c:pt>
                <c:pt idx="1648">
                  <c:v>164.79999999999492</c:v>
                </c:pt>
                <c:pt idx="1649">
                  <c:v>164.89999999999492</c:v>
                </c:pt>
                <c:pt idx="1650">
                  <c:v>164.99999999999491</c:v>
                </c:pt>
                <c:pt idx="1651">
                  <c:v>165.09999999999491</c:v>
                </c:pt>
                <c:pt idx="1652">
                  <c:v>165.1999999999949</c:v>
                </c:pt>
                <c:pt idx="1653">
                  <c:v>165.2999999999949</c:v>
                </c:pt>
                <c:pt idx="1654">
                  <c:v>165.39999999999489</c:v>
                </c:pt>
                <c:pt idx="1655">
                  <c:v>165.49999999999488</c:v>
                </c:pt>
                <c:pt idx="1656">
                  <c:v>165.59999999999488</c:v>
                </c:pt>
                <c:pt idx="1657">
                  <c:v>165.69999999999487</c:v>
                </c:pt>
                <c:pt idx="1658">
                  <c:v>165.79999999999487</c:v>
                </c:pt>
                <c:pt idx="1659">
                  <c:v>165.89999999999486</c:v>
                </c:pt>
                <c:pt idx="1660">
                  <c:v>165.99999999999486</c:v>
                </c:pt>
                <c:pt idx="1661">
                  <c:v>166.09999999999485</c:v>
                </c:pt>
                <c:pt idx="1662">
                  <c:v>166.19999999999484</c:v>
                </c:pt>
                <c:pt idx="1663">
                  <c:v>166.29999999999484</c:v>
                </c:pt>
                <c:pt idx="1664">
                  <c:v>166.39999999999483</c:v>
                </c:pt>
                <c:pt idx="1665">
                  <c:v>166.49999999999483</c:v>
                </c:pt>
                <c:pt idx="1666">
                  <c:v>166.59999999999482</c:v>
                </c:pt>
                <c:pt idx="1667">
                  <c:v>166.69999999999482</c:v>
                </c:pt>
                <c:pt idx="1668">
                  <c:v>166.79999999999481</c:v>
                </c:pt>
                <c:pt idx="1669">
                  <c:v>166.8999999999948</c:v>
                </c:pt>
                <c:pt idx="1670">
                  <c:v>166.9999999999948</c:v>
                </c:pt>
                <c:pt idx="1671">
                  <c:v>167.09999999999479</c:v>
                </c:pt>
                <c:pt idx="1672">
                  <c:v>167.19999999999479</c:v>
                </c:pt>
                <c:pt idx="1673">
                  <c:v>167.29999999999478</c:v>
                </c:pt>
                <c:pt idx="1674">
                  <c:v>167.39999999999478</c:v>
                </c:pt>
                <c:pt idx="1675">
                  <c:v>167.49999999999477</c:v>
                </c:pt>
                <c:pt idx="1676">
                  <c:v>167.59999999999476</c:v>
                </c:pt>
                <c:pt idx="1677">
                  <c:v>167.69999999999476</c:v>
                </c:pt>
                <c:pt idx="1678">
                  <c:v>167.79999999999475</c:v>
                </c:pt>
                <c:pt idx="1679">
                  <c:v>167.89999999999475</c:v>
                </c:pt>
                <c:pt idx="1680">
                  <c:v>167.99999999999474</c:v>
                </c:pt>
                <c:pt idx="1681">
                  <c:v>168.09999999999474</c:v>
                </c:pt>
                <c:pt idx="1682">
                  <c:v>168.19999999999473</c:v>
                </c:pt>
                <c:pt idx="1683">
                  <c:v>168.29999999999472</c:v>
                </c:pt>
                <c:pt idx="1684">
                  <c:v>168.39999999999472</c:v>
                </c:pt>
                <c:pt idx="1685">
                  <c:v>168.49999999999471</c:v>
                </c:pt>
                <c:pt idx="1686">
                  <c:v>168.59999999999471</c:v>
                </c:pt>
                <c:pt idx="1687">
                  <c:v>168.6999999999947</c:v>
                </c:pt>
                <c:pt idx="1688">
                  <c:v>168.7999999999947</c:v>
                </c:pt>
                <c:pt idx="1689">
                  <c:v>168.89999999999469</c:v>
                </c:pt>
                <c:pt idx="1690">
                  <c:v>168.99999999999469</c:v>
                </c:pt>
                <c:pt idx="1691">
                  <c:v>169.09999999999468</c:v>
                </c:pt>
                <c:pt idx="1692">
                  <c:v>169.19999999999467</c:v>
                </c:pt>
                <c:pt idx="1693">
                  <c:v>169.29999999999467</c:v>
                </c:pt>
                <c:pt idx="1694">
                  <c:v>169.39999999999466</c:v>
                </c:pt>
                <c:pt idx="1695">
                  <c:v>169.49999999999466</c:v>
                </c:pt>
                <c:pt idx="1696">
                  <c:v>169.59999999999465</c:v>
                </c:pt>
                <c:pt idx="1697">
                  <c:v>169.69999999999465</c:v>
                </c:pt>
                <c:pt idx="1698">
                  <c:v>169.79999999999464</c:v>
                </c:pt>
                <c:pt idx="1699">
                  <c:v>169.89999999999463</c:v>
                </c:pt>
                <c:pt idx="1700">
                  <c:v>169.99999999999463</c:v>
                </c:pt>
                <c:pt idx="1701">
                  <c:v>170.09999999999462</c:v>
                </c:pt>
                <c:pt idx="1702">
                  <c:v>170.19999999999462</c:v>
                </c:pt>
                <c:pt idx="1703">
                  <c:v>170.29999999999461</c:v>
                </c:pt>
                <c:pt idx="1704">
                  <c:v>170.39999999999461</c:v>
                </c:pt>
                <c:pt idx="1705">
                  <c:v>170.4999999999946</c:v>
                </c:pt>
                <c:pt idx="1706">
                  <c:v>170.59999999999459</c:v>
                </c:pt>
                <c:pt idx="1707">
                  <c:v>170.69999999999459</c:v>
                </c:pt>
                <c:pt idx="1708">
                  <c:v>170.79999999999458</c:v>
                </c:pt>
                <c:pt idx="1709">
                  <c:v>170.89999999999458</c:v>
                </c:pt>
                <c:pt idx="1710">
                  <c:v>170.99999999999457</c:v>
                </c:pt>
                <c:pt idx="1711">
                  <c:v>171.09999999999457</c:v>
                </c:pt>
                <c:pt idx="1712">
                  <c:v>171.19999999999456</c:v>
                </c:pt>
                <c:pt idx="1713">
                  <c:v>171.29999999999455</c:v>
                </c:pt>
                <c:pt idx="1714">
                  <c:v>171.39999999999455</c:v>
                </c:pt>
                <c:pt idx="1715">
                  <c:v>171.49999999999454</c:v>
                </c:pt>
                <c:pt idx="1716">
                  <c:v>171.59999999999454</c:v>
                </c:pt>
                <c:pt idx="1717">
                  <c:v>171.69999999999453</c:v>
                </c:pt>
                <c:pt idx="1718">
                  <c:v>171.79999999999453</c:v>
                </c:pt>
                <c:pt idx="1719">
                  <c:v>171.89999999999452</c:v>
                </c:pt>
                <c:pt idx="1720">
                  <c:v>171.99999999999451</c:v>
                </c:pt>
                <c:pt idx="1721">
                  <c:v>172.09999999999451</c:v>
                </c:pt>
                <c:pt idx="1722">
                  <c:v>172.1999999999945</c:v>
                </c:pt>
                <c:pt idx="1723">
                  <c:v>172.2999999999945</c:v>
                </c:pt>
                <c:pt idx="1724">
                  <c:v>172.39999999999449</c:v>
                </c:pt>
                <c:pt idx="1725">
                  <c:v>172.49999999999449</c:v>
                </c:pt>
                <c:pt idx="1726">
                  <c:v>172.59999999999448</c:v>
                </c:pt>
                <c:pt idx="1727">
                  <c:v>172.69999999999447</c:v>
                </c:pt>
                <c:pt idx="1728">
                  <c:v>172.79999999999447</c:v>
                </c:pt>
                <c:pt idx="1729">
                  <c:v>172.89999999999446</c:v>
                </c:pt>
                <c:pt idx="1730">
                  <c:v>172.99999999999446</c:v>
                </c:pt>
                <c:pt idx="1731">
                  <c:v>173.09999999999445</c:v>
                </c:pt>
                <c:pt idx="1732">
                  <c:v>173.19999999999445</c:v>
                </c:pt>
                <c:pt idx="1733">
                  <c:v>173.29999999999444</c:v>
                </c:pt>
                <c:pt idx="1734">
                  <c:v>173.39999999999444</c:v>
                </c:pt>
                <c:pt idx="1735">
                  <c:v>173.49999999999443</c:v>
                </c:pt>
                <c:pt idx="1736">
                  <c:v>173.59999999999442</c:v>
                </c:pt>
                <c:pt idx="1737">
                  <c:v>173.69999999999442</c:v>
                </c:pt>
                <c:pt idx="1738">
                  <c:v>173.79999999999441</c:v>
                </c:pt>
                <c:pt idx="1739">
                  <c:v>173.89999999999441</c:v>
                </c:pt>
                <c:pt idx="1740">
                  <c:v>173.9999999999944</c:v>
                </c:pt>
                <c:pt idx="1741">
                  <c:v>174.0999999999944</c:v>
                </c:pt>
                <c:pt idx="1742">
                  <c:v>174.19999999999439</c:v>
                </c:pt>
                <c:pt idx="1743">
                  <c:v>174.29999999999438</c:v>
                </c:pt>
                <c:pt idx="1744">
                  <c:v>174.39999999999438</c:v>
                </c:pt>
                <c:pt idx="1745">
                  <c:v>174.49999999999437</c:v>
                </c:pt>
                <c:pt idx="1746">
                  <c:v>174.59999999999437</c:v>
                </c:pt>
                <c:pt idx="1747">
                  <c:v>174.69999999999436</c:v>
                </c:pt>
                <c:pt idx="1748">
                  <c:v>174.79999999999436</c:v>
                </c:pt>
                <c:pt idx="1749">
                  <c:v>174.89999999999435</c:v>
                </c:pt>
                <c:pt idx="1750">
                  <c:v>174.99999999999434</c:v>
                </c:pt>
                <c:pt idx="1751">
                  <c:v>175.09999999999434</c:v>
                </c:pt>
                <c:pt idx="1752">
                  <c:v>175.19999999999433</c:v>
                </c:pt>
                <c:pt idx="1753">
                  <c:v>175.29999999999433</c:v>
                </c:pt>
                <c:pt idx="1754">
                  <c:v>175.39999999999432</c:v>
                </c:pt>
                <c:pt idx="1755">
                  <c:v>175.49999999999432</c:v>
                </c:pt>
                <c:pt idx="1756">
                  <c:v>175.59999999999431</c:v>
                </c:pt>
                <c:pt idx="1757">
                  <c:v>175.6999999999943</c:v>
                </c:pt>
                <c:pt idx="1758">
                  <c:v>175.7999999999943</c:v>
                </c:pt>
                <c:pt idx="1759">
                  <c:v>175.89999999999429</c:v>
                </c:pt>
                <c:pt idx="1760">
                  <c:v>175.99999999999429</c:v>
                </c:pt>
                <c:pt idx="1761">
                  <c:v>176.09999999999428</c:v>
                </c:pt>
                <c:pt idx="1762">
                  <c:v>176.19999999999428</c:v>
                </c:pt>
                <c:pt idx="1763">
                  <c:v>176.29999999999427</c:v>
                </c:pt>
                <c:pt idx="1764">
                  <c:v>176.39999999999426</c:v>
                </c:pt>
                <c:pt idx="1765">
                  <c:v>176.49999999999426</c:v>
                </c:pt>
                <c:pt idx="1766">
                  <c:v>176.59999999999425</c:v>
                </c:pt>
                <c:pt idx="1767">
                  <c:v>176.69999999999425</c:v>
                </c:pt>
                <c:pt idx="1768">
                  <c:v>176.79999999999424</c:v>
                </c:pt>
                <c:pt idx="1769">
                  <c:v>176.89999999999424</c:v>
                </c:pt>
                <c:pt idx="1770">
                  <c:v>176.99999999999423</c:v>
                </c:pt>
                <c:pt idx="1771">
                  <c:v>177.09999999999422</c:v>
                </c:pt>
                <c:pt idx="1772">
                  <c:v>177.19999999999422</c:v>
                </c:pt>
                <c:pt idx="1773">
                  <c:v>177.29999999999421</c:v>
                </c:pt>
                <c:pt idx="1774">
                  <c:v>177.39999999999421</c:v>
                </c:pt>
                <c:pt idx="1775">
                  <c:v>177.4999999999942</c:v>
                </c:pt>
                <c:pt idx="1776">
                  <c:v>177.5999999999942</c:v>
                </c:pt>
                <c:pt idx="1777">
                  <c:v>177.69999999999419</c:v>
                </c:pt>
                <c:pt idx="1778">
                  <c:v>177.79999999999418</c:v>
                </c:pt>
                <c:pt idx="1779">
                  <c:v>177.89999999999418</c:v>
                </c:pt>
                <c:pt idx="1780">
                  <c:v>177.99999999999417</c:v>
                </c:pt>
                <c:pt idx="1781">
                  <c:v>178.09999999999417</c:v>
                </c:pt>
                <c:pt idx="1782">
                  <c:v>178.19999999999416</c:v>
                </c:pt>
                <c:pt idx="1783">
                  <c:v>178.29999999999416</c:v>
                </c:pt>
                <c:pt idx="1784">
                  <c:v>178.39999999999415</c:v>
                </c:pt>
                <c:pt idx="1785">
                  <c:v>178.49999999999415</c:v>
                </c:pt>
                <c:pt idx="1786">
                  <c:v>178.59999999999414</c:v>
                </c:pt>
                <c:pt idx="1787">
                  <c:v>178.69999999999413</c:v>
                </c:pt>
                <c:pt idx="1788">
                  <c:v>178.79999999999413</c:v>
                </c:pt>
                <c:pt idx="1789">
                  <c:v>178.89999999999412</c:v>
                </c:pt>
                <c:pt idx="1790">
                  <c:v>178.99999999999412</c:v>
                </c:pt>
                <c:pt idx="1791">
                  <c:v>179.09999999999411</c:v>
                </c:pt>
                <c:pt idx="1792">
                  <c:v>179.19999999999411</c:v>
                </c:pt>
                <c:pt idx="1793">
                  <c:v>179.2999999999941</c:v>
                </c:pt>
                <c:pt idx="1794">
                  <c:v>179.39999999999409</c:v>
                </c:pt>
                <c:pt idx="1795">
                  <c:v>179.49999999999409</c:v>
                </c:pt>
                <c:pt idx="1796">
                  <c:v>179.59999999999408</c:v>
                </c:pt>
                <c:pt idx="1797">
                  <c:v>179.69999999999408</c:v>
                </c:pt>
                <c:pt idx="1798">
                  <c:v>179.79999999999407</c:v>
                </c:pt>
                <c:pt idx="1799">
                  <c:v>179.89999999999407</c:v>
                </c:pt>
                <c:pt idx="1800">
                  <c:v>179.99999999999406</c:v>
                </c:pt>
                <c:pt idx="1801">
                  <c:v>180.09999999999405</c:v>
                </c:pt>
                <c:pt idx="1802">
                  <c:v>180.19999999999405</c:v>
                </c:pt>
                <c:pt idx="1803">
                  <c:v>180.29999999999404</c:v>
                </c:pt>
                <c:pt idx="1804">
                  <c:v>180.39999999999404</c:v>
                </c:pt>
                <c:pt idx="1805">
                  <c:v>180.49999999999403</c:v>
                </c:pt>
                <c:pt idx="1806">
                  <c:v>180.59999999999403</c:v>
                </c:pt>
                <c:pt idx="1807">
                  <c:v>180.69999999999402</c:v>
                </c:pt>
                <c:pt idx="1808">
                  <c:v>180.79999999999401</c:v>
                </c:pt>
                <c:pt idx="1809">
                  <c:v>180.89999999999401</c:v>
                </c:pt>
                <c:pt idx="1810">
                  <c:v>180.999999999994</c:v>
                </c:pt>
                <c:pt idx="1811">
                  <c:v>181.099999999994</c:v>
                </c:pt>
                <c:pt idx="1812">
                  <c:v>181.19999999999399</c:v>
                </c:pt>
                <c:pt idx="1813">
                  <c:v>181.29999999999399</c:v>
                </c:pt>
                <c:pt idx="1814">
                  <c:v>181.39999999999398</c:v>
                </c:pt>
                <c:pt idx="1815">
                  <c:v>181.49999999999397</c:v>
                </c:pt>
                <c:pt idx="1816">
                  <c:v>181.59999999999397</c:v>
                </c:pt>
                <c:pt idx="1817">
                  <c:v>181.69999999999396</c:v>
                </c:pt>
                <c:pt idx="1818">
                  <c:v>181.79999999999396</c:v>
                </c:pt>
                <c:pt idx="1819">
                  <c:v>181.89999999999395</c:v>
                </c:pt>
                <c:pt idx="1820">
                  <c:v>181.99999999999395</c:v>
                </c:pt>
                <c:pt idx="1821">
                  <c:v>182.09999999999394</c:v>
                </c:pt>
                <c:pt idx="1822">
                  <c:v>182.19999999999393</c:v>
                </c:pt>
                <c:pt idx="1823">
                  <c:v>182.29999999999393</c:v>
                </c:pt>
                <c:pt idx="1824">
                  <c:v>182.39999999999392</c:v>
                </c:pt>
                <c:pt idx="1825">
                  <c:v>182.49999999999392</c:v>
                </c:pt>
                <c:pt idx="1826">
                  <c:v>182.59999999999391</c:v>
                </c:pt>
                <c:pt idx="1827">
                  <c:v>182.69999999999391</c:v>
                </c:pt>
                <c:pt idx="1828">
                  <c:v>182.7999999999939</c:v>
                </c:pt>
                <c:pt idx="1829">
                  <c:v>182.8999999999939</c:v>
                </c:pt>
                <c:pt idx="1830">
                  <c:v>182.99999999999389</c:v>
                </c:pt>
                <c:pt idx="1831">
                  <c:v>183.09999999999388</c:v>
                </c:pt>
                <c:pt idx="1832">
                  <c:v>183.19999999999388</c:v>
                </c:pt>
                <c:pt idx="1833">
                  <c:v>183.29999999999387</c:v>
                </c:pt>
                <c:pt idx="1834">
                  <c:v>183.39999999999387</c:v>
                </c:pt>
                <c:pt idx="1835">
                  <c:v>183.49999999999386</c:v>
                </c:pt>
                <c:pt idx="1836">
                  <c:v>183.59999999999386</c:v>
                </c:pt>
                <c:pt idx="1837">
                  <c:v>183.69999999999385</c:v>
                </c:pt>
                <c:pt idx="1838">
                  <c:v>183.79999999999384</c:v>
                </c:pt>
                <c:pt idx="1839">
                  <c:v>183.89999999999384</c:v>
                </c:pt>
                <c:pt idx="1840">
                  <c:v>183.99999999999383</c:v>
                </c:pt>
                <c:pt idx="1841">
                  <c:v>184.09999999999383</c:v>
                </c:pt>
                <c:pt idx="1842">
                  <c:v>184.19999999999382</c:v>
                </c:pt>
                <c:pt idx="1843">
                  <c:v>184.29999999999382</c:v>
                </c:pt>
                <c:pt idx="1844">
                  <c:v>184.39999999999381</c:v>
                </c:pt>
                <c:pt idx="1845">
                  <c:v>184.4999999999938</c:v>
                </c:pt>
                <c:pt idx="1846">
                  <c:v>184.5999999999938</c:v>
                </c:pt>
                <c:pt idx="1847">
                  <c:v>184.69999999999379</c:v>
                </c:pt>
                <c:pt idx="1848">
                  <c:v>184.79999999999379</c:v>
                </c:pt>
                <c:pt idx="1849">
                  <c:v>184.89999999999378</c:v>
                </c:pt>
                <c:pt idx="1850">
                  <c:v>184.99999999999378</c:v>
                </c:pt>
                <c:pt idx="1851">
                  <c:v>185.09999999999377</c:v>
                </c:pt>
                <c:pt idx="1852">
                  <c:v>185.19999999999376</c:v>
                </c:pt>
                <c:pt idx="1853">
                  <c:v>185.29999999999376</c:v>
                </c:pt>
                <c:pt idx="1854">
                  <c:v>185.39999999999375</c:v>
                </c:pt>
                <c:pt idx="1855">
                  <c:v>185.49999999999375</c:v>
                </c:pt>
                <c:pt idx="1856">
                  <c:v>185.59999999999374</c:v>
                </c:pt>
                <c:pt idx="1857">
                  <c:v>185.69999999999374</c:v>
                </c:pt>
                <c:pt idx="1858">
                  <c:v>185.79999999999373</c:v>
                </c:pt>
                <c:pt idx="1859">
                  <c:v>185.89999999999372</c:v>
                </c:pt>
                <c:pt idx="1860">
                  <c:v>185.99999999999372</c:v>
                </c:pt>
                <c:pt idx="1861">
                  <c:v>186.09999999999371</c:v>
                </c:pt>
                <c:pt idx="1862">
                  <c:v>186.19999999999371</c:v>
                </c:pt>
                <c:pt idx="1863">
                  <c:v>186.2999999999937</c:v>
                </c:pt>
                <c:pt idx="1864">
                  <c:v>186.3999999999937</c:v>
                </c:pt>
                <c:pt idx="1865">
                  <c:v>186.49999999999369</c:v>
                </c:pt>
                <c:pt idx="1866">
                  <c:v>186.59999999999368</c:v>
                </c:pt>
                <c:pt idx="1867">
                  <c:v>186.69999999999368</c:v>
                </c:pt>
                <c:pt idx="1868">
                  <c:v>186.79999999999367</c:v>
                </c:pt>
                <c:pt idx="1869">
                  <c:v>186.89999999999367</c:v>
                </c:pt>
                <c:pt idx="1870">
                  <c:v>186.99999999999366</c:v>
                </c:pt>
                <c:pt idx="1871">
                  <c:v>187.09999999999366</c:v>
                </c:pt>
                <c:pt idx="1872">
                  <c:v>187.19999999999365</c:v>
                </c:pt>
                <c:pt idx="1873">
                  <c:v>187.29999999999364</c:v>
                </c:pt>
                <c:pt idx="1874">
                  <c:v>187.39999999999364</c:v>
                </c:pt>
                <c:pt idx="1875">
                  <c:v>187.49999999999363</c:v>
                </c:pt>
                <c:pt idx="1876">
                  <c:v>187.59999999999363</c:v>
                </c:pt>
                <c:pt idx="1877">
                  <c:v>187.69999999999362</c:v>
                </c:pt>
                <c:pt idx="1878">
                  <c:v>187.79999999999362</c:v>
                </c:pt>
                <c:pt idx="1879">
                  <c:v>187.89999999999361</c:v>
                </c:pt>
                <c:pt idx="1880">
                  <c:v>187.99999999999361</c:v>
                </c:pt>
                <c:pt idx="1881">
                  <c:v>188.0999999999936</c:v>
                </c:pt>
                <c:pt idx="1882">
                  <c:v>188.19999999999359</c:v>
                </c:pt>
                <c:pt idx="1883">
                  <c:v>188.29999999999359</c:v>
                </c:pt>
                <c:pt idx="1884">
                  <c:v>188.39999999999358</c:v>
                </c:pt>
                <c:pt idx="1885">
                  <c:v>188.49999999999358</c:v>
                </c:pt>
                <c:pt idx="1886">
                  <c:v>188.59999999999357</c:v>
                </c:pt>
                <c:pt idx="1887">
                  <c:v>188.69999999999357</c:v>
                </c:pt>
                <c:pt idx="1888">
                  <c:v>188.79999999999356</c:v>
                </c:pt>
                <c:pt idx="1889">
                  <c:v>188.89999999999355</c:v>
                </c:pt>
                <c:pt idx="1890">
                  <c:v>188.99999999999355</c:v>
                </c:pt>
                <c:pt idx="1891">
                  <c:v>189.09999999999354</c:v>
                </c:pt>
                <c:pt idx="1892">
                  <c:v>189.19999999999354</c:v>
                </c:pt>
                <c:pt idx="1893">
                  <c:v>189.29999999999353</c:v>
                </c:pt>
                <c:pt idx="1894">
                  <c:v>189.39999999999353</c:v>
                </c:pt>
                <c:pt idx="1895">
                  <c:v>189.49999999999352</c:v>
                </c:pt>
                <c:pt idx="1896">
                  <c:v>189.59999999999351</c:v>
                </c:pt>
                <c:pt idx="1897">
                  <c:v>189.69999999999351</c:v>
                </c:pt>
                <c:pt idx="1898">
                  <c:v>189.7999999999935</c:v>
                </c:pt>
                <c:pt idx="1899">
                  <c:v>189.8999999999935</c:v>
                </c:pt>
                <c:pt idx="1900">
                  <c:v>189.99999999999349</c:v>
                </c:pt>
                <c:pt idx="1901">
                  <c:v>190.09999999999349</c:v>
                </c:pt>
                <c:pt idx="1902">
                  <c:v>190.19999999999348</c:v>
                </c:pt>
                <c:pt idx="1903">
                  <c:v>190.29999999999347</c:v>
                </c:pt>
                <c:pt idx="1904">
                  <c:v>190.39999999999347</c:v>
                </c:pt>
                <c:pt idx="1905">
                  <c:v>190.49999999999346</c:v>
                </c:pt>
                <c:pt idx="1906">
                  <c:v>190.59999999999346</c:v>
                </c:pt>
                <c:pt idx="1907">
                  <c:v>190.69999999999345</c:v>
                </c:pt>
                <c:pt idx="1908">
                  <c:v>190.79999999999345</c:v>
                </c:pt>
                <c:pt idx="1909">
                  <c:v>190.89999999999344</c:v>
                </c:pt>
                <c:pt idx="1910">
                  <c:v>190.99999999999343</c:v>
                </c:pt>
                <c:pt idx="1911">
                  <c:v>191.09999999999343</c:v>
                </c:pt>
                <c:pt idx="1912">
                  <c:v>191.19999999999342</c:v>
                </c:pt>
                <c:pt idx="1913">
                  <c:v>191.29999999999342</c:v>
                </c:pt>
                <c:pt idx="1914">
                  <c:v>191.39999999999341</c:v>
                </c:pt>
                <c:pt idx="1915">
                  <c:v>191.49999999999341</c:v>
                </c:pt>
                <c:pt idx="1916">
                  <c:v>191.5999999999934</c:v>
                </c:pt>
                <c:pt idx="1917">
                  <c:v>191.69999999999339</c:v>
                </c:pt>
                <c:pt idx="1918">
                  <c:v>191.79999999999339</c:v>
                </c:pt>
                <c:pt idx="1919">
                  <c:v>191.89999999999338</c:v>
                </c:pt>
                <c:pt idx="1920">
                  <c:v>191.99999999999338</c:v>
                </c:pt>
                <c:pt idx="1921">
                  <c:v>192.09999999999337</c:v>
                </c:pt>
                <c:pt idx="1922">
                  <c:v>192.19999999999337</c:v>
                </c:pt>
                <c:pt idx="1923">
                  <c:v>192.29999999999336</c:v>
                </c:pt>
                <c:pt idx="1924">
                  <c:v>192.39999999999336</c:v>
                </c:pt>
                <c:pt idx="1925">
                  <c:v>192.49999999999335</c:v>
                </c:pt>
                <c:pt idx="1926">
                  <c:v>192.59999999999334</c:v>
                </c:pt>
                <c:pt idx="1927">
                  <c:v>192.69999999999334</c:v>
                </c:pt>
                <c:pt idx="1928">
                  <c:v>192.79999999999333</c:v>
                </c:pt>
                <c:pt idx="1929">
                  <c:v>192.89999999999333</c:v>
                </c:pt>
                <c:pt idx="1930">
                  <c:v>192.99999999999332</c:v>
                </c:pt>
                <c:pt idx="1931">
                  <c:v>193.09999999999332</c:v>
                </c:pt>
                <c:pt idx="1932">
                  <c:v>193.19999999999331</c:v>
                </c:pt>
                <c:pt idx="1933">
                  <c:v>193.2999999999933</c:v>
                </c:pt>
                <c:pt idx="1934">
                  <c:v>193.3999999999933</c:v>
                </c:pt>
                <c:pt idx="1935">
                  <c:v>193.49999999999329</c:v>
                </c:pt>
                <c:pt idx="1936">
                  <c:v>193.59999999999329</c:v>
                </c:pt>
                <c:pt idx="1937">
                  <c:v>193.69999999999328</c:v>
                </c:pt>
                <c:pt idx="1938">
                  <c:v>193.79999999999328</c:v>
                </c:pt>
                <c:pt idx="1939">
                  <c:v>193.89999999999327</c:v>
                </c:pt>
                <c:pt idx="1940">
                  <c:v>193.99999999999326</c:v>
                </c:pt>
                <c:pt idx="1941">
                  <c:v>194.09999999999326</c:v>
                </c:pt>
                <c:pt idx="1942">
                  <c:v>194.19999999999325</c:v>
                </c:pt>
                <c:pt idx="1943">
                  <c:v>194.29999999999325</c:v>
                </c:pt>
                <c:pt idx="1944">
                  <c:v>194.39999999999324</c:v>
                </c:pt>
                <c:pt idx="1945">
                  <c:v>194.49999999999324</c:v>
                </c:pt>
                <c:pt idx="1946">
                  <c:v>194.59999999999323</c:v>
                </c:pt>
                <c:pt idx="1947">
                  <c:v>194.69999999999322</c:v>
                </c:pt>
                <c:pt idx="1948">
                  <c:v>194.79999999999322</c:v>
                </c:pt>
                <c:pt idx="1949">
                  <c:v>194.89999999999321</c:v>
                </c:pt>
                <c:pt idx="1950">
                  <c:v>194.99999999999321</c:v>
                </c:pt>
                <c:pt idx="1951">
                  <c:v>195.0999999999932</c:v>
                </c:pt>
                <c:pt idx="1952">
                  <c:v>195.1999999999932</c:v>
                </c:pt>
                <c:pt idx="1953">
                  <c:v>195.29999999999319</c:v>
                </c:pt>
                <c:pt idx="1954">
                  <c:v>195.39999999999318</c:v>
                </c:pt>
                <c:pt idx="1955">
                  <c:v>195.49999999999318</c:v>
                </c:pt>
                <c:pt idx="1956">
                  <c:v>195.59999999999317</c:v>
                </c:pt>
                <c:pt idx="1957">
                  <c:v>195.69999999999317</c:v>
                </c:pt>
                <c:pt idx="1958">
                  <c:v>195.79999999999316</c:v>
                </c:pt>
                <c:pt idx="1959">
                  <c:v>195.89999999999316</c:v>
                </c:pt>
                <c:pt idx="1960">
                  <c:v>195.99999999999315</c:v>
                </c:pt>
                <c:pt idx="1961">
                  <c:v>196.09999999999314</c:v>
                </c:pt>
                <c:pt idx="1962">
                  <c:v>196.19999999999314</c:v>
                </c:pt>
                <c:pt idx="1963">
                  <c:v>196.29999999999313</c:v>
                </c:pt>
                <c:pt idx="1964">
                  <c:v>196.39999999999313</c:v>
                </c:pt>
                <c:pt idx="1965">
                  <c:v>196.49999999999312</c:v>
                </c:pt>
                <c:pt idx="1966">
                  <c:v>196.59999999999312</c:v>
                </c:pt>
                <c:pt idx="1967">
                  <c:v>196.69999999999311</c:v>
                </c:pt>
                <c:pt idx="1968">
                  <c:v>196.7999999999931</c:v>
                </c:pt>
                <c:pt idx="1969">
                  <c:v>196.8999999999931</c:v>
                </c:pt>
                <c:pt idx="1970">
                  <c:v>196.99999999999309</c:v>
                </c:pt>
                <c:pt idx="1971">
                  <c:v>197.09999999999309</c:v>
                </c:pt>
                <c:pt idx="1972">
                  <c:v>197.19999999999308</c:v>
                </c:pt>
                <c:pt idx="1973">
                  <c:v>197.29999999999308</c:v>
                </c:pt>
                <c:pt idx="1974">
                  <c:v>197.39999999999307</c:v>
                </c:pt>
                <c:pt idx="1975">
                  <c:v>197.49999999999307</c:v>
                </c:pt>
                <c:pt idx="1976">
                  <c:v>197.59999999999306</c:v>
                </c:pt>
                <c:pt idx="1977">
                  <c:v>197.69999999999305</c:v>
                </c:pt>
                <c:pt idx="1978">
                  <c:v>197.79999999999305</c:v>
                </c:pt>
                <c:pt idx="1979">
                  <c:v>197.89999999999304</c:v>
                </c:pt>
                <c:pt idx="1980">
                  <c:v>197.99999999999304</c:v>
                </c:pt>
                <c:pt idx="1981">
                  <c:v>198.09999999999303</c:v>
                </c:pt>
                <c:pt idx="1982">
                  <c:v>198.19999999999303</c:v>
                </c:pt>
                <c:pt idx="1983">
                  <c:v>198.29999999999302</c:v>
                </c:pt>
                <c:pt idx="1984">
                  <c:v>198.39999999999301</c:v>
                </c:pt>
                <c:pt idx="1985">
                  <c:v>198.49999999999301</c:v>
                </c:pt>
                <c:pt idx="1986">
                  <c:v>198.599999999993</c:v>
                </c:pt>
                <c:pt idx="1987">
                  <c:v>198.699999999993</c:v>
                </c:pt>
                <c:pt idx="1988">
                  <c:v>198.79999999999299</c:v>
                </c:pt>
                <c:pt idx="1989">
                  <c:v>198.89999999999299</c:v>
                </c:pt>
                <c:pt idx="1990">
                  <c:v>198.99999999999298</c:v>
                </c:pt>
                <c:pt idx="1991">
                  <c:v>199.09999999999297</c:v>
                </c:pt>
                <c:pt idx="1992">
                  <c:v>199.19999999999297</c:v>
                </c:pt>
                <c:pt idx="1993">
                  <c:v>199.29999999999296</c:v>
                </c:pt>
                <c:pt idx="1994">
                  <c:v>199.39999999999296</c:v>
                </c:pt>
                <c:pt idx="1995">
                  <c:v>199.49999999999295</c:v>
                </c:pt>
                <c:pt idx="1996">
                  <c:v>199.59999999999295</c:v>
                </c:pt>
                <c:pt idx="1997">
                  <c:v>199.69999999999294</c:v>
                </c:pt>
                <c:pt idx="1998">
                  <c:v>199.79999999999293</c:v>
                </c:pt>
                <c:pt idx="1999">
                  <c:v>199.89999999999293</c:v>
                </c:pt>
                <c:pt idx="2000">
                  <c:v>199.99999999999292</c:v>
                </c:pt>
                <c:pt idx="2001">
                  <c:v>200.09999999999292</c:v>
                </c:pt>
                <c:pt idx="2002">
                  <c:v>200.19999999999291</c:v>
                </c:pt>
                <c:pt idx="2003">
                  <c:v>200.29999999999291</c:v>
                </c:pt>
                <c:pt idx="2004">
                  <c:v>200.3999999999929</c:v>
                </c:pt>
                <c:pt idx="2005">
                  <c:v>200.49999999999289</c:v>
                </c:pt>
                <c:pt idx="2006">
                  <c:v>200.59999999999289</c:v>
                </c:pt>
                <c:pt idx="2007">
                  <c:v>200.69999999999288</c:v>
                </c:pt>
                <c:pt idx="2008">
                  <c:v>200.79999999999288</c:v>
                </c:pt>
                <c:pt idx="2009">
                  <c:v>200.89999999999287</c:v>
                </c:pt>
                <c:pt idx="2010">
                  <c:v>200.99999999999287</c:v>
                </c:pt>
                <c:pt idx="2011">
                  <c:v>201.09999999999286</c:v>
                </c:pt>
                <c:pt idx="2012">
                  <c:v>201.19999999999285</c:v>
                </c:pt>
                <c:pt idx="2013">
                  <c:v>201.29999999999285</c:v>
                </c:pt>
                <c:pt idx="2014">
                  <c:v>201.39999999999284</c:v>
                </c:pt>
                <c:pt idx="2015">
                  <c:v>201.49999999999284</c:v>
                </c:pt>
                <c:pt idx="2016">
                  <c:v>201.59999999999283</c:v>
                </c:pt>
                <c:pt idx="2017">
                  <c:v>201.69999999999283</c:v>
                </c:pt>
                <c:pt idx="2018">
                  <c:v>201.79999999999282</c:v>
                </c:pt>
                <c:pt idx="2019">
                  <c:v>201.89999999999281</c:v>
                </c:pt>
                <c:pt idx="2020">
                  <c:v>201.99999999999281</c:v>
                </c:pt>
                <c:pt idx="2021">
                  <c:v>202.0999999999928</c:v>
                </c:pt>
                <c:pt idx="2022">
                  <c:v>202.1999999999928</c:v>
                </c:pt>
                <c:pt idx="2023">
                  <c:v>202.29999999999279</c:v>
                </c:pt>
                <c:pt idx="2024">
                  <c:v>202.39999999999279</c:v>
                </c:pt>
                <c:pt idx="2025">
                  <c:v>202.49999999999278</c:v>
                </c:pt>
                <c:pt idx="2026">
                  <c:v>202.59999999999278</c:v>
                </c:pt>
                <c:pt idx="2027">
                  <c:v>202.69999999999277</c:v>
                </c:pt>
                <c:pt idx="2028">
                  <c:v>202.79999999999276</c:v>
                </c:pt>
                <c:pt idx="2029">
                  <c:v>202.89999999999276</c:v>
                </c:pt>
                <c:pt idx="2030">
                  <c:v>202.99999999999275</c:v>
                </c:pt>
                <c:pt idx="2031">
                  <c:v>203.09999999999275</c:v>
                </c:pt>
                <c:pt idx="2032">
                  <c:v>203.19999999999274</c:v>
                </c:pt>
                <c:pt idx="2033">
                  <c:v>203.29999999999274</c:v>
                </c:pt>
                <c:pt idx="2034">
                  <c:v>203.39999999999273</c:v>
                </c:pt>
                <c:pt idx="2035">
                  <c:v>203.49999999999272</c:v>
                </c:pt>
                <c:pt idx="2036">
                  <c:v>203.59999999999272</c:v>
                </c:pt>
                <c:pt idx="2037">
                  <c:v>203.69999999999271</c:v>
                </c:pt>
                <c:pt idx="2038">
                  <c:v>203.79999999999271</c:v>
                </c:pt>
                <c:pt idx="2039">
                  <c:v>203.8999999999927</c:v>
                </c:pt>
                <c:pt idx="2040">
                  <c:v>203.9999999999927</c:v>
                </c:pt>
                <c:pt idx="2041">
                  <c:v>204.09999999999269</c:v>
                </c:pt>
                <c:pt idx="2042">
                  <c:v>204.19999999999268</c:v>
                </c:pt>
                <c:pt idx="2043">
                  <c:v>204.29999999999268</c:v>
                </c:pt>
                <c:pt idx="2044">
                  <c:v>204.39999999999267</c:v>
                </c:pt>
                <c:pt idx="2045">
                  <c:v>204.49999999999267</c:v>
                </c:pt>
                <c:pt idx="2046">
                  <c:v>204.59999999999266</c:v>
                </c:pt>
                <c:pt idx="2047">
                  <c:v>204.69999999999266</c:v>
                </c:pt>
                <c:pt idx="2048">
                  <c:v>204.79999999999265</c:v>
                </c:pt>
                <c:pt idx="2049">
                  <c:v>204.89999999999264</c:v>
                </c:pt>
                <c:pt idx="2050">
                  <c:v>204.99999999999264</c:v>
                </c:pt>
                <c:pt idx="2051">
                  <c:v>205.09999999999263</c:v>
                </c:pt>
                <c:pt idx="2052">
                  <c:v>205.19999999999263</c:v>
                </c:pt>
                <c:pt idx="2053">
                  <c:v>205.29999999999262</c:v>
                </c:pt>
                <c:pt idx="2054">
                  <c:v>205.39999999999262</c:v>
                </c:pt>
                <c:pt idx="2055">
                  <c:v>205.49999999999261</c:v>
                </c:pt>
                <c:pt idx="2056">
                  <c:v>205.5999999999926</c:v>
                </c:pt>
                <c:pt idx="2057">
                  <c:v>205.6999999999926</c:v>
                </c:pt>
                <c:pt idx="2058">
                  <c:v>205.79999999999259</c:v>
                </c:pt>
                <c:pt idx="2059">
                  <c:v>205.89999999999259</c:v>
                </c:pt>
                <c:pt idx="2060">
                  <c:v>205.99999999999258</c:v>
                </c:pt>
                <c:pt idx="2061">
                  <c:v>206.09999999999258</c:v>
                </c:pt>
                <c:pt idx="2062">
                  <c:v>206.19999999999257</c:v>
                </c:pt>
                <c:pt idx="2063">
                  <c:v>206.29999999999256</c:v>
                </c:pt>
                <c:pt idx="2064">
                  <c:v>206.39999999999256</c:v>
                </c:pt>
                <c:pt idx="2065">
                  <c:v>206.49999999999255</c:v>
                </c:pt>
                <c:pt idx="2066">
                  <c:v>206.59999999999255</c:v>
                </c:pt>
                <c:pt idx="2067">
                  <c:v>206.69999999999254</c:v>
                </c:pt>
                <c:pt idx="2068">
                  <c:v>206.79999999999254</c:v>
                </c:pt>
                <c:pt idx="2069">
                  <c:v>206.89999999999253</c:v>
                </c:pt>
                <c:pt idx="2070">
                  <c:v>206.99999999999253</c:v>
                </c:pt>
                <c:pt idx="2071">
                  <c:v>207.09999999999252</c:v>
                </c:pt>
                <c:pt idx="2072">
                  <c:v>207.19999999999251</c:v>
                </c:pt>
                <c:pt idx="2073">
                  <c:v>207.29999999999251</c:v>
                </c:pt>
                <c:pt idx="2074">
                  <c:v>207.3999999999925</c:v>
                </c:pt>
                <c:pt idx="2075">
                  <c:v>207.4999999999925</c:v>
                </c:pt>
                <c:pt idx="2076">
                  <c:v>207.59999999999249</c:v>
                </c:pt>
                <c:pt idx="2077">
                  <c:v>207.69999999999249</c:v>
                </c:pt>
                <c:pt idx="2078">
                  <c:v>207.79999999999248</c:v>
                </c:pt>
                <c:pt idx="2079">
                  <c:v>207.89999999999247</c:v>
                </c:pt>
                <c:pt idx="2080">
                  <c:v>207.99999999999247</c:v>
                </c:pt>
                <c:pt idx="2081">
                  <c:v>208.09999999999246</c:v>
                </c:pt>
                <c:pt idx="2082">
                  <c:v>208.19999999999246</c:v>
                </c:pt>
                <c:pt idx="2083">
                  <c:v>208.29999999999245</c:v>
                </c:pt>
                <c:pt idx="2084">
                  <c:v>208.39999999999245</c:v>
                </c:pt>
                <c:pt idx="2085">
                  <c:v>208.49999999999244</c:v>
                </c:pt>
                <c:pt idx="2086">
                  <c:v>208.59999999999243</c:v>
                </c:pt>
                <c:pt idx="2087">
                  <c:v>208.69999999999243</c:v>
                </c:pt>
                <c:pt idx="2088">
                  <c:v>208.79999999999242</c:v>
                </c:pt>
                <c:pt idx="2089">
                  <c:v>208.89999999999242</c:v>
                </c:pt>
                <c:pt idx="2090">
                  <c:v>208.99999999999241</c:v>
                </c:pt>
                <c:pt idx="2091">
                  <c:v>209.09999999999241</c:v>
                </c:pt>
                <c:pt idx="2092">
                  <c:v>209.1999999999924</c:v>
                </c:pt>
                <c:pt idx="2093">
                  <c:v>209.29999999999239</c:v>
                </c:pt>
                <c:pt idx="2094">
                  <c:v>209.39999999999239</c:v>
                </c:pt>
                <c:pt idx="2095">
                  <c:v>209.49999999999238</c:v>
                </c:pt>
                <c:pt idx="2096">
                  <c:v>209.59999999999238</c:v>
                </c:pt>
                <c:pt idx="2097">
                  <c:v>209.69999999999237</c:v>
                </c:pt>
                <c:pt idx="2098">
                  <c:v>209.79999999999237</c:v>
                </c:pt>
                <c:pt idx="2099">
                  <c:v>209.89999999999236</c:v>
                </c:pt>
                <c:pt idx="2100">
                  <c:v>209.99999999999235</c:v>
                </c:pt>
                <c:pt idx="2101">
                  <c:v>210.09999999999235</c:v>
                </c:pt>
                <c:pt idx="2102">
                  <c:v>210.19999999999234</c:v>
                </c:pt>
                <c:pt idx="2103">
                  <c:v>210.29999999999234</c:v>
                </c:pt>
                <c:pt idx="2104">
                  <c:v>210.39999999999233</c:v>
                </c:pt>
                <c:pt idx="2105">
                  <c:v>210.49999999999233</c:v>
                </c:pt>
                <c:pt idx="2106">
                  <c:v>210.59999999999232</c:v>
                </c:pt>
                <c:pt idx="2107">
                  <c:v>210.69999999999231</c:v>
                </c:pt>
                <c:pt idx="2108">
                  <c:v>210.79999999999231</c:v>
                </c:pt>
                <c:pt idx="2109">
                  <c:v>210.8999999999923</c:v>
                </c:pt>
                <c:pt idx="2110">
                  <c:v>210.9999999999923</c:v>
                </c:pt>
                <c:pt idx="2111">
                  <c:v>211.09999999999229</c:v>
                </c:pt>
                <c:pt idx="2112">
                  <c:v>211.19999999999229</c:v>
                </c:pt>
                <c:pt idx="2113">
                  <c:v>211.29999999999228</c:v>
                </c:pt>
                <c:pt idx="2114">
                  <c:v>211.39999999999227</c:v>
                </c:pt>
                <c:pt idx="2115">
                  <c:v>211.49999999999227</c:v>
                </c:pt>
                <c:pt idx="2116">
                  <c:v>211.59999999999226</c:v>
                </c:pt>
                <c:pt idx="2117">
                  <c:v>211.69999999999226</c:v>
                </c:pt>
                <c:pt idx="2118">
                  <c:v>211.79999999999225</c:v>
                </c:pt>
                <c:pt idx="2119">
                  <c:v>211.89999999999225</c:v>
                </c:pt>
                <c:pt idx="2120">
                  <c:v>211.99999999999224</c:v>
                </c:pt>
                <c:pt idx="2121">
                  <c:v>212.09999999999224</c:v>
                </c:pt>
                <c:pt idx="2122">
                  <c:v>212.19999999999223</c:v>
                </c:pt>
                <c:pt idx="2123">
                  <c:v>212.29999999999222</c:v>
                </c:pt>
                <c:pt idx="2124">
                  <c:v>212.39999999999222</c:v>
                </c:pt>
                <c:pt idx="2125">
                  <c:v>212.49999999999221</c:v>
                </c:pt>
                <c:pt idx="2126">
                  <c:v>212.59999999999221</c:v>
                </c:pt>
                <c:pt idx="2127">
                  <c:v>212.6999999999922</c:v>
                </c:pt>
                <c:pt idx="2128">
                  <c:v>212.7999999999922</c:v>
                </c:pt>
                <c:pt idx="2129">
                  <c:v>212.89999999999219</c:v>
                </c:pt>
                <c:pt idx="2130">
                  <c:v>212.99999999999218</c:v>
                </c:pt>
                <c:pt idx="2131">
                  <c:v>213.09999999999218</c:v>
                </c:pt>
                <c:pt idx="2132">
                  <c:v>213.19999999999217</c:v>
                </c:pt>
                <c:pt idx="2133">
                  <c:v>213.29999999999217</c:v>
                </c:pt>
                <c:pt idx="2134">
                  <c:v>213.39999999999216</c:v>
                </c:pt>
                <c:pt idx="2135">
                  <c:v>213.49999999999216</c:v>
                </c:pt>
                <c:pt idx="2136">
                  <c:v>213.59999999999215</c:v>
                </c:pt>
                <c:pt idx="2137">
                  <c:v>213.69999999999214</c:v>
                </c:pt>
                <c:pt idx="2138">
                  <c:v>213.79999999999214</c:v>
                </c:pt>
                <c:pt idx="2139">
                  <c:v>213.89999999999213</c:v>
                </c:pt>
                <c:pt idx="2140">
                  <c:v>213.99999999999213</c:v>
                </c:pt>
                <c:pt idx="2141">
                  <c:v>214.09999999999212</c:v>
                </c:pt>
                <c:pt idx="2142">
                  <c:v>214.19999999999212</c:v>
                </c:pt>
                <c:pt idx="2143">
                  <c:v>214.29999999999211</c:v>
                </c:pt>
                <c:pt idx="2144">
                  <c:v>214.3999999999921</c:v>
                </c:pt>
                <c:pt idx="2145">
                  <c:v>214.4999999999921</c:v>
                </c:pt>
                <c:pt idx="2146">
                  <c:v>214.59999999999209</c:v>
                </c:pt>
                <c:pt idx="2147">
                  <c:v>214.69999999999209</c:v>
                </c:pt>
                <c:pt idx="2148">
                  <c:v>214.79999999999208</c:v>
                </c:pt>
                <c:pt idx="2149">
                  <c:v>214.89999999999208</c:v>
                </c:pt>
                <c:pt idx="2150">
                  <c:v>214.99999999999207</c:v>
                </c:pt>
                <c:pt idx="2151">
                  <c:v>215.09999999999206</c:v>
                </c:pt>
                <c:pt idx="2152">
                  <c:v>215.19999999999206</c:v>
                </c:pt>
                <c:pt idx="2153">
                  <c:v>215.29999999999205</c:v>
                </c:pt>
                <c:pt idx="2154">
                  <c:v>215.39999999999205</c:v>
                </c:pt>
                <c:pt idx="2155">
                  <c:v>215.49999999999204</c:v>
                </c:pt>
                <c:pt idx="2156">
                  <c:v>215.59999999999204</c:v>
                </c:pt>
                <c:pt idx="2157">
                  <c:v>215.69999999999203</c:v>
                </c:pt>
                <c:pt idx="2158">
                  <c:v>215.79999999999202</c:v>
                </c:pt>
                <c:pt idx="2159">
                  <c:v>215.89999999999202</c:v>
                </c:pt>
                <c:pt idx="2160">
                  <c:v>215.99999999999201</c:v>
                </c:pt>
                <c:pt idx="2161">
                  <c:v>216.09999999999201</c:v>
                </c:pt>
                <c:pt idx="2162">
                  <c:v>216.199999999992</c:v>
                </c:pt>
                <c:pt idx="2163">
                  <c:v>216.299999999992</c:v>
                </c:pt>
                <c:pt idx="2164">
                  <c:v>216.39999999999199</c:v>
                </c:pt>
                <c:pt idx="2165">
                  <c:v>216.49999999999199</c:v>
                </c:pt>
                <c:pt idx="2166">
                  <c:v>216.59999999999198</c:v>
                </c:pt>
                <c:pt idx="2167">
                  <c:v>216.69999999999197</c:v>
                </c:pt>
                <c:pt idx="2168">
                  <c:v>216.79999999999197</c:v>
                </c:pt>
                <c:pt idx="2169">
                  <c:v>216.89999999999196</c:v>
                </c:pt>
                <c:pt idx="2170">
                  <c:v>216.99999999999196</c:v>
                </c:pt>
                <c:pt idx="2171">
                  <c:v>217.09999999999195</c:v>
                </c:pt>
                <c:pt idx="2172">
                  <c:v>217.19999999999195</c:v>
                </c:pt>
                <c:pt idx="2173">
                  <c:v>217.29999999999194</c:v>
                </c:pt>
                <c:pt idx="2174">
                  <c:v>217.39999999999193</c:v>
                </c:pt>
                <c:pt idx="2175">
                  <c:v>217.49999999999193</c:v>
                </c:pt>
                <c:pt idx="2176">
                  <c:v>217.59999999999192</c:v>
                </c:pt>
                <c:pt idx="2177">
                  <c:v>217.69999999999192</c:v>
                </c:pt>
                <c:pt idx="2178">
                  <c:v>217.79999999999191</c:v>
                </c:pt>
                <c:pt idx="2179">
                  <c:v>217.89999999999191</c:v>
                </c:pt>
                <c:pt idx="2180">
                  <c:v>217.9999999999919</c:v>
                </c:pt>
                <c:pt idx="2181">
                  <c:v>218.09999999999189</c:v>
                </c:pt>
                <c:pt idx="2182">
                  <c:v>218.19999999999189</c:v>
                </c:pt>
                <c:pt idx="2183">
                  <c:v>218.29999999999188</c:v>
                </c:pt>
                <c:pt idx="2184">
                  <c:v>218.39999999999188</c:v>
                </c:pt>
                <c:pt idx="2185">
                  <c:v>218.49999999999187</c:v>
                </c:pt>
                <c:pt idx="2186">
                  <c:v>218.59999999999187</c:v>
                </c:pt>
                <c:pt idx="2187">
                  <c:v>218.69999999999186</c:v>
                </c:pt>
                <c:pt idx="2188">
                  <c:v>218.79999999999185</c:v>
                </c:pt>
                <c:pt idx="2189">
                  <c:v>218.89999999999185</c:v>
                </c:pt>
                <c:pt idx="2190">
                  <c:v>218.99999999999184</c:v>
                </c:pt>
                <c:pt idx="2191">
                  <c:v>219.09999999999184</c:v>
                </c:pt>
                <c:pt idx="2192">
                  <c:v>219.19999999999183</c:v>
                </c:pt>
                <c:pt idx="2193">
                  <c:v>219.29999999999183</c:v>
                </c:pt>
                <c:pt idx="2194">
                  <c:v>219.39999999999182</c:v>
                </c:pt>
                <c:pt idx="2195">
                  <c:v>219.49999999999181</c:v>
                </c:pt>
                <c:pt idx="2196">
                  <c:v>219.59999999999181</c:v>
                </c:pt>
                <c:pt idx="2197">
                  <c:v>219.6999999999918</c:v>
                </c:pt>
                <c:pt idx="2198">
                  <c:v>219.7999999999918</c:v>
                </c:pt>
                <c:pt idx="2199">
                  <c:v>219.89999999999179</c:v>
                </c:pt>
                <c:pt idx="2200">
                  <c:v>219.99999999999179</c:v>
                </c:pt>
                <c:pt idx="2201">
                  <c:v>220.09999999999178</c:v>
                </c:pt>
                <c:pt idx="2202">
                  <c:v>220.19999999999177</c:v>
                </c:pt>
                <c:pt idx="2203">
                  <c:v>220.29999999999177</c:v>
                </c:pt>
                <c:pt idx="2204">
                  <c:v>220.39999999999176</c:v>
                </c:pt>
                <c:pt idx="2205">
                  <c:v>220.49999999999176</c:v>
                </c:pt>
                <c:pt idx="2206">
                  <c:v>220.59999999999175</c:v>
                </c:pt>
                <c:pt idx="2207">
                  <c:v>220.69999999999175</c:v>
                </c:pt>
                <c:pt idx="2208">
                  <c:v>220.79999999999174</c:v>
                </c:pt>
                <c:pt idx="2209">
                  <c:v>220.89999999999173</c:v>
                </c:pt>
                <c:pt idx="2210">
                  <c:v>220.99999999999173</c:v>
                </c:pt>
                <c:pt idx="2211">
                  <c:v>221.09999999999172</c:v>
                </c:pt>
                <c:pt idx="2212">
                  <c:v>221.19999999999172</c:v>
                </c:pt>
                <c:pt idx="2213">
                  <c:v>221.29999999999171</c:v>
                </c:pt>
                <c:pt idx="2214">
                  <c:v>221.39999999999171</c:v>
                </c:pt>
                <c:pt idx="2215">
                  <c:v>221.4999999999917</c:v>
                </c:pt>
                <c:pt idx="2216">
                  <c:v>221.5999999999917</c:v>
                </c:pt>
                <c:pt idx="2217">
                  <c:v>221.69999999999169</c:v>
                </c:pt>
                <c:pt idx="2218">
                  <c:v>221.79999999999168</c:v>
                </c:pt>
                <c:pt idx="2219">
                  <c:v>221.89999999999168</c:v>
                </c:pt>
                <c:pt idx="2220">
                  <c:v>221.99999999999167</c:v>
                </c:pt>
                <c:pt idx="2221">
                  <c:v>222.09999999999167</c:v>
                </c:pt>
                <c:pt idx="2222">
                  <c:v>222.19999999999166</c:v>
                </c:pt>
                <c:pt idx="2223">
                  <c:v>222.29999999999166</c:v>
                </c:pt>
                <c:pt idx="2224">
                  <c:v>222.39999999999165</c:v>
                </c:pt>
                <c:pt idx="2225">
                  <c:v>222.49999999999164</c:v>
                </c:pt>
                <c:pt idx="2226">
                  <c:v>222.59999999999164</c:v>
                </c:pt>
                <c:pt idx="2227">
                  <c:v>222.69999999999163</c:v>
                </c:pt>
                <c:pt idx="2228">
                  <c:v>222.79999999999163</c:v>
                </c:pt>
                <c:pt idx="2229">
                  <c:v>222.89999999999162</c:v>
                </c:pt>
                <c:pt idx="2230">
                  <c:v>222.99999999999162</c:v>
                </c:pt>
                <c:pt idx="2231">
                  <c:v>223.09999999999161</c:v>
                </c:pt>
                <c:pt idx="2232">
                  <c:v>223.1999999999916</c:v>
                </c:pt>
                <c:pt idx="2233">
                  <c:v>223.2999999999916</c:v>
                </c:pt>
                <c:pt idx="2234">
                  <c:v>223.39999999999159</c:v>
                </c:pt>
                <c:pt idx="2235">
                  <c:v>223.49999999999159</c:v>
                </c:pt>
                <c:pt idx="2236">
                  <c:v>223.59999999999158</c:v>
                </c:pt>
                <c:pt idx="2237">
                  <c:v>223.69999999999158</c:v>
                </c:pt>
                <c:pt idx="2238">
                  <c:v>223.79999999999157</c:v>
                </c:pt>
                <c:pt idx="2239">
                  <c:v>223.89999999999156</c:v>
                </c:pt>
                <c:pt idx="2240">
                  <c:v>223.99999999999156</c:v>
                </c:pt>
                <c:pt idx="2241">
                  <c:v>224.09999999999155</c:v>
                </c:pt>
                <c:pt idx="2242">
                  <c:v>224.19999999999155</c:v>
                </c:pt>
                <c:pt idx="2243">
                  <c:v>224.29999999999154</c:v>
                </c:pt>
                <c:pt idx="2244">
                  <c:v>224.39999999999154</c:v>
                </c:pt>
                <c:pt idx="2245">
                  <c:v>224.49999999999153</c:v>
                </c:pt>
                <c:pt idx="2246">
                  <c:v>224.59999999999152</c:v>
                </c:pt>
                <c:pt idx="2247">
                  <c:v>224.69999999999152</c:v>
                </c:pt>
                <c:pt idx="2248">
                  <c:v>224.79999999999151</c:v>
                </c:pt>
                <c:pt idx="2249">
                  <c:v>224.89999999999151</c:v>
                </c:pt>
                <c:pt idx="2250">
                  <c:v>224.9999999999915</c:v>
                </c:pt>
                <c:pt idx="2251">
                  <c:v>225.0999999999915</c:v>
                </c:pt>
                <c:pt idx="2252">
                  <c:v>225.19999999999149</c:v>
                </c:pt>
                <c:pt idx="2253">
                  <c:v>225.29999999999148</c:v>
                </c:pt>
                <c:pt idx="2254">
                  <c:v>225.39999999999148</c:v>
                </c:pt>
                <c:pt idx="2255">
                  <c:v>225.49999999999147</c:v>
                </c:pt>
                <c:pt idx="2256">
                  <c:v>225.59999999999147</c:v>
                </c:pt>
                <c:pt idx="2257">
                  <c:v>225.69999999999146</c:v>
                </c:pt>
                <c:pt idx="2258">
                  <c:v>225.79999999999146</c:v>
                </c:pt>
                <c:pt idx="2259">
                  <c:v>225.89999999999145</c:v>
                </c:pt>
                <c:pt idx="2260">
                  <c:v>225.99999999999145</c:v>
                </c:pt>
                <c:pt idx="2261">
                  <c:v>226.09999999999144</c:v>
                </c:pt>
                <c:pt idx="2262">
                  <c:v>226.19999999999143</c:v>
                </c:pt>
                <c:pt idx="2263">
                  <c:v>226.29999999999143</c:v>
                </c:pt>
                <c:pt idx="2264">
                  <c:v>226.39999999999142</c:v>
                </c:pt>
                <c:pt idx="2265">
                  <c:v>226.49999999999142</c:v>
                </c:pt>
                <c:pt idx="2266">
                  <c:v>226.59999999999141</c:v>
                </c:pt>
                <c:pt idx="2267">
                  <c:v>226.69999999999141</c:v>
                </c:pt>
                <c:pt idx="2268">
                  <c:v>226.7999999999914</c:v>
                </c:pt>
                <c:pt idx="2269">
                  <c:v>226.89999999999139</c:v>
                </c:pt>
                <c:pt idx="2270">
                  <c:v>226.99999999999139</c:v>
                </c:pt>
                <c:pt idx="2271">
                  <c:v>227.09999999999138</c:v>
                </c:pt>
                <c:pt idx="2272">
                  <c:v>227.19999999999138</c:v>
                </c:pt>
                <c:pt idx="2273">
                  <c:v>227.29999999999137</c:v>
                </c:pt>
                <c:pt idx="2274">
                  <c:v>227.39999999999137</c:v>
                </c:pt>
                <c:pt idx="2275">
                  <c:v>227.49999999999136</c:v>
                </c:pt>
                <c:pt idx="2276">
                  <c:v>227.59999999999135</c:v>
                </c:pt>
                <c:pt idx="2277">
                  <c:v>227.69999999999135</c:v>
                </c:pt>
                <c:pt idx="2278">
                  <c:v>227.79999999999134</c:v>
                </c:pt>
                <c:pt idx="2279">
                  <c:v>227.89999999999134</c:v>
                </c:pt>
                <c:pt idx="2280">
                  <c:v>227.99999999999133</c:v>
                </c:pt>
                <c:pt idx="2281">
                  <c:v>228.09999999999133</c:v>
                </c:pt>
                <c:pt idx="2282">
                  <c:v>228.19999999999132</c:v>
                </c:pt>
                <c:pt idx="2283">
                  <c:v>228.29999999999131</c:v>
                </c:pt>
                <c:pt idx="2284">
                  <c:v>228.39999999999131</c:v>
                </c:pt>
                <c:pt idx="2285">
                  <c:v>228.4999999999913</c:v>
                </c:pt>
                <c:pt idx="2286">
                  <c:v>228.5999999999913</c:v>
                </c:pt>
                <c:pt idx="2287">
                  <c:v>228.69999999999129</c:v>
                </c:pt>
                <c:pt idx="2288">
                  <c:v>228.79999999999129</c:v>
                </c:pt>
                <c:pt idx="2289">
                  <c:v>228.89999999999128</c:v>
                </c:pt>
                <c:pt idx="2290">
                  <c:v>228.99999999999127</c:v>
                </c:pt>
                <c:pt idx="2291">
                  <c:v>229.09999999999127</c:v>
                </c:pt>
                <c:pt idx="2292">
                  <c:v>229.19999999999126</c:v>
                </c:pt>
                <c:pt idx="2293">
                  <c:v>229.29999999999126</c:v>
                </c:pt>
                <c:pt idx="2294">
                  <c:v>229.39999999999125</c:v>
                </c:pt>
                <c:pt idx="2295">
                  <c:v>229.49999999999125</c:v>
                </c:pt>
                <c:pt idx="2296">
                  <c:v>229.59999999999124</c:v>
                </c:pt>
                <c:pt idx="2297">
                  <c:v>229.69999999999123</c:v>
                </c:pt>
                <c:pt idx="2298">
                  <c:v>229.79999999999123</c:v>
                </c:pt>
                <c:pt idx="2299">
                  <c:v>229.89999999999122</c:v>
                </c:pt>
                <c:pt idx="2300">
                  <c:v>229.99999999999122</c:v>
                </c:pt>
                <c:pt idx="2301">
                  <c:v>230.09999999999121</c:v>
                </c:pt>
                <c:pt idx="2302">
                  <c:v>230.19999999999121</c:v>
                </c:pt>
                <c:pt idx="2303">
                  <c:v>230.2999999999912</c:v>
                </c:pt>
                <c:pt idx="2304">
                  <c:v>230.39999999999119</c:v>
                </c:pt>
                <c:pt idx="2305">
                  <c:v>230.49999999999119</c:v>
                </c:pt>
                <c:pt idx="2306">
                  <c:v>230.59999999999118</c:v>
                </c:pt>
                <c:pt idx="2307">
                  <c:v>230.69999999999118</c:v>
                </c:pt>
                <c:pt idx="2308">
                  <c:v>230.79999999999117</c:v>
                </c:pt>
                <c:pt idx="2309">
                  <c:v>230.89999999999117</c:v>
                </c:pt>
                <c:pt idx="2310">
                  <c:v>230.99999999999116</c:v>
                </c:pt>
                <c:pt idx="2311">
                  <c:v>231.09999999999116</c:v>
                </c:pt>
                <c:pt idx="2312">
                  <c:v>231.19999999999115</c:v>
                </c:pt>
                <c:pt idx="2313">
                  <c:v>231.29999999999114</c:v>
                </c:pt>
                <c:pt idx="2314">
                  <c:v>231.39999999999114</c:v>
                </c:pt>
                <c:pt idx="2315">
                  <c:v>231.49999999999113</c:v>
                </c:pt>
                <c:pt idx="2316">
                  <c:v>231.59999999999113</c:v>
                </c:pt>
                <c:pt idx="2317">
                  <c:v>231.69999999999112</c:v>
                </c:pt>
                <c:pt idx="2318">
                  <c:v>231.79999999999112</c:v>
                </c:pt>
                <c:pt idx="2319">
                  <c:v>231.89999999999111</c:v>
                </c:pt>
                <c:pt idx="2320">
                  <c:v>231.9999999999911</c:v>
                </c:pt>
                <c:pt idx="2321">
                  <c:v>232.0999999999911</c:v>
                </c:pt>
                <c:pt idx="2322">
                  <c:v>232.19999999999109</c:v>
                </c:pt>
                <c:pt idx="2323">
                  <c:v>232.29999999999109</c:v>
                </c:pt>
                <c:pt idx="2324">
                  <c:v>232.39999999999108</c:v>
                </c:pt>
                <c:pt idx="2325">
                  <c:v>232.49999999999108</c:v>
                </c:pt>
                <c:pt idx="2326">
                  <c:v>232.59999999999107</c:v>
                </c:pt>
                <c:pt idx="2327">
                  <c:v>232.69999999999106</c:v>
                </c:pt>
                <c:pt idx="2328">
                  <c:v>232.79999999999106</c:v>
                </c:pt>
                <c:pt idx="2329">
                  <c:v>232.89999999999105</c:v>
                </c:pt>
                <c:pt idx="2330">
                  <c:v>232.99999999999105</c:v>
                </c:pt>
                <c:pt idx="2331">
                  <c:v>233.09999999999104</c:v>
                </c:pt>
                <c:pt idx="2332">
                  <c:v>233.19999999999104</c:v>
                </c:pt>
                <c:pt idx="2333">
                  <c:v>233.29999999999103</c:v>
                </c:pt>
                <c:pt idx="2334">
                  <c:v>233.39999999999102</c:v>
                </c:pt>
                <c:pt idx="2335">
                  <c:v>233.49999999999102</c:v>
                </c:pt>
                <c:pt idx="2336">
                  <c:v>233.59999999999101</c:v>
                </c:pt>
                <c:pt idx="2337">
                  <c:v>233.69999999999101</c:v>
                </c:pt>
                <c:pt idx="2338">
                  <c:v>233.799999999991</c:v>
                </c:pt>
                <c:pt idx="2339">
                  <c:v>233.899999999991</c:v>
                </c:pt>
                <c:pt idx="2340">
                  <c:v>233.99999999999099</c:v>
                </c:pt>
                <c:pt idx="2341">
                  <c:v>234.09999999999098</c:v>
                </c:pt>
                <c:pt idx="2342">
                  <c:v>234.19999999999098</c:v>
                </c:pt>
                <c:pt idx="2343">
                  <c:v>234.29999999999097</c:v>
                </c:pt>
                <c:pt idx="2344">
                  <c:v>234.39999999999097</c:v>
                </c:pt>
                <c:pt idx="2345">
                  <c:v>234.49999999999096</c:v>
                </c:pt>
                <c:pt idx="2346">
                  <c:v>234.59999999999096</c:v>
                </c:pt>
                <c:pt idx="2347">
                  <c:v>234.69999999999095</c:v>
                </c:pt>
                <c:pt idx="2348">
                  <c:v>234.79999999999094</c:v>
                </c:pt>
                <c:pt idx="2349">
                  <c:v>234.89999999999094</c:v>
                </c:pt>
                <c:pt idx="2350">
                  <c:v>234.99999999999093</c:v>
                </c:pt>
                <c:pt idx="2351">
                  <c:v>235.09999999999093</c:v>
                </c:pt>
                <c:pt idx="2352">
                  <c:v>235.19999999999092</c:v>
                </c:pt>
                <c:pt idx="2353">
                  <c:v>235.29999999999092</c:v>
                </c:pt>
                <c:pt idx="2354">
                  <c:v>235.39999999999091</c:v>
                </c:pt>
                <c:pt idx="2355">
                  <c:v>235.49999999999091</c:v>
                </c:pt>
                <c:pt idx="2356">
                  <c:v>235.5999999999909</c:v>
                </c:pt>
                <c:pt idx="2357">
                  <c:v>235.69999999999089</c:v>
                </c:pt>
                <c:pt idx="2358">
                  <c:v>235.79999999999089</c:v>
                </c:pt>
                <c:pt idx="2359">
                  <c:v>235.89999999999088</c:v>
                </c:pt>
                <c:pt idx="2360">
                  <c:v>235.99999999999088</c:v>
                </c:pt>
                <c:pt idx="2361">
                  <c:v>236.09999999999087</c:v>
                </c:pt>
                <c:pt idx="2362">
                  <c:v>236.19999999999087</c:v>
                </c:pt>
                <c:pt idx="2363">
                  <c:v>236.29999999999086</c:v>
                </c:pt>
                <c:pt idx="2364">
                  <c:v>236.39999999999085</c:v>
                </c:pt>
                <c:pt idx="2365">
                  <c:v>236.49999999999085</c:v>
                </c:pt>
                <c:pt idx="2366">
                  <c:v>236.59999999999084</c:v>
                </c:pt>
                <c:pt idx="2367">
                  <c:v>236.69999999999084</c:v>
                </c:pt>
                <c:pt idx="2368">
                  <c:v>236.79999999999083</c:v>
                </c:pt>
                <c:pt idx="2369">
                  <c:v>236.89999999999083</c:v>
                </c:pt>
                <c:pt idx="2370">
                  <c:v>236.99999999999082</c:v>
                </c:pt>
                <c:pt idx="2371">
                  <c:v>237.09999999999081</c:v>
                </c:pt>
                <c:pt idx="2372">
                  <c:v>237.19999999999081</c:v>
                </c:pt>
                <c:pt idx="2373">
                  <c:v>237.2999999999908</c:v>
                </c:pt>
                <c:pt idx="2374">
                  <c:v>237.3999999999908</c:v>
                </c:pt>
                <c:pt idx="2375">
                  <c:v>237.49999999999079</c:v>
                </c:pt>
                <c:pt idx="2376">
                  <c:v>237.59999999999079</c:v>
                </c:pt>
                <c:pt idx="2377">
                  <c:v>237.69999999999078</c:v>
                </c:pt>
                <c:pt idx="2378">
                  <c:v>237.79999999999077</c:v>
                </c:pt>
                <c:pt idx="2379">
                  <c:v>237.89999999999077</c:v>
                </c:pt>
                <c:pt idx="2380">
                  <c:v>237.99999999999076</c:v>
                </c:pt>
                <c:pt idx="2381">
                  <c:v>238.09999999999076</c:v>
                </c:pt>
                <c:pt idx="2382">
                  <c:v>238.19999999999075</c:v>
                </c:pt>
                <c:pt idx="2383">
                  <c:v>238.29999999999075</c:v>
                </c:pt>
                <c:pt idx="2384">
                  <c:v>238.39999999999074</c:v>
                </c:pt>
                <c:pt idx="2385">
                  <c:v>238.49999999999073</c:v>
                </c:pt>
                <c:pt idx="2386">
                  <c:v>238.59999999999073</c:v>
                </c:pt>
                <c:pt idx="2387">
                  <c:v>238.69999999999072</c:v>
                </c:pt>
                <c:pt idx="2388">
                  <c:v>238.79999999999072</c:v>
                </c:pt>
                <c:pt idx="2389">
                  <c:v>238.89999999999071</c:v>
                </c:pt>
                <c:pt idx="2390">
                  <c:v>238.99999999999071</c:v>
                </c:pt>
                <c:pt idx="2391">
                  <c:v>239.0999999999907</c:v>
                </c:pt>
                <c:pt idx="2392">
                  <c:v>239.19999999999069</c:v>
                </c:pt>
                <c:pt idx="2393">
                  <c:v>239.29999999999069</c:v>
                </c:pt>
                <c:pt idx="2394">
                  <c:v>239.39999999999068</c:v>
                </c:pt>
                <c:pt idx="2395">
                  <c:v>239.49999999999068</c:v>
                </c:pt>
                <c:pt idx="2396">
                  <c:v>239.59999999999067</c:v>
                </c:pt>
                <c:pt idx="2397">
                  <c:v>239.69999999999067</c:v>
                </c:pt>
                <c:pt idx="2398">
                  <c:v>239.79999999999066</c:v>
                </c:pt>
                <c:pt idx="2399">
                  <c:v>239.89999999999065</c:v>
                </c:pt>
                <c:pt idx="2400">
                  <c:v>239.99999999999065</c:v>
                </c:pt>
                <c:pt idx="2401">
                  <c:v>240.09999999999064</c:v>
                </c:pt>
                <c:pt idx="2402">
                  <c:v>240.19999999999064</c:v>
                </c:pt>
                <c:pt idx="2403">
                  <c:v>240.29999999999063</c:v>
                </c:pt>
                <c:pt idx="2404">
                  <c:v>240.39999999999063</c:v>
                </c:pt>
                <c:pt idx="2405">
                  <c:v>240.49999999999062</c:v>
                </c:pt>
                <c:pt idx="2406">
                  <c:v>240.59999999999062</c:v>
                </c:pt>
                <c:pt idx="2407">
                  <c:v>240.69999999999061</c:v>
                </c:pt>
                <c:pt idx="2408">
                  <c:v>240.7999999999906</c:v>
                </c:pt>
                <c:pt idx="2409">
                  <c:v>240.8999999999906</c:v>
                </c:pt>
                <c:pt idx="2410">
                  <c:v>240.99999999999059</c:v>
                </c:pt>
                <c:pt idx="2411">
                  <c:v>241.09999999999059</c:v>
                </c:pt>
                <c:pt idx="2412">
                  <c:v>241.19999999999058</c:v>
                </c:pt>
                <c:pt idx="2413">
                  <c:v>241.29999999999058</c:v>
                </c:pt>
                <c:pt idx="2414">
                  <c:v>241.39999999999057</c:v>
                </c:pt>
                <c:pt idx="2415">
                  <c:v>241.49999999999056</c:v>
                </c:pt>
                <c:pt idx="2416">
                  <c:v>241.59999999999056</c:v>
                </c:pt>
                <c:pt idx="2417">
                  <c:v>241.69999999999055</c:v>
                </c:pt>
                <c:pt idx="2418">
                  <c:v>241.79999999999055</c:v>
                </c:pt>
                <c:pt idx="2419">
                  <c:v>241.89999999999054</c:v>
                </c:pt>
                <c:pt idx="2420">
                  <c:v>241.99999999999054</c:v>
                </c:pt>
                <c:pt idx="2421">
                  <c:v>242.09999999999053</c:v>
                </c:pt>
                <c:pt idx="2422">
                  <c:v>242.19999999999052</c:v>
                </c:pt>
                <c:pt idx="2423">
                  <c:v>242.29999999999052</c:v>
                </c:pt>
                <c:pt idx="2424">
                  <c:v>242.39999999999051</c:v>
                </c:pt>
                <c:pt idx="2425">
                  <c:v>242.49999999999051</c:v>
                </c:pt>
                <c:pt idx="2426">
                  <c:v>242.5999999999905</c:v>
                </c:pt>
                <c:pt idx="2427">
                  <c:v>242.6999999999905</c:v>
                </c:pt>
                <c:pt idx="2428">
                  <c:v>242.79999999999049</c:v>
                </c:pt>
                <c:pt idx="2429">
                  <c:v>242.89999999999048</c:v>
                </c:pt>
                <c:pt idx="2430">
                  <c:v>242.99999999999048</c:v>
                </c:pt>
                <c:pt idx="2431">
                  <c:v>243.09999999999047</c:v>
                </c:pt>
                <c:pt idx="2432">
                  <c:v>243.19999999999047</c:v>
                </c:pt>
                <c:pt idx="2433">
                  <c:v>243.29999999999046</c:v>
                </c:pt>
                <c:pt idx="2434">
                  <c:v>243.39999999999046</c:v>
                </c:pt>
                <c:pt idx="2435">
                  <c:v>243.49999999999045</c:v>
                </c:pt>
                <c:pt idx="2436">
                  <c:v>243.59999999999044</c:v>
                </c:pt>
                <c:pt idx="2437">
                  <c:v>243.69999999999044</c:v>
                </c:pt>
                <c:pt idx="2438">
                  <c:v>243.79999999999043</c:v>
                </c:pt>
                <c:pt idx="2439">
                  <c:v>243.89999999999043</c:v>
                </c:pt>
                <c:pt idx="2440">
                  <c:v>243.99999999999042</c:v>
                </c:pt>
                <c:pt idx="2441">
                  <c:v>244.09999999999042</c:v>
                </c:pt>
                <c:pt idx="2442">
                  <c:v>244.19999999999041</c:v>
                </c:pt>
                <c:pt idx="2443">
                  <c:v>244.2999999999904</c:v>
                </c:pt>
                <c:pt idx="2444">
                  <c:v>244.3999999999904</c:v>
                </c:pt>
                <c:pt idx="2445">
                  <c:v>244.49999999999039</c:v>
                </c:pt>
                <c:pt idx="2446">
                  <c:v>244.59999999999039</c:v>
                </c:pt>
                <c:pt idx="2447">
                  <c:v>244.69999999999038</c:v>
                </c:pt>
                <c:pt idx="2448">
                  <c:v>244.79999999999038</c:v>
                </c:pt>
                <c:pt idx="2449">
                  <c:v>244.89999999999037</c:v>
                </c:pt>
                <c:pt idx="2450">
                  <c:v>244.99999999999037</c:v>
                </c:pt>
                <c:pt idx="2451">
                  <c:v>245.09999999999036</c:v>
                </c:pt>
                <c:pt idx="2452">
                  <c:v>245.19999999999035</c:v>
                </c:pt>
                <c:pt idx="2453">
                  <c:v>245.29999999999035</c:v>
                </c:pt>
                <c:pt idx="2454">
                  <c:v>245.39999999999034</c:v>
                </c:pt>
                <c:pt idx="2455">
                  <c:v>245.49999999999034</c:v>
                </c:pt>
                <c:pt idx="2456">
                  <c:v>245.59999999999033</c:v>
                </c:pt>
                <c:pt idx="2457">
                  <c:v>245.69999999999033</c:v>
                </c:pt>
                <c:pt idx="2458">
                  <c:v>245.79999999999032</c:v>
                </c:pt>
                <c:pt idx="2459">
                  <c:v>245.89999999999031</c:v>
                </c:pt>
                <c:pt idx="2460">
                  <c:v>245.99999999999031</c:v>
                </c:pt>
                <c:pt idx="2461">
                  <c:v>246.0999999999903</c:v>
                </c:pt>
                <c:pt idx="2462">
                  <c:v>246.1999999999903</c:v>
                </c:pt>
                <c:pt idx="2463">
                  <c:v>246.29999999999029</c:v>
                </c:pt>
                <c:pt idx="2464">
                  <c:v>246.39999999999029</c:v>
                </c:pt>
                <c:pt idx="2465">
                  <c:v>246.49999999999028</c:v>
                </c:pt>
                <c:pt idx="2466">
                  <c:v>246.59999999999027</c:v>
                </c:pt>
                <c:pt idx="2467">
                  <c:v>246.69999999999027</c:v>
                </c:pt>
                <c:pt idx="2468">
                  <c:v>246.79999999999026</c:v>
                </c:pt>
                <c:pt idx="2469">
                  <c:v>246.89999999999026</c:v>
                </c:pt>
                <c:pt idx="2470">
                  <c:v>246.99999999999025</c:v>
                </c:pt>
                <c:pt idx="2471">
                  <c:v>247.09999999999025</c:v>
                </c:pt>
                <c:pt idx="2472">
                  <c:v>247.19999999999024</c:v>
                </c:pt>
                <c:pt idx="2473">
                  <c:v>247.29999999999023</c:v>
                </c:pt>
                <c:pt idx="2474">
                  <c:v>247.39999999999023</c:v>
                </c:pt>
                <c:pt idx="2475">
                  <c:v>247.49999999999022</c:v>
                </c:pt>
                <c:pt idx="2476">
                  <c:v>247.59999999999022</c:v>
                </c:pt>
                <c:pt idx="2477">
                  <c:v>247.69999999999021</c:v>
                </c:pt>
                <c:pt idx="2478">
                  <c:v>247.79999999999021</c:v>
                </c:pt>
                <c:pt idx="2479">
                  <c:v>247.8999999999902</c:v>
                </c:pt>
                <c:pt idx="2480">
                  <c:v>247.99999999999019</c:v>
                </c:pt>
                <c:pt idx="2481">
                  <c:v>248.09999999999019</c:v>
                </c:pt>
                <c:pt idx="2482">
                  <c:v>248.19999999999018</c:v>
                </c:pt>
                <c:pt idx="2483">
                  <c:v>248.29999999999018</c:v>
                </c:pt>
                <c:pt idx="2484">
                  <c:v>248.39999999999017</c:v>
                </c:pt>
                <c:pt idx="2485">
                  <c:v>248.49999999999017</c:v>
                </c:pt>
                <c:pt idx="2486">
                  <c:v>248.59999999999016</c:v>
                </c:pt>
                <c:pt idx="2487">
                  <c:v>248.69999999999015</c:v>
                </c:pt>
                <c:pt idx="2488">
                  <c:v>248.79999999999015</c:v>
                </c:pt>
                <c:pt idx="2489">
                  <c:v>248.89999999999014</c:v>
                </c:pt>
                <c:pt idx="2490">
                  <c:v>248.99999999999014</c:v>
                </c:pt>
                <c:pt idx="2491">
                  <c:v>249.09999999999013</c:v>
                </c:pt>
                <c:pt idx="2492">
                  <c:v>249.19999999999013</c:v>
                </c:pt>
                <c:pt idx="2493">
                  <c:v>249.29999999999012</c:v>
                </c:pt>
                <c:pt idx="2494">
                  <c:v>249.39999999999011</c:v>
                </c:pt>
                <c:pt idx="2495">
                  <c:v>249.49999999999011</c:v>
                </c:pt>
                <c:pt idx="2496">
                  <c:v>249.5999999999901</c:v>
                </c:pt>
                <c:pt idx="2497">
                  <c:v>249.6999999999901</c:v>
                </c:pt>
                <c:pt idx="2498">
                  <c:v>249.79999999999009</c:v>
                </c:pt>
                <c:pt idx="2499">
                  <c:v>249.89999999999009</c:v>
                </c:pt>
                <c:pt idx="2500">
                  <c:v>249.99999999999008</c:v>
                </c:pt>
                <c:pt idx="2501">
                  <c:v>250.09999999999008</c:v>
                </c:pt>
                <c:pt idx="2502">
                  <c:v>250.19999999999007</c:v>
                </c:pt>
                <c:pt idx="2503">
                  <c:v>250.29999999999006</c:v>
                </c:pt>
                <c:pt idx="2504">
                  <c:v>250.39999999999006</c:v>
                </c:pt>
                <c:pt idx="2505">
                  <c:v>250.49999999999005</c:v>
                </c:pt>
                <c:pt idx="2506">
                  <c:v>250.59999999999005</c:v>
                </c:pt>
                <c:pt idx="2507">
                  <c:v>250.69999999999004</c:v>
                </c:pt>
                <c:pt idx="2508">
                  <c:v>250.79999999999004</c:v>
                </c:pt>
                <c:pt idx="2509">
                  <c:v>250.89999999999003</c:v>
                </c:pt>
                <c:pt idx="2510">
                  <c:v>250.99999999999002</c:v>
                </c:pt>
                <c:pt idx="2511">
                  <c:v>251.09999999999002</c:v>
                </c:pt>
                <c:pt idx="2512">
                  <c:v>251.19999999999001</c:v>
                </c:pt>
                <c:pt idx="2513">
                  <c:v>251.29999999999001</c:v>
                </c:pt>
                <c:pt idx="2514">
                  <c:v>251.39999999999</c:v>
                </c:pt>
                <c:pt idx="2515">
                  <c:v>251.49999999999</c:v>
                </c:pt>
                <c:pt idx="2516">
                  <c:v>251.59999999998999</c:v>
                </c:pt>
                <c:pt idx="2517">
                  <c:v>251.69999999998998</c:v>
                </c:pt>
                <c:pt idx="2518">
                  <c:v>251.79999999998998</c:v>
                </c:pt>
                <c:pt idx="2519">
                  <c:v>251.89999999998997</c:v>
                </c:pt>
                <c:pt idx="2520">
                  <c:v>251.99999999998997</c:v>
                </c:pt>
                <c:pt idx="2521">
                  <c:v>252.09999999998996</c:v>
                </c:pt>
                <c:pt idx="2522">
                  <c:v>252.19999999998996</c:v>
                </c:pt>
                <c:pt idx="2523">
                  <c:v>252.29999999998995</c:v>
                </c:pt>
                <c:pt idx="2524">
                  <c:v>252.39999999998994</c:v>
                </c:pt>
                <c:pt idx="2525">
                  <c:v>252.49999999998994</c:v>
                </c:pt>
                <c:pt idx="2526">
                  <c:v>252.59999999998993</c:v>
                </c:pt>
                <c:pt idx="2527">
                  <c:v>252.69999999998993</c:v>
                </c:pt>
                <c:pt idx="2528">
                  <c:v>252.79999999998992</c:v>
                </c:pt>
                <c:pt idx="2529">
                  <c:v>252.89999999998992</c:v>
                </c:pt>
                <c:pt idx="2530">
                  <c:v>252.99999999998991</c:v>
                </c:pt>
                <c:pt idx="2531">
                  <c:v>253.0999999999899</c:v>
                </c:pt>
                <c:pt idx="2532">
                  <c:v>253.1999999999899</c:v>
                </c:pt>
                <c:pt idx="2533">
                  <c:v>253.29999999998989</c:v>
                </c:pt>
                <c:pt idx="2534">
                  <c:v>253.39999999998989</c:v>
                </c:pt>
                <c:pt idx="2535">
                  <c:v>253.49999999998988</c:v>
                </c:pt>
                <c:pt idx="2536">
                  <c:v>253.59999999998988</c:v>
                </c:pt>
                <c:pt idx="2537">
                  <c:v>253.69999999998987</c:v>
                </c:pt>
                <c:pt idx="2538">
                  <c:v>253.79999999998986</c:v>
                </c:pt>
                <c:pt idx="2539">
                  <c:v>253.89999999998986</c:v>
                </c:pt>
                <c:pt idx="2540">
                  <c:v>253.99999999998985</c:v>
                </c:pt>
                <c:pt idx="2541">
                  <c:v>254.09999999998985</c:v>
                </c:pt>
                <c:pt idx="2542">
                  <c:v>254.19999999998984</c:v>
                </c:pt>
                <c:pt idx="2543">
                  <c:v>254.29999999998984</c:v>
                </c:pt>
                <c:pt idx="2544">
                  <c:v>254.39999999998983</c:v>
                </c:pt>
                <c:pt idx="2545">
                  <c:v>254.49999999998983</c:v>
                </c:pt>
                <c:pt idx="2546">
                  <c:v>254.59999999998982</c:v>
                </c:pt>
                <c:pt idx="2547">
                  <c:v>254.69999999998981</c:v>
                </c:pt>
                <c:pt idx="2548">
                  <c:v>254.79999999998981</c:v>
                </c:pt>
                <c:pt idx="2549">
                  <c:v>254.8999999999898</c:v>
                </c:pt>
                <c:pt idx="2550">
                  <c:v>254.9999999999898</c:v>
                </c:pt>
                <c:pt idx="2551">
                  <c:v>255.09999999998979</c:v>
                </c:pt>
                <c:pt idx="2552">
                  <c:v>255.19999999998979</c:v>
                </c:pt>
                <c:pt idx="2553">
                  <c:v>255.29999999998978</c:v>
                </c:pt>
                <c:pt idx="2554">
                  <c:v>255.39999999998977</c:v>
                </c:pt>
                <c:pt idx="2555">
                  <c:v>255.49999999998977</c:v>
                </c:pt>
                <c:pt idx="2556">
                  <c:v>255.59999999998976</c:v>
                </c:pt>
                <c:pt idx="2557">
                  <c:v>255.69999999998976</c:v>
                </c:pt>
                <c:pt idx="2558">
                  <c:v>255.79999999998975</c:v>
                </c:pt>
                <c:pt idx="2559">
                  <c:v>255.89999999998975</c:v>
                </c:pt>
                <c:pt idx="2560">
                  <c:v>255.99999999998974</c:v>
                </c:pt>
                <c:pt idx="2561">
                  <c:v>256.09999999998973</c:v>
                </c:pt>
                <c:pt idx="2562">
                  <c:v>256.19999999998976</c:v>
                </c:pt>
                <c:pt idx="2563">
                  <c:v>256.29999999998978</c:v>
                </c:pt>
                <c:pt idx="2564">
                  <c:v>256.3999999999898</c:v>
                </c:pt>
                <c:pt idx="2565">
                  <c:v>256.49999999998983</c:v>
                </c:pt>
                <c:pt idx="2566">
                  <c:v>256.59999999998985</c:v>
                </c:pt>
                <c:pt idx="2567">
                  <c:v>256.69999999998987</c:v>
                </c:pt>
                <c:pt idx="2568">
                  <c:v>256.79999999998989</c:v>
                </c:pt>
                <c:pt idx="2569">
                  <c:v>256.89999999998992</c:v>
                </c:pt>
                <c:pt idx="2570">
                  <c:v>256.99999999998994</c:v>
                </c:pt>
                <c:pt idx="2571">
                  <c:v>257.09999999998996</c:v>
                </c:pt>
                <c:pt idx="2572">
                  <c:v>257.19999999998998</c:v>
                </c:pt>
                <c:pt idx="2573">
                  <c:v>257.29999999999001</c:v>
                </c:pt>
                <c:pt idx="2574">
                  <c:v>257.39999999999003</c:v>
                </c:pt>
                <c:pt idx="2575">
                  <c:v>257.49999999999005</c:v>
                </c:pt>
                <c:pt idx="2576">
                  <c:v>257.59999999999008</c:v>
                </c:pt>
                <c:pt idx="2577">
                  <c:v>257.6999999999901</c:v>
                </c:pt>
                <c:pt idx="2578">
                  <c:v>257.79999999999012</c:v>
                </c:pt>
                <c:pt idx="2579">
                  <c:v>257.89999999999014</c:v>
                </c:pt>
                <c:pt idx="2580">
                  <c:v>257.99999999999017</c:v>
                </c:pt>
                <c:pt idx="2581">
                  <c:v>258.09999999999019</c:v>
                </c:pt>
                <c:pt idx="2582">
                  <c:v>258.19999999999021</c:v>
                </c:pt>
                <c:pt idx="2583">
                  <c:v>258.29999999999023</c:v>
                </c:pt>
                <c:pt idx="2584">
                  <c:v>258.39999999999026</c:v>
                </c:pt>
                <c:pt idx="2585">
                  <c:v>258.49999999999028</c:v>
                </c:pt>
                <c:pt idx="2586">
                  <c:v>258.5999999999903</c:v>
                </c:pt>
                <c:pt idx="2587">
                  <c:v>258.69999999999033</c:v>
                </c:pt>
                <c:pt idx="2588">
                  <c:v>258.79999999999035</c:v>
                </c:pt>
                <c:pt idx="2589">
                  <c:v>258.89999999999037</c:v>
                </c:pt>
                <c:pt idx="2590">
                  <c:v>258.99999999999039</c:v>
                </c:pt>
                <c:pt idx="2591">
                  <c:v>259.09999999999042</c:v>
                </c:pt>
                <c:pt idx="2592">
                  <c:v>259.19999999999044</c:v>
                </c:pt>
                <c:pt idx="2593">
                  <c:v>259.29999999999046</c:v>
                </c:pt>
                <c:pt idx="2594">
                  <c:v>259.39999999999048</c:v>
                </c:pt>
                <c:pt idx="2595">
                  <c:v>259.49999999999051</c:v>
                </c:pt>
                <c:pt idx="2596">
                  <c:v>259.59999999999053</c:v>
                </c:pt>
                <c:pt idx="2597">
                  <c:v>259.69999999999055</c:v>
                </c:pt>
                <c:pt idx="2598">
                  <c:v>259.79999999999058</c:v>
                </c:pt>
                <c:pt idx="2599">
                  <c:v>259.8999999999906</c:v>
                </c:pt>
                <c:pt idx="2600">
                  <c:v>259.99999999999062</c:v>
                </c:pt>
                <c:pt idx="2601">
                  <c:v>260.09999999999064</c:v>
                </c:pt>
                <c:pt idx="2602">
                  <c:v>260.19999999999067</c:v>
                </c:pt>
                <c:pt idx="2603">
                  <c:v>260.29999999999069</c:v>
                </c:pt>
                <c:pt idx="2604">
                  <c:v>260.39999999999071</c:v>
                </c:pt>
                <c:pt idx="2605">
                  <c:v>260.49999999999073</c:v>
                </c:pt>
                <c:pt idx="2606">
                  <c:v>260.59999999999076</c:v>
                </c:pt>
                <c:pt idx="2607">
                  <c:v>260.69999999999078</c:v>
                </c:pt>
                <c:pt idx="2608">
                  <c:v>260.7999999999908</c:v>
                </c:pt>
                <c:pt idx="2609">
                  <c:v>260.89999999999083</c:v>
                </c:pt>
                <c:pt idx="2610">
                  <c:v>260.99999999999085</c:v>
                </c:pt>
                <c:pt idx="2611">
                  <c:v>261.09999999999087</c:v>
                </c:pt>
                <c:pt idx="2612">
                  <c:v>261.19999999999089</c:v>
                </c:pt>
                <c:pt idx="2613">
                  <c:v>261.29999999999092</c:v>
                </c:pt>
                <c:pt idx="2614">
                  <c:v>261.39999999999094</c:v>
                </c:pt>
                <c:pt idx="2615">
                  <c:v>261.49999999999096</c:v>
                </c:pt>
                <c:pt idx="2616">
                  <c:v>261.59999999999098</c:v>
                </c:pt>
                <c:pt idx="2617">
                  <c:v>261.69999999999101</c:v>
                </c:pt>
                <c:pt idx="2618">
                  <c:v>261.79999999999103</c:v>
                </c:pt>
                <c:pt idx="2619">
                  <c:v>261.89999999999105</c:v>
                </c:pt>
                <c:pt idx="2620">
                  <c:v>261.99999999999108</c:v>
                </c:pt>
                <c:pt idx="2621">
                  <c:v>262.0999999999911</c:v>
                </c:pt>
                <c:pt idx="2622">
                  <c:v>262.19999999999112</c:v>
                </c:pt>
                <c:pt idx="2623">
                  <c:v>262.29999999999114</c:v>
                </c:pt>
                <c:pt idx="2624">
                  <c:v>262.39999999999117</c:v>
                </c:pt>
                <c:pt idx="2625">
                  <c:v>262.49999999999119</c:v>
                </c:pt>
                <c:pt idx="2626">
                  <c:v>262.59999999999121</c:v>
                </c:pt>
                <c:pt idx="2627">
                  <c:v>262.69999999999123</c:v>
                </c:pt>
                <c:pt idx="2628">
                  <c:v>262.79999999999126</c:v>
                </c:pt>
                <c:pt idx="2629">
                  <c:v>262.89999999999128</c:v>
                </c:pt>
                <c:pt idx="2630">
                  <c:v>262.9999999999913</c:v>
                </c:pt>
                <c:pt idx="2631">
                  <c:v>263.09999999999133</c:v>
                </c:pt>
                <c:pt idx="2632">
                  <c:v>263.19999999999135</c:v>
                </c:pt>
                <c:pt idx="2633">
                  <c:v>263.29999999999137</c:v>
                </c:pt>
                <c:pt idx="2634">
                  <c:v>263.39999999999139</c:v>
                </c:pt>
                <c:pt idx="2635">
                  <c:v>263.49999999999142</c:v>
                </c:pt>
                <c:pt idx="2636">
                  <c:v>263.59999999999144</c:v>
                </c:pt>
                <c:pt idx="2637">
                  <c:v>263.69999999999146</c:v>
                </c:pt>
                <c:pt idx="2638">
                  <c:v>263.79999999999148</c:v>
                </c:pt>
                <c:pt idx="2639">
                  <c:v>263.89999999999151</c:v>
                </c:pt>
                <c:pt idx="2640">
                  <c:v>263.99999999999153</c:v>
                </c:pt>
                <c:pt idx="2641">
                  <c:v>264.09999999999155</c:v>
                </c:pt>
                <c:pt idx="2642">
                  <c:v>264.19999999999158</c:v>
                </c:pt>
                <c:pt idx="2643">
                  <c:v>264.2999999999916</c:v>
                </c:pt>
                <c:pt idx="2644">
                  <c:v>264.39999999999162</c:v>
                </c:pt>
                <c:pt idx="2645">
                  <c:v>264.49999999999164</c:v>
                </c:pt>
                <c:pt idx="2646">
                  <c:v>264.59999999999167</c:v>
                </c:pt>
                <c:pt idx="2647">
                  <c:v>264.69999999999169</c:v>
                </c:pt>
                <c:pt idx="2648">
                  <c:v>264.79999999999171</c:v>
                </c:pt>
                <c:pt idx="2649">
                  <c:v>264.89999999999173</c:v>
                </c:pt>
                <c:pt idx="2650">
                  <c:v>264.99999999999176</c:v>
                </c:pt>
                <c:pt idx="2651">
                  <c:v>265.09999999999178</c:v>
                </c:pt>
                <c:pt idx="2652">
                  <c:v>265.1999999999918</c:v>
                </c:pt>
                <c:pt idx="2653">
                  <c:v>265.29999999999183</c:v>
                </c:pt>
                <c:pt idx="2654">
                  <c:v>265.39999999999185</c:v>
                </c:pt>
                <c:pt idx="2655">
                  <c:v>265.49999999999187</c:v>
                </c:pt>
                <c:pt idx="2656">
                  <c:v>265.59999999999189</c:v>
                </c:pt>
                <c:pt idx="2657">
                  <c:v>265.69999999999192</c:v>
                </c:pt>
                <c:pt idx="2658">
                  <c:v>265.79999999999194</c:v>
                </c:pt>
                <c:pt idx="2659">
                  <c:v>265.89999999999196</c:v>
                </c:pt>
                <c:pt idx="2660">
                  <c:v>265.99999999999199</c:v>
                </c:pt>
                <c:pt idx="2661">
                  <c:v>266.09999999999201</c:v>
                </c:pt>
                <c:pt idx="2662">
                  <c:v>266.19999999999203</c:v>
                </c:pt>
                <c:pt idx="2663">
                  <c:v>266.29999999999205</c:v>
                </c:pt>
                <c:pt idx="2664">
                  <c:v>266.39999999999208</c:v>
                </c:pt>
                <c:pt idx="2665">
                  <c:v>266.4999999999921</c:v>
                </c:pt>
                <c:pt idx="2666">
                  <c:v>266.59999999999212</c:v>
                </c:pt>
                <c:pt idx="2667">
                  <c:v>266.69999999999214</c:v>
                </c:pt>
                <c:pt idx="2668">
                  <c:v>266.79999999999217</c:v>
                </c:pt>
                <c:pt idx="2669">
                  <c:v>266.89999999999219</c:v>
                </c:pt>
                <c:pt idx="2670">
                  <c:v>266.99999999999221</c:v>
                </c:pt>
                <c:pt idx="2671">
                  <c:v>267.09999999999224</c:v>
                </c:pt>
                <c:pt idx="2672">
                  <c:v>267.19999999999226</c:v>
                </c:pt>
                <c:pt idx="2673">
                  <c:v>267.29999999999228</c:v>
                </c:pt>
                <c:pt idx="2674">
                  <c:v>267.3999999999923</c:v>
                </c:pt>
                <c:pt idx="2675">
                  <c:v>267.49999999999233</c:v>
                </c:pt>
                <c:pt idx="2676">
                  <c:v>267.59999999999235</c:v>
                </c:pt>
                <c:pt idx="2677">
                  <c:v>267.69999999999237</c:v>
                </c:pt>
                <c:pt idx="2678">
                  <c:v>267.79999999999239</c:v>
                </c:pt>
                <c:pt idx="2679">
                  <c:v>267.89999999999242</c:v>
                </c:pt>
                <c:pt idx="2680">
                  <c:v>267.99999999999244</c:v>
                </c:pt>
                <c:pt idx="2681">
                  <c:v>268.09999999999246</c:v>
                </c:pt>
                <c:pt idx="2682">
                  <c:v>268.19999999999249</c:v>
                </c:pt>
                <c:pt idx="2683">
                  <c:v>268.29999999999251</c:v>
                </c:pt>
                <c:pt idx="2684">
                  <c:v>268.39999999999253</c:v>
                </c:pt>
                <c:pt idx="2685">
                  <c:v>268.49999999999255</c:v>
                </c:pt>
                <c:pt idx="2686">
                  <c:v>268.59999999999258</c:v>
                </c:pt>
                <c:pt idx="2687">
                  <c:v>268.6999999999926</c:v>
                </c:pt>
                <c:pt idx="2688">
                  <c:v>268.79999999999262</c:v>
                </c:pt>
                <c:pt idx="2689">
                  <c:v>268.89999999999264</c:v>
                </c:pt>
                <c:pt idx="2690">
                  <c:v>268.99999999999267</c:v>
                </c:pt>
                <c:pt idx="2691">
                  <c:v>269.09999999999269</c:v>
                </c:pt>
                <c:pt idx="2692">
                  <c:v>269.19999999999271</c:v>
                </c:pt>
                <c:pt idx="2693">
                  <c:v>269.29999999999274</c:v>
                </c:pt>
                <c:pt idx="2694">
                  <c:v>269.39999999999276</c:v>
                </c:pt>
                <c:pt idx="2695">
                  <c:v>269.49999999999278</c:v>
                </c:pt>
                <c:pt idx="2696">
                  <c:v>269.5999999999928</c:v>
                </c:pt>
                <c:pt idx="2697">
                  <c:v>269.69999999999283</c:v>
                </c:pt>
                <c:pt idx="2698">
                  <c:v>269.79999999999285</c:v>
                </c:pt>
                <c:pt idx="2699">
                  <c:v>269.89999999999287</c:v>
                </c:pt>
                <c:pt idx="2700">
                  <c:v>269.99999999999289</c:v>
                </c:pt>
                <c:pt idx="2701">
                  <c:v>270.09999999999292</c:v>
                </c:pt>
                <c:pt idx="2702">
                  <c:v>270.19999999999294</c:v>
                </c:pt>
                <c:pt idx="2703">
                  <c:v>270.29999999999296</c:v>
                </c:pt>
                <c:pt idx="2704">
                  <c:v>270.39999999999299</c:v>
                </c:pt>
                <c:pt idx="2705">
                  <c:v>270.49999999999301</c:v>
                </c:pt>
                <c:pt idx="2706">
                  <c:v>270.59999999999303</c:v>
                </c:pt>
                <c:pt idx="2707">
                  <c:v>270.69999999999305</c:v>
                </c:pt>
                <c:pt idx="2708">
                  <c:v>270.79999999999308</c:v>
                </c:pt>
                <c:pt idx="2709">
                  <c:v>270.8999999999931</c:v>
                </c:pt>
                <c:pt idx="2710">
                  <c:v>270.99999999999312</c:v>
                </c:pt>
                <c:pt idx="2711">
                  <c:v>271.09999999999314</c:v>
                </c:pt>
                <c:pt idx="2712">
                  <c:v>271.19999999999317</c:v>
                </c:pt>
                <c:pt idx="2713">
                  <c:v>271.29999999999319</c:v>
                </c:pt>
                <c:pt idx="2714">
                  <c:v>271.39999999999321</c:v>
                </c:pt>
                <c:pt idx="2715">
                  <c:v>271.49999999999324</c:v>
                </c:pt>
                <c:pt idx="2716">
                  <c:v>271.59999999999326</c:v>
                </c:pt>
                <c:pt idx="2717">
                  <c:v>271.69999999999328</c:v>
                </c:pt>
                <c:pt idx="2718">
                  <c:v>271.7999999999933</c:v>
                </c:pt>
                <c:pt idx="2719">
                  <c:v>271.89999999999333</c:v>
                </c:pt>
                <c:pt idx="2720">
                  <c:v>271.99999999999335</c:v>
                </c:pt>
                <c:pt idx="2721">
                  <c:v>272.09999999999337</c:v>
                </c:pt>
                <c:pt idx="2722">
                  <c:v>272.19999999999339</c:v>
                </c:pt>
                <c:pt idx="2723">
                  <c:v>272.29999999999342</c:v>
                </c:pt>
                <c:pt idx="2724">
                  <c:v>272.39999999999344</c:v>
                </c:pt>
                <c:pt idx="2725">
                  <c:v>272.49999999999346</c:v>
                </c:pt>
                <c:pt idx="2726">
                  <c:v>272.59999999999349</c:v>
                </c:pt>
                <c:pt idx="2727">
                  <c:v>272.69999999999351</c:v>
                </c:pt>
                <c:pt idx="2728">
                  <c:v>272.79999999999353</c:v>
                </c:pt>
                <c:pt idx="2729">
                  <c:v>272.89999999999355</c:v>
                </c:pt>
                <c:pt idx="2730">
                  <c:v>272.99999999999358</c:v>
                </c:pt>
                <c:pt idx="2731">
                  <c:v>273.0999999999936</c:v>
                </c:pt>
                <c:pt idx="2732">
                  <c:v>273.19999999999362</c:v>
                </c:pt>
                <c:pt idx="2733">
                  <c:v>273.29999999999364</c:v>
                </c:pt>
                <c:pt idx="2734">
                  <c:v>273.39999999999367</c:v>
                </c:pt>
                <c:pt idx="2735">
                  <c:v>273.49999999999369</c:v>
                </c:pt>
                <c:pt idx="2736">
                  <c:v>273.59999999999371</c:v>
                </c:pt>
                <c:pt idx="2737">
                  <c:v>273.69999999999374</c:v>
                </c:pt>
                <c:pt idx="2738">
                  <c:v>273.79999999999376</c:v>
                </c:pt>
                <c:pt idx="2739">
                  <c:v>273.89999999999378</c:v>
                </c:pt>
                <c:pt idx="2740">
                  <c:v>273.9999999999938</c:v>
                </c:pt>
                <c:pt idx="2741">
                  <c:v>274.09999999999383</c:v>
                </c:pt>
                <c:pt idx="2742">
                  <c:v>274.19999999999385</c:v>
                </c:pt>
                <c:pt idx="2743">
                  <c:v>274.29999999999387</c:v>
                </c:pt>
                <c:pt idx="2744">
                  <c:v>274.3999999999939</c:v>
                </c:pt>
                <c:pt idx="2745">
                  <c:v>274.49999999999392</c:v>
                </c:pt>
                <c:pt idx="2746">
                  <c:v>274.59999999999394</c:v>
                </c:pt>
                <c:pt idx="2747">
                  <c:v>274.69999999999396</c:v>
                </c:pt>
                <c:pt idx="2748">
                  <c:v>274.79999999999399</c:v>
                </c:pt>
                <c:pt idx="2749">
                  <c:v>274.89999999999401</c:v>
                </c:pt>
                <c:pt idx="2750">
                  <c:v>274.99999999999403</c:v>
                </c:pt>
                <c:pt idx="2751">
                  <c:v>275.09999999999405</c:v>
                </c:pt>
                <c:pt idx="2752">
                  <c:v>275.19999999999408</c:v>
                </c:pt>
                <c:pt idx="2753">
                  <c:v>275.2999999999941</c:v>
                </c:pt>
                <c:pt idx="2754">
                  <c:v>275.39999999999412</c:v>
                </c:pt>
                <c:pt idx="2755">
                  <c:v>275.49999999999415</c:v>
                </c:pt>
                <c:pt idx="2756">
                  <c:v>275.59999999999417</c:v>
                </c:pt>
                <c:pt idx="2757">
                  <c:v>275.69999999999419</c:v>
                </c:pt>
                <c:pt idx="2758">
                  <c:v>275.79999999999421</c:v>
                </c:pt>
                <c:pt idx="2759">
                  <c:v>275.89999999999424</c:v>
                </c:pt>
                <c:pt idx="2760">
                  <c:v>275.99999999999426</c:v>
                </c:pt>
                <c:pt idx="2761">
                  <c:v>276.09999999999428</c:v>
                </c:pt>
                <c:pt idx="2762">
                  <c:v>276.1999999999943</c:v>
                </c:pt>
                <c:pt idx="2763">
                  <c:v>276.29999999999433</c:v>
                </c:pt>
                <c:pt idx="2764">
                  <c:v>276.39999999999435</c:v>
                </c:pt>
                <c:pt idx="2765">
                  <c:v>276.49999999999437</c:v>
                </c:pt>
                <c:pt idx="2766">
                  <c:v>276.5999999999944</c:v>
                </c:pt>
                <c:pt idx="2767">
                  <c:v>276.69999999999442</c:v>
                </c:pt>
                <c:pt idx="2768">
                  <c:v>276.79999999999444</c:v>
                </c:pt>
                <c:pt idx="2769">
                  <c:v>276.89999999999446</c:v>
                </c:pt>
                <c:pt idx="2770">
                  <c:v>276.99999999999449</c:v>
                </c:pt>
                <c:pt idx="2771">
                  <c:v>277.09999999999451</c:v>
                </c:pt>
                <c:pt idx="2772">
                  <c:v>277.19999999999453</c:v>
                </c:pt>
                <c:pt idx="2773">
                  <c:v>277.29999999999455</c:v>
                </c:pt>
                <c:pt idx="2774">
                  <c:v>277.39999999999458</c:v>
                </c:pt>
                <c:pt idx="2775">
                  <c:v>277.4999999999946</c:v>
                </c:pt>
                <c:pt idx="2776">
                  <c:v>277.59999999999462</c:v>
                </c:pt>
                <c:pt idx="2777">
                  <c:v>277.69999999999465</c:v>
                </c:pt>
                <c:pt idx="2778">
                  <c:v>277.79999999999467</c:v>
                </c:pt>
                <c:pt idx="2779">
                  <c:v>277.89999999999469</c:v>
                </c:pt>
                <c:pt idx="2780">
                  <c:v>277.99999999999471</c:v>
                </c:pt>
                <c:pt idx="2781">
                  <c:v>278.09999999999474</c:v>
                </c:pt>
                <c:pt idx="2782">
                  <c:v>278.19999999999476</c:v>
                </c:pt>
                <c:pt idx="2783">
                  <c:v>278.29999999999478</c:v>
                </c:pt>
                <c:pt idx="2784">
                  <c:v>278.3999999999948</c:v>
                </c:pt>
                <c:pt idx="2785">
                  <c:v>278.49999999999483</c:v>
                </c:pt>
                <c:pt idx="2786">
                  <c:v>278.59999999999485</c:v>
                </c:pt>
                <c:pt idx="2787">
                  <c:v>278.69999999999487</c:v>
                </c:pt>
                <c:pt idx="2788">
                  <c:v>278.7999999999949</c:v>
                </c:pt>
                <c:pt idx="2789">
                  <c:v>278.89999999999492</c:v>
                </c:pt>
                <c:pt idx="2790">
                  <c:v>278.99999999999494</c:v>
                </c:pt>
                <c:pt idx="2791">
                  <c:v>279.09999999999496</c:v>
                </c:pt>
                <c:pt idx="2792">
                  <c:v>279.19999999999499</c:v>
                </c:pt>
                <c:pt idx="2793">
                  <c:v>279.29999999999501</c:v>
                </c:pt>
                <c:pt idx="2794">
                  <c:v>279.39999999999503</c:v>
                </c:pt>
                <c:pt idx="2795">
                  <c:v>279.49999999999505</c:v>
                </c:pt>
                <c:pt idx="2796">
                  <c:v>279.59999999999508</c:v>
                </c:pt>
                <c:pt idx="2797">
                  <c:v>279.6999999999951</c:v>
                </c:pt>
                <c:pt idx="2798">
                  <c:v>279.79999999999512</c:v>
                </c:pt>
                <c:pt idx="2799">
                  <c:v>279.89999999999515</c:v>
                </c:pt>
                <c:pt idx="2800">
                  <c:v>279.99999999999517</c:v>
                </c:pt>
                <c:pt idx="2801">
                  <c:v>280.09999999999519</c:v>
                </c:pt>
                <c:pt idx="2802">
                  <c:v>280.19999999999521</c:v>
                </c:pt>
                <c:pt idx="2803">
                  <c:v>280.29999999999524</c:v>
                </c:pt>
                <c:pt idx="2804">
                  <c:v>280.39999999999526</c:v>
                </c:pt>
                <c:pt idx="2805">
                  <c:v>280.49999999999528</c:v>
                </c:pt>
                <c:pt idx="2806">
                  <c:v>280.5999999999953</c:v>
                </c:pt>
                <c:pt idx="2807">
                  <c:v>280.69999999999533</c:v>
                </c:pt>
                <c:pt idx="2808">
                  <c:v>280.79999999999535</c:v>
                </c:pt>
                <c:pt idx="2809">
                  <c:v>280.89999999999537</c:v>
                </c:pt>
                <c:pt idx="2810">
                  <c:v>280.9999999999954</c:v>
                </c:pt>
                <c:pt idx="2811">
                  <c:v>281.09999999999542</c:v>
                </c:pt>
                <c:pt idx="2812">
                  <c:v>281.19999999999544</c:v>
                </c:pt>
                <c:pt idx="2813">
                  <c:v>281.29999999999546</c:v>
                </c:pt>
                <c:pt idx="2814">
                  <c:v>281.39999999999549</c:v>
                </c:pt>
                <c:pt idx="2815">
                  <c:v>281.49999999999551</c:v>
                </c:pt>
                <c:pt idx="2816">
                  <c:v>281.59999999999553</c:v>
                </c:pt>
                <c:pt idx="2817">
                  <c:v>281.69999999999555</c:v>
                </c:pt>
                <c:pt idx="2818">
                  <c:v>281.79999999999558</c:v>
                </c:pt>
                <c:pt idx="2819">
                  <c:v>281.8999999999956</c:v>
                </c:pt>
                <c:pt idx="2820">
                  <c:v>281.99999999999562</c:v>
                </c:pt>
                <c:pt idx="2821">
                  <c:v>282.09999999999565</c:v>
                </c:pt>
                <c:pt idx="2822">
                  <c:v>282.19999999999567</c:v>
                </c:pt>
                <c:pt idx="2823">
                  <c:v>282.29999999999569</c:v>
                </c:pt>
                <c:pt idx="2824">
                  <c:v>282.39999999999571</c:v>
                </c:pt>
                <c:pt idx="2825">
                  <c:v>282.49999999999574</c:v>
                </c:pt>
                <c:pt idx="2826">
                  <c:v>282.59999999999576</c:v>
                </c:pt>
                <c:pt idx="2827">
                  <c:v>282.69999999999578</c:v>
                </c:pt>
                <c:pt idx="2828">
                  <c:v>282.7999999999958</c:v>
                </c:pt>
                <c:pt idx="2829">
                  <c:v>282.89999999999583</c:v>
                </c:pt>
                <c:pt idx="2830">
                  <c:v>282.99999999999585</c:v>
                </c:pt>
                <c:pt idx="2831">
                  <c:v>283.09999999999587</c:v>
                </c:pt>
                <c:pt idx="2832">
                  <c:v>283.1999999999959</c:v>
                </c:pt>
                <c:pt idx="2833">
                  <c:v>283.29999999999592</c:v>
                </c:pt>
                <c:pt idx="2834">
                  <c:v>283.39999999999594</c:v>
                </c:pt>
                <c:pt idx="2835">
                  <c:v>283.49999999999596</c:v>
                </c:pt>
                <c:pt idx="2836">
                  <c:v>283.59999999999599</c:v>
                </c:pt>
                <c:pt idx="2837">
                  <c:v>283.69999999999601</c:v>
                </c:pt>
                <c:pt idx="2838">
                  <c:v>283.79999999999603</c:v>
                </c:pt>
                <c:pt idx="2839">
                  <c:v>283.89999999999606</c:v>
                </c:pt>
                <c:pt idx="2840">
                  <c:v>283.99999999999608</c:v>
                </c:pt>
                <c:pt idx="2841">
                  <c:v>284.0999999999961</c:v>
                </c:pt>
                <c:pt idx="2842">
                  <c:v>284.19999999999612</c:v>
                </c:pt>
                <c:pt idx="2843">
                  <c:v>284.29999999999615</c:v>
                </c:pt>
                <c:pt idx="2844">
                  <c:v>284.39999999999617</c:v>
                </c:pt>
                <c:pt idx="2845">
                  <c:v>284.49999999999619</c:v>
                </c:pt>
                <c:pt idx="2846">
                  <c:v>284.59999999999621</c:v>
                </c:pt>
                <c:pt idx="2847">
                  <c:v>284.69999999999624</c:v>
                </c:pt>
                <c:pt idx="2848">
                  <c:v>284.79999999999626</c:v>
                </c:pt>
                <c:pt idx="2849">
                  <c:v>284.89999999999628</c:v>
                </c:pt>
                <c:pt idx="2850">
                  <c:v>284.99999999999631</c:v>
                </c:pt>
                <c:pt idx="2851">
                  <c:v>285.09999999999633</c:v>
                </c:pt>
                <c:pt idx="2852">
                  <c:v>285.19999999999635</c:v>
                </c:pt>
                <c:pt idx="2853">
                  <c:v>285.29999999999637</c:v>
                </c:pt>
                <c:pt idx="2854">
                  <c:v>285.3999999999964</c:v>
                </c:pt>
                <c:pt idx="2855">
                  <c:v>285.49999999999642</c:v>
                </c:pt>
                <c:pt idx="2856">
                  <c:v>285.59999999999644</c:v>
                </c:pt>
                <c:pt idx="2857">
                  <c:v>285.69999999999646</c:v>
                </c:pt>
                <c:pt idx="2858">
                  <c:v>285.79999999999649</c:v>
                </c:pt>
                <c:pt idx="2859">
                  <c:v>285.89999999999651</c:v>
                </c:pt>
                <c:pt idx="2860">
                  <c:v>285.99999999999653</c:v>
                </c:pt>
                <c:pt idx="2861">
                  <c:v>286.09999999999656</c:v>
                </c:pt>
                <c:pt idx="2862">
                  <c:v>286.19999999999658</c:v>
                </c:pt>
                <c:pt idx="2863">
                  <c:v>286.2999999999966</c:v>
                </c:pt>
                <c:pt idx="2864">
                  <c:v>286.39999999999662</c:v>
                </c:pt>
                <c:pt idx="2865">
                  <c:v>286.49999999999665</c:v>
                </c:pt>
                <c:pt idx="2866">
                  <c:v>286.59999999999667</c:v>
                </c:pt>
                <c:pt idx="2867">
                  <c:v>286.69999999999669</c:v>
                </c:pt>
                <c:pt idx="2868">
                  <c:v>286.79999999999671</c:v>
                </c:pt>
                <c:pt idx="2869">
                  <c:v>286.89999999999674</c:v>
                </c:pt>
                <c:pt idx="2870">
                  <c:v>286.99999999999676</c:v>
                </c:pt>
                <c:pt idx="2871">
                  <c:v>287.09999999999678</c:v>
                </c:pt>
                <c:pt idx="2872">
                  <c:v>287.19999999999681</c:v>
                </c:pt>
                <c:pt idx="2873">
                  <c:v>287.29999999999683</c:v>
                </c:pt>
                <c:pt idx="2874">
                  <c:v>287.39999999999685</c:v>
                </c:pt>
                <c:pt idx="2875">
                  <c:v>287.49999999999687</c:v>
                </c:pt>
                <c:pt idx="2876">
                  <c:v>287.5999999999969</c:v>
                </c:pt>
                <c:pt idx="2877">
                  <c:v>287.69999999999692</c:v>
                </c:pt>
                <c:pt idx="2878">
                  <c:v>287.79999999999694</c:v>
                </c:pt>
                <c:pt idx="2879">
                  <c:v>287.89999999999696</c:v>
                </c:pt>
                <c:pt idx="2880">
                  <c:v>287.99999999999699</c:v>
                </c:pt>
                <c:pt idx="2881">
                  <c:v>288.09999999999701</c:v>
                </c:pt>
                <c:pt idx="2882">
                  <c:v>288.19999999999703</c:v>
                </c:pt>
                <c:pt idx="2883">
                  <c:v>288.29999999999706</c:v>
                </c:pt>
                <c:pt idx="2884">
                  <c:v>288.39999999999708</c:v>
                </c:pt>
                <c:pt idx="2885">
                  <c:v>288.4999999999971</c:v>
                </c:pt>
                <c:pt idx="2886">
                  <c:v>288.59999999999712</c:v>
                </c:pt>
                <c:pt idx="2887">
                  <c:v>288.69999999999715</c:v>
                </c:pt>
                <c:pt idx="2888">
                  <c:v>288.79999999999717</c:v>
                </c:pt>
                <c:pt idx="2889">
                  <c:v>288.89999999999719</c:v>
                </c:pt>
                <c:pt idx="2890">
                  <c:v>288.99999999999721</c:v>
                </c:pt>
                <c:pt idx="2891">
                  <c:v>289.09999999999724</c:v>
                </c:pt>
                <c:pt idx="2892">
                  <c:v>289.19999999999726</c:v>
                </c:pt>
                <c:pt idx="2893">
                  <c:v>289.29999999999728</c:v>
                </c:pt>
                <c:pt idx="2894">
                  <c:v>289.39999999999731</c:v>
                </c:pt>
                <c:pt idx="2895">
                  <c:v>289.49999999999733</c:v>
                </c:pt>
                <c:pt idx="2896">
                  <c:v>289.59999999999735</c:v>
                </c:pt>
                <c:pt idx="2897">
                  <c:v>289.69999999999737</c:v>
                </c:pt>
                <c:pt idx="2898">
                  <c:v>289.7999999999974</c:v>
                </c:pt>
                <c:pt idx="2899">
                  <c:v>289.89999999999742</c:v>
                </c:pt>
                <c:pt idx="2900">
                  <c:v>289.99999999999744</c:v>
                </c:pt>
                <c:pt idx="2901">
                  <c:v>290.09999999999746</c:v>
                </c:pt>
                <c:pt idx="2902">
                  <c:v>290.19999999999749</c:v>
                </c:pt>
                <c:pt idx="2903">
                  <c:v>290.29999999999751</c:v>
                </c:pt>
                <c:pt idx="2904">
                  <c:v>290.39999999999753</c:v>
                </c:pt>
                <c:pt idx="2905">
                  <c:v>290.49999999999756</c:v>
                </c:pt>
                <c:pt idx="2906">
                  <c:v>290.59999999999758</c:v>
                </c:pt>
                <c:pt idx="2907">
                  <c:v>290.6999999999976</c:v>
                </c:pt>
                <c:pt idx="2908">
                  <c:v>290.79999999999762</c:v>
                </c:pt>
                <c:pt idx="2909">
                  <c:v>290.89999999999765</c:v>
                </c:pt>
                <c:pt idx="2910">
                  <c:v>290.99999999999767</c:v>
                </c:pt>
                <c:pt idx="2911">
                  <c:v>291.09999999999769</c:v>
                </c:pt>
                <c:pt idx="2912">
                  <c:v>291.19999999999771</c:v>
                </c:pt>
                <c:pt idx="2913">
                  <c:v>291.29999999999774</c:v>
                </c:pt>
                <c:pt idx="2914">
                  <c:v>291.39999999999776</c:v>
                </c:pt>
                <c:pt idx="2915">
                  <c:v>291.49999999999778</c:v>
                </c:pt>
                <c:pt idx="2916">
                  <c:v>291.59999999999781</c:v>
                </c:pt>
                <c:pt idx="2917">
                  <c:v>291.69999999999783</c:v>
                </c:pt>
                <c:pt idx="2918">
                  <c:v>291.79999999999785</c:v>
                </c:pt>
                <c:pt idx="2919">
                  <c:v>291.89999999999787</c:v>
                </c:pt>
                <c:pt idx="2920">
                  <c:v>291.9999999999979</c:v>
                </c:pt>
                <c:pt idx="2921">
                  <c:v>292.09999999999792</c:v>
                </c:pt>
                <c:pt idx="2922">
                  <c:v>292.19999999999794</c:v>
                </c:pt>
                <c:pt idx="2923">
                  <c:v>292.29999999999797</c:v>
                </c:pt>
                <c:pt idx="2924">
                  <c:v>292.39999999999799</c:v>
                </c:pt>
                <c:pt idx="2925">
                  <c:v>292.49999999999801</c:v>
                </c:pt>
                <c:pt idx="2926">
                  <c:v>292.59999999999803</c:v>
                </c:pt>
                <c:pt idx="2927">
                  <c:v>292.69999999999806</c:v>
                </c:pt>
                <c:pt idx="2928">
                  <c:v>292.79999999999808</c:v>
                </c:pt>
                <c:pt idx="2929">
                  <c:v>292.8999999999981</c:v>
                </c:pt>
                <c:pt idx="2930">
                  <c:v>292.99999999999812</c:v>
                </c:pt>
                <c:pt idx="2931">
                  <c:v>293.09999999999815</c:v>
                </c:pt>
                <c:pt idx="2932">
                  <c:v>293.19999999999817</c:v>
                </c:pt>
                <c:pt idx="2933">
                  <c:v>293.29999999999819</c:v>
                </c:pt>
                <c:pt idx="2934">
                  <c:v>293.39999999999822</c:v>
                </c:pt>
                <c:pt idx="2935">
                  <c:v>293.49999999999824</c:v>
                </c:pt>
                <c:pt idx="2936">
                  <c:v>293.59999999999826</c:v>
                </c:pt>
                <c:pt idx="2937">
                  <c:v>293.69999999999828</c:v>
                </c:pt>
                <c:pt idx="2938">
                  <c:v>293.79999999999831</c:v>
                </c:pt>
                <c:pt idx="2939">
                  <c:v>293.89999999999833</c:v>
                </c:pt>
                <c:pt idx="2940">
                  <c:v>293.99999999999835</c:v>
                </c:pt>
                <c:pt idx="2941">
                  <c:v>294.09999999999837</c:v>
                </c:pt>
                <c:pt idx="2942">
                  <c:v>294.1999999999984</c:v>
                </c:pt>
                <c:pt idx="2943">
                  <c:v>294.29999999999842</c:v>
                </c:pt>
                <c:pt idx="2944">
                  <c:v>294.39999999999844</c:v>
                </c:pt>
                <c:pt idx="2945">
                  <c:v>294.49999999999847</c:v>
                </c:pt>
                <c:pt idx="2946">
                  <c:v>294.59999999999849</c:v>
                </c:pt>
                <c:pt idx="2947">
                  <c:v>294.69999999999851</c:v>
                </c:pt>
                <c:pt idx="2948">
                  <c:v>294.79999999999853</c:v>
                </c:pt>
                <c:pt idx="2949">
                  <c:v>294.89999999999856</c:v>
                </c:pt>
                <c:pt idx="2950">
                  <c:v>294.99999999999858</c:v>
                </c:pt>
                <c:pt idx="2951">
                  <c:v>295.0999999999986</c:v>
                </c:pt>
                <c:pt idx="2952">
                  <c:v>295.19999999999862</c:v>
                </c:pt>
                <c:pt idx="2953">
                  <c:v>295.29999999999865</c:v>
                </c:pt>
                <c:pt idx="2954">
                  <c:v>295.39999999999867</c:v>
                </c:pt>
                <c:pt idx="2955">
                  <c:v>295.49999999999869</c:v>
                </c:pt>
                <c:pt idx="2956">
                  <c:v>295.59999999999872</c:v>
                </c:pt>
                <c:pt idx="2957">
                  <c:v>295.69999999999874</c:v>
                </c:pt>
                <c:pt idx="2958">
                  <c:v>295.79999999999876</c:v>
                </c:pt>
                <c:pt idx="2959">
                  <c:v>295.89999999999878</c:v>
                </c:pt>
                <c:pt idx="2960">
                  <c:v>295.99999999999881</c:v>
                </c:pt>
                <c:pt idx="2961">
                  <c:v>296.09999999999883</c:v>
                </c:pt>
                <c:pt idx="2962">
                  <c:v>296.19999999999885</c:v>
                </c:pt>
                <c:pt idx="2963">
                  <c:v>296.29999999999887</c:v>
                </c:pt>
                <c:pt idx="2964">
                  <c:v>296.3999999999989</c:v>
                </c:pt>
                <c:pt idx="2965">
                  <c:v>296.49999999999892</c:v>
                </c:pt>
                <c:pt idx="2966">
                  <c:v>296.59999999999894</c:v>
                </c:pt>
                <c:pt idx="2967">
                  <c:v>296.69999999999897</c:v>
                </c:pt>
                <c:pt idx="2968">
                  <c:v>296.79999999999899</c:v>
                </c:pt>
                <c:pt idx="2969">
                  <c:v>296.89999999999901</c:v>
                </c:pt>
                <c:pt idx="2970">
                  <c:v>296.99999999999903</c:v>
                </c:pt>
                <c:pt idx="2971">
                  <c:v>297.09999999999906</c:v>
                </c:pt>
                <c:pt idx="2972">
                  <c:v>297.19999999999908</c:v>
                </c:pt>
                <c:pt idx="2973">
                  <c:v>297.2999999999991</c:v>
                </c:pt>
                <c:pt idx="2974">
                  <c:v>297.39999999999912</c:v>
                </c:pt>
                <c:pt idx="2975">
                  <c:v>297.49999999999915</c:v>
                </c:pt>
                <c:pt idx="2976">
                  <c:v>297.59999999999917</c:v>
                </c:pt>
                <c:pt idx="2977">
                  <c:v>297.69999999999919</c:v>
                </c:pt>
                <c:pt idx="2978">
                  <c:v>297.79999999999922</c:v>
                </c:pt>
                <c:pt idx="2979">
                  <c:v>297.89999999999924</c:v>
                </c:pt>
                <c:pt idx="2980">
                  <c:v>297.99999999999926</c:v>
                </c:pt>
                <c:pt idx="2981">
                  <c:v>298.09999999999928</c:v>
                </c:pt>
                <c:pt idx="2982">
                  <c:v>298.19999999999931</c:v>
                </c:pt>
                <c:pt idx="2983">
                  <c:v>298.29999999999933</c:v>
                </c:pt>
                <c:pt idx="2984">
                  <c:v>298.39999999999935</c:v>
                </c:pt>
                <c:pt idx="2985">
                  <c:v>298.49999999999937</c:v>
                </c:pt>
                <c:pt idx="2986">
                  <c:v>298.5999999999994</c:v>
                </c:pt>
                <c:pt idx="2987">
                  <c:v>298.69999999999942</c:v>
                </c:pt>
                <c:pt idx="2988">
                  <c:v>298.79999999999944</c:v>
                </c:pt>
                <c:pt idx="2989">
                  <c:v>298.89999999999947</c:v>
                </c:pt>
                <c:pt idx="2990">
                  <c:v>298.99999999999949</c:v>
                </c:pt>
                <c:pt idx="2991">
                  <c:v>299.09999999999951</c:v>
                </c:pt>
                <c:pt idx="2992">
                  <c:v>299.19999999999953</c:v>
                </c:pt>
                <c:pt idx="2993">
                  <c:v>299.29999999999956</c:v>
                </c:pt>
                <c:pt idx="2994">
                  <c:v>299.39999999999958</c:v>
                </c:pt>
                <c:pt idx="2995">
                  <c:v>299.4999999999996</c:v>
                </c:pt>
                <c:pt idx="2996">
                  <c:v>299.59999999999962</c:v>
                </c:pt>
                <c:pt idx="2997">
                  <c:v>299.69999999999965</c:v>
                </c:pt>
                <c:pt idx="2998">
                  <c:v>299.79999999999967</c:v>
                </c:pt>
                <c:pt idx="2999">
                  <c:v>299.89999999999969</c:v>
                </c:pt>
                <c:pt idx="3000">
                  <c:v>299.99999999999972</c:v>
                </c:pt>
                <c:pt idx="3001">
                  <c:v>300.09999999999974</c:v>
                </c:pt>
                <c:pt idx="3002">
                  <c:v>300.19999999999976</c:v>
                </c:pt>
                <c:pt idx="3003">
                  <c:v>300.29999999999978</c:v>
                </c:pt>
                <c:pt idx="3004">
                  <c:v>300.39999999999981</c:v>
                </c:pt>
                <c:pt idx="3005">
                  <c:v>300.49999999999983</c:v>
                </c:pt>
                <c:pt idx="3006">
                  <c:v>300.59999999999985</c:v>
                </c:pt>
                <c:pt idx="3007">
                  <c:v>300.69999999999987</c:v>
                </c:pt>
                <c:pt idx="3008">
                  <c:v>300.7999999999999</c:v>
                </c:pt>
                <c:pt idx="3009">
                  <c:v>300.89999999999992</c:v>
                </c:pt>
                <c:pt idx="3010">
                  <c:v>300.99999999999994</c:v>
                </c:pt>
                <c:pt idx="3011">
                  <c:v>301.09999999999997</c:v>
                </c:pt>
                <c:pt idx="3012">
                  <c:v>301.2</c:v>
                </c:pt>
                <c:pt idx="3013">
                  <c:v>301.3</c:v>
                </c:pt>
                <c:pt idx="3014">
                  <c:v>301.40000000000003</c:v>
                </c:pt>
                <c:pt idx="3015">
                  <c:v>301.50000000000006</c:v>
                </c:pt>
                <c:pt idx="3016">
                  <c:v>301.60000000000008</c:v>
                </c:pt>
                <c:pt idx="3017">
                  <c:v>301.7000000000001</c:v>
                </c:pt>
                <c:pt idx="3018">
                  <c:v>301.80000000000013</c:v>
                </c:pt>
                <c:pt idx="3019">
                  <c:v>301.90000000000015</c:v>
                </c:pt>
                <c:pt idx="3020">
                  <c:v>302.00000000000017</c:v>
                </c:pt>
                <c:pt idx="3021">
                  <c:v>302.10000000000019</c:v>
                </c:pt>
                <c:pt idx="3022">
                  <c:v>302.20000000000022</c:v>
                </c:pt>
                <c:pt idx="3023">
                  <c:v>302.30000000000024</c:v>
                </c:pt>
                <c:pt idx="3024">
                  <c:v>302.40000000000026</c:v>
                </c:pt>
                <c:pt idx="3025">
                  <c:v>302.50000000000028</c:v>
                </c:pt>
                <c:pt idx="3026">
                  <c:v>302.60000000000031</c:v>
                </c:pt>
                <c:pt idx="3027">
                  <c:v>302.70000000000033</c:v>
                </c:pt>
                <c:pt idx="3028">
                  <c:v>302.80000000000035</c:v>
                </c:pt>
                <c:pt idx="3029">
                  <c:v>302.90000000000038</c:v>
                </c:pt>
                <c:pt idx="3030">
                  <c:v>303.0000000000004</c:v>
                </c:pt>
                <c:pt idx="3031">
                  <c:v>303.10000000000042</c:v>
                </c:pt>
                <c:pt idx="3032">
                  <c:v>303.20000000000044</c:v>
                </c:pt>
                <c:pt idx="3033">
                  <c:v>303.30000000000047</c:v>
                </c:pt>
                <c:pt idx="3034">
                  <c:v>303.40000000000049</c:v>
                </c:pt>
                <c:pt idx="3035">
                  <c:v>303.50000000000051</c:v>
                </c:pt>
                <c:pt idx="3036">
                  <c:v>303.60000000000053</c:v>
                </c:pt>
                <c:pt idx="3037">
                  <c:v>303.70000000000056</c:v>
                </c:pt>
                <c:pt idx="3038">
                  <c:v>303.80000000000058</c:v>
                </c:pt>
                <c:pt idx="3039">
                  <c:v>303.9000000000006</c:v>
                </c:pt>
                <c:pt idx="3040">
                  <c:v>304.00000000000063</c:v>
                </c:pt>
                <c:pt idx="3041">
                  <c:v>304.10000000000065</c:v>
                </c:pt>
                <c:pt idx="3042">
                  <c:v>304.20000000000067</c:v>
                </c:pt>
                <c:pt idx="3043">
                  <c:v>304.30000000000069</c:v>
                </c:pt>
                <c:pt idx="3044">
                  <c:v>304.40000000000072</c:v>
                </c:pt>
                <c:pt idx="3045">
                  <c:v>304.50000000000074</c:v>
                </c:pt>
                <c:pt idx="3046">
                  <c:v>304.60000000000076</c:v>
                </c:pt>
                <c:pt idx="3047">
                  <c:v>304.70000000000078</c:v>
                </c:pt>
                <c:pt idx="3048">
                  <c:v>304.80000000000081</c:v>
                </c:pt>
                <c:pt idx="3049">
                  <c:v>304.90000000000083</c:v>
                </c:pt>
                <c:pt idx="3050">
                  <c:v>305.00000000000085</c:v>
                </c:pt>
                <c:pt idx="3051">
                  <c:v>305.10000000000088</c:v>
                </c:pt>
                <c:pt idx="3052">
                  <c:v>305.2000000000009</c:v>
                </c:pt>
                <c:pt idx="3053">
                  <c:v>305.30000000000092</c:v>
                </c:pt>
                <c:pt idx="3054">
                  <c:v>305.40000000000094</c:v>
                </c:pt>
                <c:pt idx="3055">
                  <c:v>305.50000000000097</c:v>
                </c:pt>
                <c:pt idx="3056">
                  <c:v>305.60000000000099</c:v>
                </c:pt>
                <c:pt idx="3057">
                  <c:v>305.70000000000101</c:v>
                </c:pt>
                <c:pt idx="3058">
                  <c:v>305.80000000000103</c:v>
                </c:pt>
                <c:pt idx="3059">
                  <c:v>305.90000000000106</c:v>
                </c:pt>
                <c:pt idx="3060">
                  <c:v>306.00000000000108</c:v>
                </c:pt>
                <c:pt idx="3061">
                  <c:v>306.1000000000011</c:v>
                </c:pt>
                <c:pt idx="3062">
                  <c:v>306.20000000000113</c:v>
                </c:pt>
                <c:pt idx="3063">
                  <c:v>306.30000000000115</c:v>
                </c:pt>
                <c:pt idx="3064">
                  <c:v>306.40000000000117</c:v>
                </c:pt>
                <c:pt idx="3065">
                  <c:v>306.50000000000119</c:v>
                </c:pt>
                <c:pt idx="3066">
                  <c:v>306.60000000000122</c:v>
                </c:pt>
                <c:pt idx="3067">
                  <c:v>306.70000000000124</c:v>
                </c:pt>
                <c:pt idx="3068">
                  <c:v>306.80000000000126</c:v>
                </c:pt>
                <c:pt idx="3069">
                  <c:v>306.90000000000128</c:v>
                </c:pt>
                <c:pt idx="3070">
                  <c:v>307.00000000000131</c:v>
                </c:pt>
                <c:pt idx="3071">
                  <c:v>307.10000000000133</c:v>
                </c:pt>
                <c:pt idx="3072">
                  <c:v>307.20000000000135</c:v>
                </c:pt>
                <c:pt idx="3073">
                  <c:v>307.30000000000138</c:v>
                </c:pt>
                <c:pt idx="3074">
                  <c:v>307.4000000000014</c:v>
                </c:pt>
                <c:pt idx="3075">
                  <c:v>307.50000000000142</c:v>
                </c:pt>
                <c:pt idx="3076">
                  <c:v>307.60000000000144</c:v>
                </c:pt>
                <c:pt idx="3077">
                  <c:v>307.70000000000147</c:v>
                </c:pt>
                <c:pt idx="3078">
                  <c:v>307.80000000000149</c:v>
                </c:pt>
                <c:pt idx="3079">
                  <c:v>307.90000000000151</c:v>
                </c:pt>
                <c:pt idx="3080">
                  <c:v>308.00000000000153</c:v>
                </c:pt>
                <c:pt idx="3081">
                  <c:v>308.10000000000156</c:v>
                </c:pt>
                <c:pt idx="3082">
                  <c:v>308.20000000000158</c:v>
                </c:pt>
                <c:pt idx="3083">
                  <c:v>308.3000000000016</c:v>
                </c:pt>
                <c:pt idx="3084">
                  <c:v>308.40000000000163</c:v>
                </c:pt>
                <c:pt idx="3085">
                  <c:v>308.50000000000165</c:v>
                </c:pt>
                <c:pt idx="3086">
                  <c:v>308.60000000000167</c:v>
                </c:pt>
                <c:pt idx="3087">
                  <c:v>308.70000000000169</c:v>
                </c:pt>
                <c:pt idx="3088">
                  <c:v>308.80000000000172</c:v>
                </c:pt>
                <c:pt idx="3089">
                  <c:v>308.90000000000174</c:v>
                </c:pt>
                <c:pt idx="3090">
                  <c:v>309.00000000000176</c:v>
                </c:pt>
                <c:pt idx="3091">
                  <c:v>309.10000000000178</c:v>
                </c:pt>
                <c:pt idx="3092">
                  <c:v>309.20000000000181</c:v>
                </c:pt>
                <c:pt idx="3093">
                  <c:v>309.30000000000183</c:v>
                </c:pt>
                <c:pt idx="3094">
                  <c:v>309.40000000000185</c:v>
                </c:pt>
                <c:pt idx="3095">
                  <c:v>309.50000000000188</c:v>
                </c:pt>
                <c:pt idx="3096">
                  <c:v>309.6000000000019</c:v>
                </c:pt>
                <c:pt idx="3097">
                  <c:v>309.70000000000192</c:v>
                </c:pt>
                <c:pt idx="3098">
                  <c:v>309.80000000000194</c:v>
                </c:pt>
                <c:pt idx="3099">
                  <c:v>309.90000000000197</c:v>
                </c:pt>
                <c:pt idx="3100">
                  <c:v>310.00000000000199</c:v>
                </c:pt>
                <c:pt idx="3101">
                  <c:v>310.10000000000201</c:v>
                </c:pt>
                <c:pt idx="3102">
                  <c:v>310.20000000000203</c:v>
                </c:pt>
                <c:pt idx="3103">
                  <c:v>310.30000000000206</c:v>
                </c:pt>
                <c:pt idx="3104">
                  <c:v>310.40000000000208</c:v>
                </c:pt>
                <c:pt idx="3105">
                  <c:v>310.5000000000021</c:v>
                </c:pt>
                <c:pt idx="3106">
                  <c:v>310.60000000000213</c:v>
                </c:pt>
                <c:pt idx="3107">
                  <c:v>310.70000000000215</c:v>
                </c:pt>
                <c:pt idx="3108">
                  <c:v>310.80000000000217</c:v>
                </c:pt>
                <c:pt idx="3109">
                  <c:v>310.90000000000219</c:v>
                </c:pt>
                <c:pt idx="3110">
                  <c:v>311.00000000000222</c:v>
                </c:pt>
                <c:pt idx="3111">
                  <c:v>311.10000000000224</c:v>
                </c:pt>
                <c:pt idx="3112">
                  <c:v>311.20000000000226</c:v>
                </c:pt>
                <c:pt idx="3113">
                  <c:v>311.30000000000229</c:v>
                </c:pt>
                <c:pt idx="3114">
                  <c:v>311.40000000000231</c:v>
                </c:pt>
                <c:pt idx="3115">
                  <c:v>311.50000000000233</c:v>
                </c:pt>
                <c:pt idx="3116">
                  <c:v>311.60000000000235</c:v>
                </c:pt>
                <c:pt idx="3117">
                  <c:v>311.70000000000238</c:v>
                </c:pt>
                <c:pt idx="3118">
                  <c:v>311.8000000000024</c:v>
                </c:pt>
                <c:pt idx="3119">
                  <c:v>311.90000000000242</c:v>
                </c:pt>
                <c:pt idx="3120">
                  <c:v>312.00000000000244</c:v>
                </c:pt>
                <c:pt idx="3121">
                  <c:v>312.10000000000247</c:v>
                </c:pt>
                <c:pt idx="3122">
                  <c:v>312.20000000000249</c:v>
                </c:pt>
                <c:pt idx="3123">
                  <c:v>312.30000000000251</c:v>
                </c:pt>
                <c:pt idx="3124">
                  <c:v>312.40000000000254</c:v>
                </c:pt>
                <c:pt idx="3125">
                  <c:v>312.50000000000256</c:v>
                </c:pt>
                <c:pt idx="3126">
                  <c:v>312.60000000000258</c:v>
                </c:pt>
                <c:pt idx="3127">
                  <c:v>312.7000000000026</c:v>
                </c:pt>
                <c:pt idx="3128">
                  <c:v>312.80000000000263</c:v>
                </c:pt>
                <c:pt idx="3129">
                  <c:v>312.90000000000265</c:v>
                </c:pt>
                <c:pt idx="3130">
                  <c:v>313.00000000000267</c:v>
                </c:pt>
                <c:pt idx="3131">
                  <c:v>313.10000000000269</c:v>
                </c:pt>
                <c:pt idx="3132">
                  <c:v>313.20000000000272</c:v>
                </c:pt>
                <c:pt idx="3133">
                  <c:v>313.30000000000274</c:v>
                </c:pt>
                <c:pt idx="3134">
                  <c:v>313.40000000000276</c:v>
                </c:pt>
                <c:pt idx="3135">
                  <c:v>313.50000000000279</c:v>
                </c:pt>
                <c:pt idx="3136">
                  <c:v>313.60000000000281</c:v>
                </c:pt>
                <c:pt idx="3137">
                  <c:v>313.70000000000283</c:v>
                </c:pt>
                <c:pt idx="3138">
                  <c:v>313.80000000000285</c:v>
                </c:pt>
                <c:pt idx="3139">
                  <c:v>313.90000000000288</c:v>
                </c:pt>
                <c:pt idx="3140">
                  <c:v>314.0000000000029</c:v>
                </c:pt>
                <c:pt idx="3141">
                  <c:v>314.10000000000292</c:v>
                </c:pt>
                <c:pt idx="3142">
                  <c:v>314.20000000000294</c:v>
                </c:pt>
                <c:pt idx="3143">
                  <c:v>314.30000000000297</c:v>
                </c:pt>
                <c:pt idx="3144">
                  <c:v>314.40000000000299</c:v>
                </c:pt>
                <c:pt idx="3145">
                  <c:v>314.50000000000301</c:v>
                </c:pt>
                <c:pt idx="3146">
                  <c:v>314.60000000000304</c:v>
                </c:pt>
                <c:pt idx="3147">
                  <c:v>314.70000000000306</c:v>
                </c:pt>
                <c:pt idx="3148">
                  <c:v>314.80000000000308</c:v>
                </c:pt>
                <c:pt idx="3149">
                  <c:v>314.9000000000031</c:v>
                </c:pt>
                <c:pt idx="3150">
                  <c:v>315.00000000000313</c:v>
                </c:pt>
                <c:pt idx="3151">
                  <c:v>315.10000000000315</c:v>
                </c:pt>
                <c:pt idx="3152">
                  <c:v>315.20000000000317</c:v>
                </c:pt>
                <c:pt idx="3153">
                  <c:v>315.30000000000319</c:v>
                </c:pt>
                <c:pt idx="3154">
                  <c:v>315.40000000000322</c:v>
                </c:pt>
                <c:pt idx="3155">
                  <c:v>315.50000000000324</c:v>
                </c:pt>
                <c:pt idx="3156">
                  <c:v>315.60000000000326</c:v>
                </c:pt>
                <c:pt idx="3157">
                  <c:v>315.70000000000329</c:v>
                </c:pt>
                <c:pt idx="3158">
                  <c:v>315.80000000000331</c:v>
                </c:pt>
                <c:pt idx="3159">
                  <c:v>315.90000000000333</c:v>
                </c:pt>
                <c:pt idx="3160">
                  <c:v>316.00000000000335</c:v>
                </c:pt>
                <c:pt idx="3161">
                  <c:v>316.10000000000338</c:v>
                </c:pt>
                <c:pt idx="3162">
                  <c:v>316.2000000000034</c:v>
                </c:pt>
                <c:pt idx="3163">
                  <c:v>316.30000000000342</c:v>
                </c:pt>
                <c:pt idx="3164">
                  <c:v>316.40000000000344</c:v>
                </c:pt>
                <c:pt idx="3165">
                  <c:v>316.50000000000347</c:v>
                </c:pt>
                <c:pt idx="3166">
                  <c:v>316.60000000000349</c:v>
                </c:pt>
                <c:pt idx="3167">
                  <c:v>316.70000000000351</c:v>
                </c:pt>
                <c:pt idx="3168">
                  <c:v>316.80000000000354</c:v>
                </c:pt>
                <c:pt idx="3169">
                  <c:v>316.90000000000356</c:v>
                </c:pt>
                <c:pt idx="3170">
                  <c:v>317.00000000000358</c:v>
                </c:pt>
                <c:pt idx="3171">
                  <c:v>317.1000000000036</c:v>
                </c:pt>
                <c:pt idx="3172">
                  <c:v>317.20000000000363</c:v>
                </c:pt>
                <c:pt idx="3173">
                  <c:v>317.30000000000365</c:v>
                </c:pt>
                <c:pt idx="3174">
                  <c:v>317.40000000000367</c:v>
                </c:pt>
                <c:pt idx="3175">
                  <c:v>317.50000000000369</c:v>
                </c:pt>
                <c:pt idx="3176">
                  <c:v>317.60000000000372</c:v>
                </c:pt>
                <c:pt idx="3177">
                  <c:v>317.70000000000374</c:v>
                </c:pt>
                <c:pt idx="3178">
                  <c:v>317.80000000000376</c:v>
                </c:pt>
                <c:pt idx="3179">
                  <c:v>317.90000000000379</c:v>
                </c:pt>
                <c:pt idx="3180">
                  <c:v>318.00000000000381</c:v>
                </c:pt>
                <c:pt idx="3181">
                  <c:v>318.10000000000383</c:v>
                </c:pt>
                <c:pt idx="3182">
                  <c:v>318.20000000000385</c:v>
                </c:pt>
                <c:pt idx="3183">
                  <c:v>318.30000000000388</c:v>
                </c:pt>
                <c:pt idx="3184">
                  <c:v>318.4000000000039</c:v>
                </c:pt>
                <c:pt idx="3185">
                  <c:v>318.50000000000392</c:v>
                </c:pt>
                <c:pt idx="3186">
                  <c:v>318.60000000000394</c:v>
                </c:pt>
                <c:pt idx="3187">
                  <c:v>318.70000000000397</c:v>
                </c:pt>
                <c:pt idx="3188">
                  <c:v>318.80000000000399</c:v>
                </c:pt>
                <c:pt idx="3189">
                  <c:v>318.90000000000401</c:v>
                </c:pt>
                <c:pt idx="3190">
                  <c:v>319.00000000000404</c:v>
                </c:pt>
                <c:pt idx="3191">
                  <c:v>319.10000000000406</c:v>
                </c:pt>
                <c:pt idx="3192">
                  <c:v>319.20000000000408</c:v>
                </c:pt>
                <c:pt idx="3193">
                  <c:v>319.3000000000041</c:v>
                </c:pt>
                <c:pt idx="3194">
                  <c:v>319.40000000000413</c:v>
                </c:pt>
                <c:pt idx="3195">
                  <c:v>319.50000000000415</c:v>
                </c:pt>
                <c:pt idx="3196">
                  <c:v>319.60000000000417</c:v>
                </c:pt>
                <c:pt idx="3197">
                  <c:v>319.7000000000042</c:v>
                </c:pt>
                <c:pt idx="3198">
                  <c:v>319.80000000000422</c:v>
                </c:pt>
                <c:pt idx="3199">
                  <c:v>319.90000000000424</c:v>
                </c:pt>
                <c:pt idx="3200">
                  <c:v>320.00000000000426</c:v>
                </c:pt>
                <c:pt idx="3201">
                  <c:v>320.10000000000429</c:v>
                </c:pt>
                <c:pt idx="3202">
                  <c:v>320.20000000000431</c:v>
                </c:pt>
                <c:pt idx="3203">
                  <c:v>320.30000000000433</c:v>
                </c:pt>
                <c:pt idx="3204">
                  <c:v>320.40000000000435</c:v>
                </c:pt>
                <c:pt idx="3205">
                  <c:v>320.50000000000438</c:v>
                </c:pt>
                <c:pt idx="3206">
                  <c:v>320.6000000000044</c:v>
                </c:pt>
                <c:pt idx="3207">
                  <c:v>320.70000000000442</c:v>
                </c:pt>
                <c:pt idx="3208">
                  <c:v>320.80000000000445</c:v>
                </c:pt>
                <c:pt idx="3209">
                  <c:v>320.90000000000447</c:v>
                </c:pt>
                <c:pt idx="3210">
                  <c:v>321.00000000000449</c:v>
                </c:pt>
                <c:pt idx="3211">
                  <c:v>321.10000000000451</c:v>
                </c:pt>
                <c:pt idx="3212">
                  <c:v>321.20000000000454</c:v>
                </c:pt>
                <c:pt idx="3213">
                  <c:v>321.30000000000456</c:v>
                </c:pt>
                <c:pt idx="3214">
                  <c:v>321.40000000000458</c:v>
                </c:pt>
                <c:pt idx="3215">
                  <c:v>321.5000000000046</c:v>
                </c:pt>
                <c:pt idx="3216">
                  <c:v>321.60000000000463</c:v>
                </c:pt>
                <c:pt idx="3217">
                  <c:v>321.70000000000465</c:v>
                </c:pt>
                <c:pt idx="3218">
                  <c:v>321.80000000000467</c:v>
                </c:pt>
                <c:pt idx="3219">
                  <c:v>321.9000000000047</c:v>
                </c:pt>
                <c:pt idx="3220">
                  <c:v>322.00000000000472</c:v>
                </c:pt>
                <c:pt idx="3221">
                  <c:v>322.10000000000474</c:v>
                </c:pt>
                <c:pt idx="3222">
                  <c:v>322.20000000000476</c:v>
                </c:pt>
                <c:pt idx="3223">
                  <c:v>322.30000000000479</c:v>
                </c:pt>
                <c:pt idx="3224">
                  <c:v>322.40000000000481</c:v>
                </c:pt>
                <c:pt idx="3225">
                  <c:v>322.50000000000483</c:v>
                </c:pt>
                <c:pt idx="3226">
                  <c:v>322.60000000000485</c:v>
                </c:pt>
                <c:pt idx="3227">
                  <c:v>322.70000000000488</c:v>
                </c:pt>
                <c:pt idx="3228">
                  <c:v>322.8000000000049</c:v>
                </c:pt>
                <c:pt idx="3229">
                  <c:v>322.90000000000492</c:v>
                </c:pt>
                <c:pt idx="3230">
                  <c:v>323.00000000000495</c:v>
                </c:pt>
                <c:pt idx="3231">
                  <c:v>323.10000000000497</c:v>
                </c:pt>
                <c:pt idx="3232">
                  <c:v>323.20000000000499</c:v>
                </c:pt>
                <c:pt idx="3233">
                  <c:v>323.30000000000501</c:v>
                </c:pt>
                <c:pt idx="3234">
                  <c:v>323.40000000000504</c:v>
                </c:pt>
                <c:pt idx="3235">
                  <c:v>323.50000000000506</c:v>
                </c:pt>
                <c:pt idx="3236">
                  <c:v>323.60000000000508</c:v>
                </c:pt>
                <c:pt idx="3237">
                  <c:v>323.7000000000051</c:v>
                </c:pt>
                <c:pt idx="3238">
                  <c:v>323.80000000000513</c:v>
                </c:pt>
                <c:pt idx="3239">
                  <c:v>323.90000000000515</c:v>
                </c:pt>
                <c:pt idx="3240">
                  <c:v>324.00000000000517</c:v>
                </c:pt>
                <c:pt idx="3241">
                  <c:v>324.1000000000052</c:v>
                </c:pt>
                <c:pt idx="3242">
                  <c:v>324.20000000000522</c:v>
                </c:pt>
                <c:pt idx="3243">
                  <c:v>324.30000000000524</c:v>
                </c:pt>
                <c:pt idx="3244">
                  <c:v>324.40000000000526</c:v>
                </c:pt>
                <c:pt idx="3245">
                  <c:v>324.50000000000529</c:v>
                </c:pt>
                <c:pt idx="3246">
                  <c:v>324.60000000000531</c:v>
                </c:pt>
                <c:pt idx="3247">
                  <c:v>324.70000000000533</c:v>
                </c:pt>
                <c:pt idx="3248">
                  <c:v>324.80000000000535</c:v>
                </c:pt>
                <c:pt idx="3249">
                  <c:v>324.90000000000538</c:v>
                </c:pt>
                <c:pt idx="3250">
                  <c:v>325.0000000000054</c:v>
                </c:pt>
                <c:pt idx="3251">
                  <c:v>325.10000000000542</c:v>
                </c:pt>
                <c:pt idx="3252">
                  <c:v>325.20000000000545</c:v>
                </c:pt>
                <c:pt idx="3253">
                  <c:v>325.30000000000547</c:v>
                </c:pt>
                <c:pt idx="3254">
                  <c:v>325.40000000000549</c:v>
                </c:pt>
                <c:pt idx="3255">
                  <c:v>325.50000000000551</c:v>
                </c:pt>
                <c:pt idx="3256">
                  <c:v>325.60000000000554</c:v>
                </c:pt>
                <c:pt idx="3257">
                  <c:v>325.70000000000556</c:v>
                </c:pt>
                <c:pt idx="3258">
                  <c:v>325.80000000000558</c:v>
                </c:pt>
                <c:pt idx="3259">
                  <c:v>325.9000000000056</c:v>
                </c:pt>
                <c:pt idx="3260">
                  <c:v>326.00000000000563</c:v>
                </c:pt>
                <c:pt idx="3261">
                  <c:v>326.10000000000565</c:v>
                </c:pt>
                <c:pt idx="3262">
                  <c:v>326.20000000000567</c:v>
                </c:pt>
                <c:pt idx="3263">
                  <c:v>326.3000000000057</c:v>
                </c:pt>
                <c:pt idx="3264">
                  <c:v>326.40000000000572</c:v>
                </c:pt>
                <c:pt idx="3265">
                  <c:v>326.50000000000574</c:v>
                </c:pt>
                <c:pt idx="3266">
                  <c:v>326.60000000000576</c:v>
                </c:pt>
                <c:pt idx="3267">
                  <c:v>326.70000000000579</c:v>
                </c:pt>
                <c:pt idx="3268">
                  <c:v>326.80000000000581</c:v>
                </c:pt>
                <c:pt idx="3269">
                  <c:v>326.90000000000583</c:v>
                </c:pt>
                <c:pt idx="3270">
                  <c:v>327.00000000000585</c:v>
                </c:pt>
                <c:pt idx="3271">
                  <c:v>327.10000000000588</c:v>
                </c:pt>
                <c:pt idx="3272">
                  <c:v>327.2000000000059</c:v>
                </c:pt>
                <c:pt idx="3273">
                  <c:v>327.30000000000592</c:v>
                </c:pt>
                <c:pt idx="3274">
                  <c:v>327.40000000000595</c:v>
                </c:pt>
                <c:pt idx="3275">
                  <c:v>327.50000000000597</c:v>
                </c:pt>
                <c:pt idx="3276">
                  <c:v>327.60000000000599</c:v>
                </c:pt>
                <c:pt idx="3277">
                  <c:v>327.70000000000601</c:v>
                </c:pt>
                <c:pt idx="3278">
                  <c:v>327.80000000000604</c:v>
                </c:pt>
                <c:pt idx="3279">
                  <c:v>327.90000000000606</c:v>
                </c:pt>
                <c:pt idx="3280">
                  <c:v>328.00000000000608</c:v>
                </c:pt>
                <c:pt idx="3281">
                  <c:v>328.1000000000061</c:v>
                </c:pt>
                <c:pt idx="3282">
                  <c:v>328.20000000000613</c:v>
                </c:pt>
                <c:pt idx="3283">
                  <c:v>328.30000000000615</c:v>
                </c:pt>
                <c:pt idx="3284">
                  <c:v>328.40000000000617</c:v>
                </c:pt>
                <c:pt idx="3285">
                  <c:v>328.5000000000062</c:v>
                </c:pt>
                <c:pt idx="3286">
                  <c:v>328.60000000000622</c:v>
                </c:pt>
                <c:pt idx="3287">
                  <c:v>328.70000000000624</c:v>
                </c:pt>
                <c:pt idx="3288">
                  <c:v>328.80000000000626</c:v>
                </c:pt>
                <c:pt idx="3289">
                  <c:v>328.90000000000629</c:v>
                </c:pt>
                <c:pt idx="3290">
                  <c:v>329.00000000000631</c:v>
                </c:pt>
                <c:pt idx="3291">
                  <c:v>329.10000000000633</c:v>
                </c:pt>
                <c:pt idx="3292">
                  <c:v>329.20000000000636</c:v>
                </c:pt>
                <c:pt idx="3293">
                  <c:v>329.30000000000638</c:v>
                </c:pt>
                <c:pt idx="3294">
                  <c:v>329.4000000000064</c:v>
                </c:pt>
                <c:pt idx="3295">
                  <c:v>329.50000000000642</c:v>
                </c:pt>
                <c:pt idx="3296">
                  <c:v>329.60000000000645</c:v>
                </c:pt>
                <c:pt idx="3297">
                  <c:v>329.70000000000647</c:v>
                </c:pt>
                <c:pt idx="3298">
                  <c:v>329.80000000000649</c:v>
                </c:pt>
                <c:pt idx="3299">
                  <c:v>329.90000000000651</c:v>
                </c:pt>
                <c:pt idx="3300">
                  <c:v>330.00000000000654</c:v>
                </c:pt>
                <c:pt idx="3301">
                  <c:v>330.10000000000656</c:v>
                </c:pt>
                <c:pt idx="3302">
                  <c:v>330.20000000000658</c:v>
                </c:pt>
                <c:pt idx="3303">
                  <c:v>330.30000000000661</c:v>
                </c:pt>
                <c:pt idx="3304">
                  <c:v>330.40000000000663</c:v>
                </c:pt>
                <c:pt idx="3305">
                  <c:v>330.50000000000665</c:v>
                </c:pt>
                <c:pt idx="3306">
                  <c:v>330.60000000000667</c:v>
                </c:pt>
                <c:pt idx="3307">
                  <c:v>330.7000000000067</c:v>
                </c:pt>
                <c:pt idx="3308">
                  <c:v>330.80000000000672</c:v>
                </c:pt>
                <c:pt idx="3309">
                  <c:v>330.90000000000674</c:v>
                </c:pt>
                <c:pt idx="3310">
                  <c:v>331.00000000000676</c:v>
                </c:pt>
                <c:pt idx="3311">
                  <c:v>331.10000000000679</c:v>
                </c:pt>
                <c:pt idx="3312">
                  <c:v>331.20000000000681</c:v>
                </c:pt>
                <c:pt idx="3313">
                  <c:v>331.30000000000683</c:v>
                </c:pt>
                <c:pt idx="3314">
                  <c:v>331.40000000000686</c:v>
                </c:pt>
                <c:pt idx="3315">
                  <c:v>331.50000000000688</c:v>
                </c:pt>
                <c:pt idx="3316">
                  <c:v>331.6000000000069</c:v>
                </c:pt>
                <c:pt idx="3317">
                  <c:v>331.70000000000692</c:v>
                </c:pt>
                <c:pt idx="3318">
                  <c:v>331.80000000000695</c:v>
                </c:pt>
                <c:pt idx="3319">
                  <c:v>331.90000000000697</c:v>
                </c:pt>
                <c:pt idx="3320">
                  <c:v>332.00000000000699</c:v>
                </c:pt>
                <c:pt idx="3321">
                  <c:v>332.10000000000701</c:v>
                </c:pt>
                <c:pt idx="3322">
                  <c:v>332.20000000000704</c:v>
                </c:pt>
                <c:pt idx="3323">
                  <c:v>332.30000000000706</c:v>
                </c:pt>
                <c:pt idx="3324">
                  <c:v>332.40000000000708</c:v>
                </c:pt>
                <c:pt idx="3325">
                  <c:v>332.50000000000711</c:v>
                </c:pt>
                <c:pt idx="3326">
                  <c:v>332.60000000000713</c:v>
                </c:pt>
                <c:pt idx="3327">
                  <c:v>332.70000000000715</c:v>
                </c:pt>
                <c:pt idx="3328">
                  <c:v>332.80000000000717</c:v>
                </c:pt>
                <c:pt idx="3329">
                  <c:v>332.9000000000072</c:v>
                </c:pt>
                <c:pt idx="3330">
                  <c:v>333.00000000000722</c:v>
                </c:pt>
                <c:pt idx="3331">
                  <c:v>333.10000000000724</c:v>
                </c:pt>
                <c:pt idx="3332">
                  <c:v>333.20000000000726</c:v>
                </c:pt>
                <c:pt idx="3333">
                  <c:v>333.30000000000729</c:v>
                </c:pt>
                <c:pt idx="3334">
                  <c:v>333.40000000000731</c:v>
                </c:pt>
                <c:pt idx="3335">
                  <c:v>333.50000000000733</c:v>
                </c:pt>
                <c:pt idx="3336">
                  <c:v>333.60000000000736</c:v>
                </c:pt>
                <c:pt idx="3337">
                  <c:v>333.70000000000738</c:v>
                </c:pt>
                <c:pt idx="3338">
                  <c:v>333.8000000000074</c:v>
                </c:pt>
                <c:pt idx="3339">
                  <c:v>333.90000000000742</c:v>
                </c:pt>
                <c:pt idx="3340">
                  <c:v>334.00000000000745</c:v>
                </c:pt>
                <c:pt idx="3341">
                  <c:v>334.10000000000747</c:v>
                </c:pt>
                <c:pt idx="3342">
                  <c:v>334.20000000000749</c:v>
                </c:pt>
                <c:pt idx="3343">
                  <c:v>334.30000000000751</c:v>
                </c:pt>
                <c:pt idx="3344">
                  <c:v>334.40000000000754</c:v>
                </c:pt>
                <c:pt idx="3345">
                  <c:v>334.50000000000756</c:v>
                </c:pt>
                <c:pt idx="3346">
                  <c:v>334.60000000000758</c:v>
                </c:pt>
                <c:pt idx="3347">
                  <c:v>334.70000000000761</c:v>
                </c:pt>
                <c:pt idx="3348">
                  <c:v>334.80000000000763</c:v>
                </c:pt>
                <c:pt idx="3349">
                  <c:v>334.90000000000765</c:v>
                </c:pt>
                <c:pt idx="3350">
                  <c:v>335.00000000000767</c:v>
                </c:pt>
                <c:pt idx="3351">
                  <c:v>335.1000000000077</c:v>
                </c:pt>
                <c:pt idx="3352">
                  <c:v>335.20000000000772</c:v>
                </c:pt>
                <c:pt idx="3353">
                  <c:v>335.30000000000774</c:v>
                </c:pt>
                <c:pt idx="3354">
                  <c:v>335.40000000000776</c:v>
                </c:pt>
                <c:pt idx="3355">
                  <c:v>335.50000000000779</c:v>
                </c:pt>
                <c:pt idx="3356">
                  <c:v>335.60000000000781</c:v>
                </c:pt>
                <c:pt idx="3357">
                  <c:v>335.70000000000783</c:v>
                </c:pt>
                <c:pt idx="3358">
                  <c:v>335.80000000000786</c:v>
                </c:pt>
                <c:pt idx="3359">
                  <c:v>335.90000000000788</c:v>
                </c:pt>
                <c:pt idx="3360">
                  <c:v>336.0000000000079</c:v>
                </c:pt>
                <c:pt idx="3361">
                  <c:v>336.10000000000792</c:v>
                </c:pt>
                <c:pt idx="3362">
                  <c:v>336.20000000000795</c:v>
                </c:pt>
                <c:pt idx="3363">
                  <c:v>336.30000000000797</c:v>
                </c:pt>
                <c:pt idx="3364">
                  <c:v>336.40000000000799</c:v>
                </c:pt>
                <c:pt idx="3365">
                  <c:v>336.50000000000801</c:v>
                </c:pt>
                <c:pt idx="3366">
                  <c:v>336.60000000000804</c:v>
                </c:pt>
                <c:pt idx="3367">
                  <c:v>336.70000000000806</c:v>
                </c:pt>
                <c:pt idx="3368">
                  <c:v>336.80000000000808</c:v>
                </c:pt>
                <c:pt idx="3369">
                  <c:v>336.90000000000811</c:v>
                </c:pt>
                <c:pt idx="3370">
                  <c:v>337.00000000000813</c:v>
                </c:pt>
                <c:pt idx="3371">
                  <c:v>337.10000000000815</c:v>
                </c:pt>
                <c:pt idx="3372">
                  <c:v>337.20000000000817</c:v>
                </c:pt>
                <c:pt idx="3373">
                  <c:v>337.3000000000082</c:v>
                </c:pt>
                <c:pt idx="3374">
                  <c:v>337.40000000000822</c:v>
                </c:pt>
                <c:pt idx="3375">
                  <c:v>337.50000000000824</c:v>
                </c:pt>
                <c:pt idx="3376">
                  <c:v>337.60000000000827</c:v>
                </c:pt>
                <c:pt idx="3377">
                  <c:v>337.70000000000829</c:v>
                </c:pt>
                <c:pt idx="3378">
                  <c:v>337.80000000000831</c:v>
                </c:pt>
                <c:pt idx="3379">
                  <c:v>337.90000000000833</c:v>
                </c:pt>
                <c:pt idx="3380">
                  <c:v>338.00000000000836</c:v>
                </c:pt>
                <c:pt idx="3381">
                  <c:v>338.10000000000838</c:v>
                </c:pt>
                <c:pt idx="3382">
                  <c:v>338.2000000000084</c:v>
                </c:pt>
                <c:pt idx="3383">
                  <c:v>338.30000000000842</c:v>
                </c:pt>
                <c:pt idx="3384">
                  <c:v>338.40000000000845</c:v>
                </c:pt>
                <c:pt idx="3385">
                  <c:v>338.50000000000847</c:v>
                </c:pt>
                <c:pt idx="3386">
                  <c:v>338.60000000000849</c:v>
                </c:pt>
                <c:pt idx="3387">
                  <c:v>338.70000000000852</c:v>
                </c:pt>
                <c:pt idx="3388">
                  <c:v>338.80000000000854</c:v>
                </c:pt>
                <c:pt idx="3389">
                  <c:v>338.90000000000856</c:v>
                </c:pt>
                <c:pt idx="3390">
                  <c:v>339.00000000000858</c:v>
                </c:pt>
                <c:pt idx="3391">
                  <c:v>339.10000000000861</c:v>
                </c:pt>
                <c:pt idx="3392">
                  <c:v>339.20000000000863</c:v>
                </c:pt>
                <c:pt idx="3393">
                  <c:v>339.30000000000865</c:v>
                </c:pt>
                <c:pt idx="3394">
                  <c:v>339.40000000000867</c:v>
                </c:pt>
                <c:pt idx="3395">
                  <c:v>339.5000000000087</c:v>
                </c:pt>
                <c:pt idx="3396">
                  <c:v>339.60000000000872</c:v>
                </c:pt>
                <c:pt idx="3397">
                  <c:v>339.70000000000874</c:v>
                </c:pt>
                <c:pt idx="3398">
                  <c:v>339.80000000000877</c:v>
                </c:pt>
                <c:pt idx="3399">
                  <c:v>339.90000000000879</c:v>
                </c:pt>
                <c:pt idx="3400">
                  <c:v>340.00000000000881</c:v>
                </c:pt>
                <c:pt idx="3401">
                  <c:v>340.10000000000883</c:v>
                </c:pt>
                <c:pt idx="3402">
                  <c:v>340.20000000000886</c:v>
                </c:pt>
                <c:pt idx="3403">
                  <c:v>340.30000000000888</c:v>
                </c:pt>
                <c:pt idx="3404">
                  <c:v>340.4000000000089</c:v>
                </c:pt>
                <c:pt idx="3405">
                  <c:v>340.50000000000892</c:v>
                </c:pt>
                <c:pt idx="3406">
                  <c:v>340.60000000000895</c:v>
                </c:pt>
                <c:pt idx="3407">
                  <c:v>340.70000000000897</c:v>
                </c:pt>
                <c:pt idx="3408">
                  <c:v>340.80000000000899</c:v>
                </c:pt>
                <c:pt idx="3409">
                  <c:v>340.90000000000902</c:v>
                </c:pt>
                <c:pt idx="3410">
                  <c:v>341.00000000000904</c:v>
                </c:pt>
                <c:pt idx="3411">
                  <c:v>341.10000000000906</c:v>
                </c:pt>
                <c:pt idx="3412">
                  <c:v>341.20000000000908</c:v>
                </c:pt>
                <c:pt idx="3413">
                  <c:v>341.30000000000911</c:v>
                </c:pt>
                <c:pt idx="3414">
                  <c:v>341.40000000000913</c:v>
                </c:pt>
                <c:pt idx="3415">
                  <c:v>341.50000000000915</c:v>
                </c:pt>
                <c:pt idx="3416">
                  <c:v>341.60000000000917</c:v>
                </c:pt>
                <c:pt idx="3417">
                  <c:v>341.7000000000092</c:v>
                </c:pt>
                <c:pt idx="3418">
                  <c:v>341.80000000000922</c:v>
                </c:pt>
                <c:pt idx="3419">
                  <c:v>341.90000000000924</c:v>
                </c:pt>
                <c:pt idx="3420">
                  <c:v>342.00000000000927</c:v>
                </c:pt>
                <c:pt idx="3421">
                  <c:v>342.10000000000929</c:v>
                </c:pt>
                <c:pt idx="3422">
                  <c:v>342.20000000000931</c:v>
                </c:pt>
                <c:pt idx="3423">
                  <c:v>342.30000000000933</c:v>
                </c:pt>
                <c:pt idx="3424">
                  <c:v>342.40000000000936</c:v>
                </c:pt>
                <c:pt idx="3425">
                  <c:v>342.50000000000938</c:v>
                </c:pt>
                <c:pt idx="3426">
                  <c:v>342.6000000000094</c:v>
                </c:pt>
                <c:pt idx="3427">
                  <c:v>342.70000000000942</c:v>
                </c:pt>
                <c:pt idx="3428">
                  <c:v>342.80000000000945</c:v>
                </c:pt>
                <c:pt idx="3429">
                  <c:v>342.90000000000947</c:v>
                </c:pt>
                <c:pt idx="3430">
                  <c:v>343.00000000000949</c:v>
                </c:pt>
                <c:pt idx="3431">
                  <c:v>343.10000000000952</c:v>
                </c:pt>
                <c:pt idx="3432">
                  <c:v>343.20000000000954</c:v>
                </c:pt>
                <c:pt idx="3433">
                  <c:v>343.30000000000956</c:v>
                </c:pt>
                <c:pt idx="3434">
                  <c:v>343.40000000000958</c:v>
                </c:pt>
                <c:pt idx="3435">
                  <c:v>343.50000000000961</c:v>
                </c:pt>
                <c:pt idx="3436">
                  <c:v>343.60000000000963</c:v>
                </c:pt>
                <c:pt idx="3437">
                  <c:v>343.70000000000965</c:v>
                </c:pt>
                <c:pt idx="3438">
                  <c:v>343.80000000000967</c:v>
                </c:pt>
                <c:pt idx="3439">
                  <c:v>343.9000000000097</c:v>
                </c:pt>
                <c:pt idx="3440">
                  <c:v>344.00000000000972</c:v>
                </c:pt>
                <c:pt idx="3441">
                  <c:v>344.10000000000974</c:v>
                </c:pt>
                <c:pt idx="3442">
                  <c:v>344.20000000000977</c:v>
                </c:pt>
                <c:pt idx="3443">
                  <c:v>344.30000000000979</c:v>
                </c:pt>
                <c:pt idx="3444">
                  <c:v>344.40000000000981</c:v>
                </c:pt>
                <c:pt idx="3445">
                  <c:v>344.50000000000983</c:v>
                </c:pt>
                <c:pt idx="3446">
                  <c:v>344.60000000000986</c:v>
                </c:pt>
                <c:pt idx="3447">
                  <c:v>344.70000000000988</c:v>
                </c:pt>
                <c:pt idx="3448">
                  <c:v>344.8000000000099</c:v>
                </c:pt>
                <c:pt idx="3449">
                  <c:v>344.90000000000992</c:v>
                </c:pt>
                <c:pt idx="3450">
                  <c:v>345.00000000000995</c:v>
                </c:pt>
                <c:pt idx="3451">
                  <c:v>345.10000000000997</c:v>
                </c:pt>
                <c:pt idx="3452">
                  <c:v>345.20000000000999</c:v>
                </c:pt>
                <c:pt idx="3453">
                  <c:v>345.30000000001002</c:v>
                </c:pt>
                <c:pt idx="3454">
                  <c:v>345.40000000001004</c:v>
                </c:pt>
                <c:pt idx="3455">
                  <c:v>345.50000000001006</c:v>
                </c:pt>
                <c:pt idx="3456">
                  <c:v>345.60000000001008</c:v>
                </c:pt>
                <c:pt idx="3457">
                  <c:v>345.70000000001011</c:v>
                </c:pt>
                <c:pt idx="3458">
                  <c:v>345.80000000001013</c:v>
                </c:pt>
                <c:pt idx="3459">
                  <c:v>345.90000000001015</c:v>
                </c:pt>
                <c:pt idx="3460">
                  <c:v>346.00000000001017</c:v>
                </c:pt>
                <c:pt idx="3461">
                  <c:v>346.1000000000102</c:v>
                </c:pt>
                <c:pt idx="3462">
                  <c:v>346.20000000001022</c:v>
                </c:pt>
                <c:pt idx="3463">
                  <c:v>346.30000000001024</c:v>
                </c:pt>
                <c:pt idx="3464">
                  <c:v>346.40000000001027</c:v>
                </c:pt>
                <c:pt idx="3465">
                  <c:v>346.50000000001029</c:v>
                </c:pt>
                <c:pt idx="3466">
                  <c:v>346.60000000001031</c:v>
                </c:pt>
                <c:pt idx="3467">
                  <c:v>346.70000000001033</c:v>
                </c:pt>
                <c:pt idx="3468">
                  <c:v>346.80000000001036</c:v>
                </c:pt>
                <c:pt idx="3469">
                  <c:v>346.90000000001038</c:v>
                </c:pt>
                <c:pt idx="3470">
                  <c:v>347.0000000000104</c:v>
                </c:pt>
                <c:pt idx="3471">
                  <c:v>347.10000000001043</c:v>
                </c:pt>
                <c:pt idx="3472">
                  <c:v>347.20000000001045</c:v>
                </c:pt>
                <c:pt idx="3473">
                  <c:v>347.30000000001047</c:v>
                </c:pt>
                <c:pt idx="3474">
                  <c:v>347.40000000001049</c:v>
                </c:pt>
                <c:pt idx="3475">
                  <c:v>347.50000000001052</c:v>
                </c:pt>
                <c:pt idx="3476">
                  <c:v>347.60000000001054</c:v>
                </c:pt>
                <c:pt idx="3477">
                  <c:v>347.70000000001056</c:v>
                </c:pt>
                <c:pt idx="3478">
                  <c:v>347.80000000001058</c:v>
                </c:pt>
                <c:pt idx="3479">
                  <c:v>347.90000000001061</c:v>
                </c:pt>
                <c:pt idx="3480">
                  <c:v>348.00000000001063</c:v>
                </c:pt>
                <c:pt idx="3481">
                  <c:v>348.10000000001065</c:v>
                </c:pt>
                <c:pt idx="3482">
                  <c:v>348.20000000001068</c:v>
                </c:pt>
                <c:pt idx="3483">
                  <c:v>348.3000000000107</c:v>
                </c:pt>
                <c:pt idx="3484">
                  <c:v>348.40000000001072</c:v>
                </c:pt>
                <c:pt idx="3485">
                  <c:v>348.50000000001074</c:v>
                </c:pt>
                <c:pt idx="3486">
                  <c:v>348.60000000001077</c:v>
                </c:pt>
                <c:pt idx="3487">
                  <c:v>348.70000000001079</c:v>
                </c:pt>
                <c:pt idx="3488">
                  <c:v>348.80000000001081</c:v>
                </c:pt>
                <c:pt idx="3489">
                  <c:v>348.90000000001083</c:v>
                </c:pt>
                <c:pt idx="3490">
                  <c:v>349.00000000001086</c:v>
                </c:pt>
                <c:pt idx="3491">
                  <c:v>349.10000000001088</c:v>
                </c:pt>
                <c:pt idx="3492">
                  <c:v>349.2000000000109</c:v>
                </c:pt>
                <c:pt idx="3493">
                  <c:v>349.30000000001093</c:v>
                </c:pt>
                <c:pt idx="3494">
                  <c:v>349.40000000001095</c:v>
                </c:pt>
                <c:pt idx="3495">
                  <c:v>349.50000000001097</c:v>
                </c:pt>
                <c:pt idx="3496">
                  <c:v>349.60000000001099</c:v>
                </c:pt>
                <c:pt idx="3497">
                  <c:v>349.70000000001102</c:v>
                </c:pt>
                <c:pt idx="3498">
                  <c:v>349.80000000001104</c:v>
                </c:pt>
                <c:pt idx="3499">
                  <c:v>349.90000000001106</c:v>
                </c:pt>
                <c:pt idx="3500">
                  <c:v>350.00000000001108</c:v>
                </c:pt>
                <c:pt idx="3501">
                  <c:v>350.10000000001111</c:v>
                </c:pt>
                <c:pt idx="3502">
                  <c:v>350.20000000001113</c:v>
                </c:pt>
                <c:pt idx="3503">
                  <c:v>350.30000000001115</c:v>
                </c:pt>
                <c:pt idx="3504">
                  <c:v>350.40000000001118</c:v>
                </c:pt>
                <c:pt idx="3505">
                  <c:v>350.5000000000112</c:v>
                </c:pt>
                <c:pt idx="3506">
                  <c:v>350.60000000001122</c:v>
                </c:pt>
                <c:pt idx="3507">
                  <c:v>350.70000000001124</c:v>
                </c:pt>
                <c:pt idx="3508">
                  <c:v>350.80000000001127</c:v>
                </c:pt>
                <c:pt idx="3509">
                  <c:v>350.90000000001129</c:v>
                </c:pt>
                <c:pt idx="3510">
                  <c:v>351.00000000001131</c:v>
                </c:pt>
                <c:pt idx="3511">
                  <c:v>351.10000000001133</c:v>
                </c:pt>
                <c:pt idx="3512">
                  <c:v>351.20000000001136</c:v>
                </c:pt>
                <c:pt idx="3513">
                  <c:v>351.30000000001138</c:v>
                </c:pt>
                <c:pt idx="3514">
                  <c:v>351.4000000000114</c:v>
                </c:pt>
                <c:pt idx="3515">
                  <c:v>351.50000000001143</c:v>
                </c:pt>
                <c:pt idx="3516">
                  <c:v>351.60000000001145</c:v>
                </c:pt>
                <c:pt idx="3517">
                  <c:v>351.70000000001147</c:v>
                </c:pt>
                <c:pt idx="3518">
                  <c:v>351.80000000001149</c:v>
                </c:pt>
                <c:pt idx="3519">
                  <c:v>351.90000000001152</c:v>
                </c:pt>
                <c:pt idx="3520">
                  <c:v>352.00000000001154</c:v>
                </c:pt>
                <c:pt idx="3521">
                  <c:v>352.10000000001156</c:v>
                </c:pt>
                <c:pt idx="3522">
                  <c:v>352.20000000001158</c:v>
                </c:pt>
                <c:pt idx="3523">
                  <c:v>352.30000000001161</c:v>
                </c:pt>
                <c:pt idx="3524">
                  <c:v>352.40000000001163</c:v>
                </c:pt>
                <c:pt idx="3525">
                  <c:v>352.50000000001165</c:v>
                </c:pt>
                <c:pt idx="3526">
                  <c:v>352.60000000001168</c:v>
                </c:pt>
                <c:pt idx="3527">
                  <c:v>352.7000000000117</c:v>
                </c:pt>
                <c:pt idx="3528">
                  <c:v>352.80000000001172</c:v>
                </c:pt>
                <c:pt idx="3529">
                  <c:v>352.90000000001174</c:v>
                </c:pt>
                <c:pt idx="3530">
                  <c:v>353.00000000001177</c:v>
                </c:pt>
                <c:pt idx="3531">
                  <c:v>353.10000000001179</c:v>
                </c:pt>
                <c:pt idx="3532">
                  <c:v>353.20000000001181</c:v>
                </c:pt>
                <c:pt idx="3533">
                  <c:v>353.30000000001183</c:v>
                </c:pt>
                <c:pt idx="3534">
                  <c:v>353.40000000001186</c:v>
                </c:pt>
                <c:pt idx="3535">
                  <c:v>353.50000000001188</c:v>
                </c:pt>
                <c:pt idx="3536">
                  <c:v>353.6000000000119</c:v>
                </c:pt>
                <c:pt idx="3537">
                  <c:v>353.70000000001193</c:v>
                </c:pt>
                <c:pt idx="3538">
                  <c:v>353.80000000001195</c:v>
                </c:pt>
                <c:pt idx="3539">
                  <c:v>353.90000000001197</c:v>
                </c:pt>
                <c:pt idx="3540">
                  <c:v>354.00000000001199</c:v>
                </c:pt>
                <c:pt idx="3541">
                  <c:v>354.10000000001202</c:v>
                </c:pt>
                <c:pt idx="3542">
                  <c:v>354.20000000001204</c:v>
                </c:pt>
                <c:pt idx="3543">
                  <c:v>354.30000000001206</c:v>
                </c:pt>
                <c:pt idx="3544">
                  <c:v>354.40000000001208</c:v>
                </c:pt>
                <c:pt idx="3545">
                  <c:v>354.50000000001211</c:v>
                </c:pt>
                <c:pt idx="3546">
                  <c:v>354.60000000001213</c:v>
                </c:pt>
                <c:pt idx="3547">
                  <c:v>354.70000000001215</c:v>
                </c:pt>
                <c:pt idx="3548">
                  <c:v>354.80000000001218</c:v>
                </c:pt>
                <c:pt idx="3549">
                  <c:v>354.9000000000122</c:v>
                </c:pt>
                <c:pt idx="3550">
                  <c:v>355.00000000001222</c:v>
                </c:pt>
                <c:pt idx="3551">
                  <c:v>355.10000000001224</c:v>
                </c:pt>
                <c:pt idx="3552">
                  <c:v>355.20000000001227</c:v>
                </c:pt>
                <c:pt idx="3553">
                  <c:v>355.30000000001229</c:v>
                </c:pt>
                <c:pt idx="3554">
                  <c:v>355.40000000001231</c:v>
                </c:pt>
                <c:pt idx="3555">
                  <c:v>355.50000000001234</c:v>
                </c:pt>
                <c:pt idx="3556">
                  <c:v>355.60000000001236</c:v>
                </c:pt>
                <c:pt idx="3557">
                  <c:v>355.70000000001238</c:v>
                </c:pt>
                <c:pt idx="3558">
                  <c:v>355.8000000000124</c:v>
                </c:pt>
                <c:pt idx="3559">
                  <c:v>355.90000000001243</c:v>
                </c:pt>
                <c:pt idx="3560">
                  <c:v>356.00000000001245</c:v>
                </c:pt>
                <c:pt idx="3561">
                  <c:v>356.10000000001247</c:v>
                </c:pt>
                <c:pt idx="3562">
                  <c:v>356.20000000001249</c:v>
                </c:pt>
                <c:pt idx="3563">
                  <c:v>356.30000000001252</c:v>
                </c:pt>
                <c:pt idx="3564">
                  <c:v>356.40000000001254</c:v>
                </c:pt>
                <c:pt idx="3565">
                  <c:v>356.50000000001256</c:v>
                </c:pt>
                <c:pt idx="3566">
                  <c:v>356.60000000001259</c:v>
                </c:pt>
                <c:pt idx="3567">
                  <c:v>356.70000000001261</c:v>
                </c:pt>
                <c:pt idx="3568">
                  <c:v>356.80000000001263</c:v>
                </c:pt>
                <c:pt idx="3569">
                  <c:v>356.90000000001265</c:v>
                </c:pt>
                <c:pt idx="3570">
                  <c:v>357.00000000001268</c:v>
                </c:pt>
                <c:pt idx="3571">
                  <c:v>357.1000000000127</c:v>
                </c:pt>
                <c:pt idx="3572">
                  <c:v>357.20000000001272</c:v>
                </c:pt>
                <c:pt idx="3573">
                  <c:v>357.30000000001274</c:v>
                </c:pt>
                <c:pt idx="3574">
                  <c:v>357.40000000001277</c:v>
                </c:pt>
                <c:pt idx="3575">
                  <c:v>357.50000000001279</c:v>
                </c:pt>
                <c:pt idx="3576">
                  <c:v>357.60000000001281</c:v>
                </c:pt>
                <c:pt idx="3577">
                  <c:v>357.70000000001284</c:v>
                </c:pt>
                <c:pt idx="3578">
                  <c:v>357.80000000001286</c:v>
                </c:pt>
                <c:pt idx="3579">
                  <c:v>357.90000000001288</c:v>
                </c:pt>
                <c:pt idx="3580">
                  <c:v>358.0000000000129</c:v>
                </c:pt>
                <c:pt idx="3581">
                  <c:v>358.10000000001293</c:v>
                </c:pt>
                <c:pt idx="3582">
                  <c:v>358.20000000001295</c:v>
                </c:pt>
                <c:pt idx="3583">
                  <c:v>358.30000000001297</c:v>
                </c:pt>
                <c:pt idx="3584">
                  <c:v>358.40000000001299</c:v>
                </c:pt>
                <c:pt idx="3585">
                  <c:v>358.50000000001302</c:v>
                </c:pt>
                <c:pt idx="3586">
                  <c:v>358.60000000001304</c:v>
                </c:pt>
                <c:pt idx="3587">
                  <c:v>358.70000000001306</c:v>
                </c:pt>
                <c:pt idx="3588">
                  <c:v>358.80000000001309</c:v>
                </c:pt>
                <c:pt idx="3589">
                  <c:v>358.90000000001311</c:v>
                </c:pt>
                <c:pt idx="3590">
                  <c:v>359.00000000001313</c:v>
                </c:pt>
                <c:pt idx="3591">
                  <c:v>359.10000000001315</c:v>
                </c:pt>
                <c:pt idx="3592">
                  <c:v>359.20000000001318</c:v>
                </c:pt>
                <c:pt idx="3593">
                  <c:v>359.3000000000132</c:v>
                </c:pt>
                <c:pt idx="3594">
                  <c:v>359.40000000001322</c:v>
                </c:pt>
                <c:pt idx="3595">
                  <c:v>359.50000000001324</c:v>
                </c:pt>
                <c:pt idx="3596">
                  <c:v>359.60000000001327</c:v>
                </c:pt>
                <c:pt idx="3597">
                  <c:v>359.70000000001329</c:v>
                </c:pt>
                <c:pt idx="3598">
                  <c:v>359.80000000001331</c:v>
                </c:pt>
                <c:pt idx="3599">
                  <c:v>359.90000000001334</c:v>
                </c:pt>
                <c:pt idx="3600">
                  <c:v>360.00000000001336</c:v>
                </c:pt>
                <c:pt idx="3601">
                  <c:v>360.10000000001338</c:v>
                </c:pt>
                <c:pt idx="3602">
                  <c:v>360.2000000000134</c:v>
                </c:pt>
                <c:pt idx="3603">
                  <c:v>360.30000000001343</c:v>
                </c:pt>
                <c:pt idx="3604">
                  <c:v>360.40000000001345</c:v>
                </c:pt>
                <c:pt idx="3605">
                  <c:v>360.50000000001347</c:v>
                </c:pt>
                <c:pt idx="3606">
                  <c:v>360.60000000001349</c:v>
                </c:pt>
                <c:pt idx="3607">
                  <c:v>360.70000000001352</c:v>
                </c:pt>
                <c:pt idx="3608">
                  <c:v>360.80000000001354</c:v>
                </c:pt>
                <c:pt idx="3609">
                  <c:v>360.90000000001356</c:v>
                </c:pt>
                <c:pt idx="3610">
                  <c:v>361.00000000001359</c:v>
                </c:pt>
                <c:pt idx="3611">
                  <c:v>361.10000000001361</c:v>
                </c:pt>
                <c:pt idx="3612">
                  <c:v>361.20000000001363</c:v>
                </c:pt>
                <c:pt idx="3613">
                  <c:v>361.30000000001365</c:v>
                </c:pt>
                <c:pt idx="3614">
                  <c:v>361.40000000001368</c:v>
                </c:pt>
                <c:pt idx="3615">
                  <c:v>361.5000000000137</c:v>
                </c:pt>
                <c:pt idx="3616">
                  <c:v>361.60000000001372</c:v>
                </c:pt>
                <c:pt idx="3617">
                  <c:v>361.70000000001374</c:v>
                </c:pt>
                <c:pt idx="3618">
                  <c:v>361.80000000001377</c:v>
                </c:pt>
                <c:pt idx="3619">
                  <c:v>361.90000000001379</c:v>
                </c:pt>
                <c:pt idx="3620">
                  <c:v>362.00000000001381</c:v>
                </c:pt>
                <c:pt idx="3621">
                  <c:v>362.10000000001384</c:v>
                </c:pt>
                <c:pt idx="3622">
                  <c:v>362.20000000001386</c:v>
                </c:pt>
                <c:pt idx="3623">
                  <c:v>362.30000000001388</c:v>
                </c:pt>
                <c:pt idx="3624">
                  <c:v>362.4000000000139</c:v>
                </c:pt>
                <c:pt idx="3625">
                  <c:v>362.50000000001393</c:v>
                </c:pt>
                <c:pt idx="3626">
                  <c:v>362.60000000001395</c:v>
                </c:pt>
                <c:pt idx="3627">
                  <c:v>362.70000000001397</c:v>
                </c:pt>
                <c:pt idx="3628">
                  <c:v>362.80000000001399</c:v>
                </c:pt>
                <c:pt idx="3629">
                  <c:v>362.90000000001402</c:v>
                </c:pt>
                <c:pt idx="3630">
                  <c:v>363.00000000001404</c:v>
                </c:pt>
                <c:pt idx="3631">
                  <c:v>363.10000000001406</c:v>
                </c:pt>
                <c:pt idx="3632">
                  <c:v>363.20000000001409</c:v>
                </c:pt>
                <c:pt idx="3633">
                  <c:v>363.30000000001411</c:v>
                </c:pt>
                <c:pt idx="3634">
                  <c:v>363.40000000001413</c:v>
                </c:pt>
                <c:pt idx="3635">
                  <c:v>363.50000000001415</c:v>
                </c:pt>
                <c:pt idx="3636">
                  <c:v>363.60000000001418</c:v>
                </c:pt>
                <c:pt idx="3637">
                  <c:v>363.7000000000142</c:v>
                </c:pt>
                <c:pt idx="3638">
                  <c:v>363.80000000001422</c:v>
                </c:pt>
                <c:pt idx="3639">
                  <c:v>363.90000000001424</c:v>
                </c:pt>
                <c:pt idx="3640">
                  <c:v>364.00000000001427</c:v>
                </c:pt>
                <c:pt idx="3641">
                  <c:v>364.10000000001429</c:v>
                </c:pt>
                <c:pt idx="3642">
                  <c:v>364.20000000001431</c:v>
                </c:pt>
                <c:pt idx="3643">
                  <c:v>364.30000000001434</c:v>
                </c:pt>
                <c:pt idx="3644">
                  <c:v>364.40000000001436</c:v>
                </c:pt>
                <c:pt idx="3645">
                  <c:v>364.50000000001438</c:v>
                </c:pt>
                <c:pt idx="3646">
                  <c:v>364.6000000000144</c:v>
                </c:pt>
                <c:pt idx="3647">
                  <c:v>364.70000000001443</c:v>
                </c:pt>
                <c:pt idx="3648">
                  <c:v>364.80000000001445</c:v>
                </c:pt>
                <c:pt idx="3649">
                  <c:v>364.90000000001447</c:v>
                </c:pt>
                <c:pt idx="3650">
                  <c:v>365.0000000000145</c:v>
                </c:pt>
                <c:pt idx="3651">
                  <c:v>365.10000000001452</c:v>
                </c:pt>
                <c:pt idx="3652">
                  <c:v>365.20000000001454</c:v>
                </c:pt>
                <c:pt idx="3653">
                  <c:v>365.30000000001456</c:v>
                </c:pt>
                <c:pt idx="3654">
                  <c:v>365.40000000001459</c:v>
                </c:pt>
                <c:pt idx="3655">
                  <c:v>365.50000000001461</c:v>
                </c:pt>
                <c:pt idx="3656">
                  <c:v>365.60000000001463</c:v>
                </c:pt>
                <c:pt idx="3657">
                  <c:v>365.70000000001465</c:v>
                </c:pt>
                <c:pt idx="3658">
                  <c:v>365.80000000001468</c:v>
                </c:pt>
                <c:pt idx="3659">
                  <c:v>365.9000000000147</c:v>
                </c:pt>
                <c:pt idx="3660">
                  <c:v>366.00000000001472</c:v>
                </c:pt>
                <c:pt idx="3661">
                  <c:v>366.10000000001475</c:v>
                </c:pt>
                <c:pt idx="3662">
                  <c:v>366.20000000001477</c:v>
                </c:pt>
                <c:pt idx="3663">
                  <c:v>366.30000000001479</c:v>
                </c:pt>
                <c:pt idx="3664">
                  <c:v>366.40000000001481</c:v>
                </c:pt>
                <c:pt idx="3665">
                  <c:v>366.50000000001484</c:v>
                </c:pt>
                <c:pt idx="3666">
                  <c:v>366.60000000001486</c:v>
                </c:pt>
                <c:pt idx="3667">
                  <c:v>366.70000000001488</c:v>
                </c:pt>
                <c:pt idx="3668">
                  <c:v>366.8000000000149</c:v>
                </c:pt>
                <c:pt idx="3669">
                  <c:v>366.90000000001493</c:v>
                </c:pt>
                <c:pt idx="3670">
                  <c:v>367.00000000001495</c:v>
                </c:pt>
                <c:pt idx="3671">
                  <c:v>367.10000000001497</c:v>
                </c:pt>
                <c:pt idx="3672">
                  <c:v>367.200000000015</c:v>
                </c:pt>
                <c:pt idx="3673">
                  <c:v>367.30000000001502</c:v>
                </c:pt>
                <c:pt idx="3674">
                  <c:v>367.40000000001504</c:v>
                </c:pt>
                <c:pt idx="3675">
                  <c:v>367.50000000001506</c:v>
                </c:pt>
                <c:pt idx="3676">
                  <c:v>367.60000000001509</c:v>
                </c:pt>
                <c:pt idx="3677">
                  <c:v>367.70000000001511</c:v>
                </c:pt>
                <c:pt idx="3678">
                  <c:v>367.80000000001513</c:v>
                </c:pt>
                <c:pt idx="3679">
                  <c:v>367.90000000001515</c:v>
                </c:pt>
                <c:pt idx="3680">
                  <c:v>368.00000000001518</c:v>
                </c:pt>
                <c:pt idx="3681">
                  <c:v>368.1000000000152</c:v>
                </c:pt>
                <c:pt idx="3682">
                  <c:v>368.20000000001522</c:v>
                </c:pt>
                <c:pt idx="3683">
                  <c:v>368.30000000001525</c:v>
                </c:pt>
                <c:pt idx="3684">
                  <c:v>368.40000000001527</c:v>
                </c:pt>
                <c:pt idx="3685">
                  <c:v>368.50000000001529</c:v>
                </c:pt>
                <c:pt idx="3686">
                  <c:v>368.60000000001531</c:v>
                </c:pt>
                <c:pt idx="3687">
                  <c:v>368.70000000001534</c:v>
                </c:pt>
                <c:pt idx="3688">
                  <c:v>368.80000000001536</c:v>
                </c:pt>
                <c:pt idx="3689">
                  <c:v>368.90000000001538</c:v>
                </c:pt>
                <c:pt idx="3690">
                  <c:v>369.0000000000154</c:v>
                </c:pt>
                <c:pt idx="3691">
                  <c:v>369.10000000001543</c:v>
                </c:pt>
                <c:pt idx="3692">
                  <c:v>369.20000000001545</c:v>
                </c:pt>
                <c:pt idx="3693">
                  <c:v>369.30000000001547</c:v>
                </c:pt>
                <c:pt idx="3694">
                  <c:v>369.4000000000155</c:v>
                </c:pt>
                <c:pt idx="3695">
                  <c:v>369.50000000001552</c:v>
                </c:pt>
                <c:pt idx="3696">
                  <c:v>369.60000000001554</c:v>
                </c:pt>
                <c:pt idx="3697">
                  <c:v>369.70000000001556</c:v>
                </c:pt>
                <c:pt idx="3698">
                  <c:v>369.80000000001559</c:v>
                </c:pt>
                <c:pt idx="3699">
                  <c:v>369.90000000001561</c:v>
                </c:pt>
                <c:pt idx="3700">
                  <c:v>370.00000000001563</c:v>
                </c:pt>
                <c:pt idx="3701">
                  <c:v>370.10000000001565</c:v>
                </c:pt>
                <c:pt idx="3702">
                  <c:v>370.20000000001568</c:v>
                </c:pt>
                <c:pt idx="3703">
                  <c:v>370.3000000000157</c:v>
                </c:pt>
                <c:pt idx="3704">
                  <c:v>370.40000000001572</c:v>
                </c:pt>
                <c:pt idx="3705">
                  <c:v>370.50000000001575</c:v>
                </c:pt>
                <c:pt idx="3706">
                  <c:v>370.60000000001577</c:v>
                </c:pt>
                <c:pt idx="3707">
                  <c:v>370.70000000001579</c:v>
                </c:pt>
                <c:pt idx="3708">
                  <c:v>370.80000000001581</c:v>
                </c:pt>
                <c:pt idx="3709">
                  <c:v>370.90000000001584</c:v>
                </c:pt>
                <c:pt idx="3710">
                  <c:v>371.00000000001586</c:v>
                </c:pt>
                <c:pt idx="3711">
                  <c:v>371.10000000001588</c:v>
                </c:pt>
                <c:pt idx="3712">
                  <c:v>371.2000000000159</c:v>
                </c:pt>
                <c:pt idx="3713">
                  <c:v>371.30000000001593</c:v>
                </c:pt>
                <c:pt idx="3714">
                  <c:v>371.40000000001595</c:v>
                </c:pt>
                <c:pt idx="3715">
                  <c:v>371.50000000001597</c:v>
                </c:pt>
                <c:pt idx="3716">
                  <c:v>371.600000000016</c:v>
                </c:pt>
                <c:pt idx="3717">
                  <c:v>371.70000000001602</c:v>
                </c:pt>
                <c:pt idx="3718">
                  <c:v>371.80000000001604</c:v>
                </c:pt>
                <c:pt idx="3719">
                  <c:v>371.90000000001606</c:v>
                </c:pt>
                <c:pt idx="3720">
                  <c:v>372.00000000001609</c:v>
                </c:pt>
                <c:pt idx="3721">
                  <c:v>372.10000000001611</c:v>
                </c:pt>
                <c:pt idx="3722">
                  <c:v>372.20000000001613</c:v>
                </c:pt>
                <c:pt idx="3723">
                  <c:v>372.30000000001615</c:v>
                </c:pt>
                <c:pt idx="3724">
                  <c:v>372.40000000001618</c:v>
                </c:pt>
                <c:pt idx="3725">
                  <c:v>372.5000000000162</c:v>
                </c:pt>
                <c:pt idx="3726">
                  <c:v>372.60000000001622</c:v>
                </c:pt>
                <c:pt idx="3727">
                  <c:v>372.70000000001625</c:v>
                </c:pt>
                <c:pt idx="3728">
                  <c:v>372.80000000001627</c:v>
                </c:pt>
                <c:pt idx="3729">
                  <c:v>372.90000000001629</c:v>
                </c:pt>
                <c:pt idx="3730">
                  <c:v>373.00000000001631</c:v>
                </c:pt>
                <c:pt idx="3731">
                  <c:v>373.10000000001634</c:v>
                </c:pt>
                <c:pt idx="3732">
                  <c:v>373.20000000001636</c:v>
                </c:pt>
                <c:pt idx="3733">
                  <c:v>373.30000000001638</c:v>
                </c:pt>
                <c:pt idx="3734">
                  <c:v>373.40000000001641</c:v>
                </c:pt>
                <c:pt idx="3735">
                  <c:v>373.50000000001643</c:v>
                </c:pt>
                <c:pt idx="3736">
                  <c:v>373.60000000001645</c:v>
                </c:pt>
                <c:pt idx="3737">
                  <c:v>373.70000000001647</c:v>
                </c:pt>
                <c:pt idx="3738">
                  <c:v>373.8000000000165</c:v>
                </c:pt>
                <c:pt idx="3739">
                  <c:v>373.90000000001652</c:v>
                </c:pt>
                <c:pt idx="3740">
                  <c:v>374.00000000001654</c:v>
                </c:pt>
                <c:pt idx="3741">
                  <c:v>374.10000000001656</c:v>
                </c:pt>
                <c:pt idx="3742">
                  <c:v>374.20000000001659</c:v>
                </c:pt>
                <c:pt idx="3743">
                  <c:v>374.30000000001661</c:v>
                </c:pt>
                <c:pt idx="3744">
                  <c:v>374.40000000001663</c:v>
                </c:pt>
                <c:pt idx="3745">
                  <c:v>374.50000000001666</c:v>
                </c:pt>
                <c:pt idx="3746">
                  <c:v>374.60000000001668</c:v>
                </c:pt>
                <c:pt idx="3747">
                  <c:v>374.7000000000167</c:v>
                </c:pt>
                <c:pt idx="3748">
                  <c:v>374.80000000001672</c:v>
                </c:pt>
                <c:pt idx="3749">
                  <c:v>374.90000000001675</c:v>
                </c:pt>
                <c:pt idx="3750">
                  <c:v>375.00000000001677</c:v>
                </c:pt>
                <c:pt idx="3751">
                  <c:v>375.10000000001679</c:v>
                </c:pt>
                <c:pt idx="3752">
                  <c:v>375.20000000001681</c:v>
                </c:pt>
                <c:pt idx="3753">
                  <c:v>375.30000000001684</c:v>
                </c:pt>
                <c:pt idx="3754">
                  <c:v>375.40000000001686</c:v>
                </c:pt>
                <c:pt idx="3755">
                  <c:v>375.50000000001688</c:v>
                </c:pt>
                <c:pt idx="3756">
                  <c:v>375.60000000001691</c:v>
                </c:pt>
                <c:pt idx="3757">
                  <c:v>375.70000000001693</c:v>
                </c:pt>
                <c:pt idx="3758">
                  <c:v>375.80000000001695</c:v>
                </c:pt>
                <c:pt idx="3759">
                  <c:v>375.90000000001697</c:v>
                </c:pt>
                <c:pt idx="3760">
                  <c:v>376.000000000017</c:v>
                </c:pt>
                <c:pt idx="3761">
                  <c:v>376.10000000001702</c:v>
                </c:pt>
                <c:pt idx="3762">
                  <c:v>376.20000000001704</c:v>
                </c:pt>
                <c:pt idx="3763">
                  <c:v>376.30000000001706</c:v>
                </c:pt>
                <c:pt idx="3764">
                  <c:v>376.40000000001709</c:v>
                </c:pt>
                <c:pt idx="3765">
                  <c:v>376.50000000001711</c:v>
                </c:pt>
                <c:pt idx="3766">
                  <c:v>376.60000000001713</c:v>
                </c:pt>
                <c:pt idx="3767">
                  <c:v>376.70000000001716</c:v>
                </c:pt>
                <c:pt idx="3768">
                  <c:v>376.80000000001718</c:v>
                </c:pt>
                <c:pt idx="3769">
                  <c:v>376.9000000000172</c:v>
                </c:pt>
                <c:pt idx="3770">
                  <c:v>377.00000000001722</c:v>
                </c:pt>
                <c:pt idx="3771">
                  <c:v>377.10000000001725</c:v>
                </c:pt>
                <c:pt idx="3772">
                  <c:v>377.20000000001727</c:v>
                </c:pt>
                <c:pt idx="3773">
                  <c:v>377.30000000001729</c:v>
                </c:pt>
                <c:pt idx="3774">
                  <c:v>377.40000000001731</c:v>
                </c:pt>
                <c:pt idx="3775">
                  <c:v>377.50000000001734</c:v>
                </c:pt>
                <c:pt idx="3776">
                  <c:v>377.60000000001736</c:v>
                </c:pt>
                <c:pt idx="3777">
                  <c:v>377.70000000001738</c:v>
                </c:pt>
                <c:pt idx="3778">
                  <c:v>377.80000000001741</c:v>
                </c:pt>
                <c:pt idx="3779">
                  <c:v>377.90000000001743</c:v>
                </c:pt>
                <c:pt idx="3780">
                  <c:v>378.00000000001745</c:v>
                </c:pt>
                <c:pt idx="3781">
                  <c:v>378.10000000001747</c:v>
                </c:pt>
                <c:pt idx="3782">
                  <c:v>378.2000000000175</c:v>
                </c:pt>
                <c:pt idx="3783">
                  <c:v>378.30000000001752</c:v>
                </c:pt>
                <c:pt idx="3784">
                  <c:v>378.40000000001754</c:v>
                </c:pt>
                <c:pt idx="3785">
                  <c:v>378.50000000001756</c:v>
                </c:pt>
                <c:pt idx="3786">
                  <c:v>378.60000000001759</c:v>
                </c:pt>
                <c:pt idx="3787">
                  <c:v>378.70000000001761</c:v>
                </c:pt>
                <c:pt idx="3788">
                  <c:v>378.80000000001763</c:v>
                </c:pt>
                <c:pt idx="3789">
                  <c:v>378.90000000001766</c:v>
                </c:pt>
                <c:pt idx="3790">
                  <c:v>379.00000000001768</c:v>
                </c:pt>
                <c:pt idx="3791">
                  <c:v>379.1000000000177</c:v>
                </c:pt>
                <c:pt idx="3792">
                  <c:v>379.20000000001772</c:v>
                </c:pt>
                <c:pt idx="3793">
                  <c:v>379.30000000001775</c:v>
                </c:pt>
                <c:pt idx="3794">
                  <c:v>379.40000000001777</c:v>
                </c:pt>
                <c:pt idx="3795">
                  <c:v>379.50000000001779</c:v>
                </c:pt>
                <c:pt idx="3796">
                  <c:v>379.60000000001781</c:v>
                </c:pt>
                <c:pt idx="3797">
                  <c:v>379.70000000001784</c:v>
                </c:pt>
                <c:pt idx="3798">
                  <c:v>379.80000000001786</c:v>
                </c:pt>
                <c:pt idx="3799">
                  <c:v>379.90000000001788</c:v>
                </c:pt>
                <c:pt idx="3800">
                  <c:v>380.00000000001791</c:v>
                </c:pt>
                <c:pt idx="3801">
                  <c:v>380.10000000001793</c:v>
                </c:pt>
                <c:pt idx="3802">
                  <c:v>380.20000000001795</c:v>
                </c:pt>
                <c:pt idx="3803">
                  <c:v>380.30000000001797</c:v>
                </c:pt>
                <c:pt idx="3804">
                  <c:v>380.400000000018</c:v>
                </c:pt>
                <c:pt idx="3805">
                  <c:v>380.50000000001802</c:v>
                </c:pt>
                <c:pt idx="3806">
                  <c:v>380.60000000001804</c:v>
                </c:pt>
                <c:pt idx="3807">
                  <c:v>380.70000000001806</c:v>
                </c:pt>
                <c:pt idx="3808">
                  <c:v>380.80000000001809</c:v>
                </c:pt>
                <c:pt idx="3809">
                  <c:v>380.90000000001811</c:v>
                </c:pt>
                <c:pt idx="3810">
                  <c:v>381.00000000001813</c:v>
                </c:pt>
                <c:pt idx="3811">
                  <c:v>381.10000000001816</c:v>
                </c:pt>
                <c:pt idx="3812">
                  <c:v>381.20000000001818</c:v>
                </c:pt>
                <c:pt idx="3813">
                  <c:v>381.3000000000182</c:v>
                </c:pt>
                <c:pt idx="3814">
                  <c:v>381.40000000001822</c:v>
                </c:pt>
                <c:pt idx="3815">
                  <c:v>381.50000000001825</c:v>
                </c:pt>
                <c:pt idx="3816">
                  <c:v>381.60000000001827</c:v>
                </c:pt>
                <c:pt idx="3817">
                  <c:v>381.70000000001829</c:v>
                </c:pt>
                <c:pt idx="3818">
                  <c:v>381.80000000001831</c:v>
                </c:pt>
                <c:pt idx="3819">
                  <c:v>381.90000000001834</c:v>
                </c:pt>
                <c:pt idx="3820">
                  <c:v>382.00000000001836</c:v>
                </c:pt>
                <c:pt idx="3821">
                  <c:v>382.10000000001838</c:v>
                </c:pt>
                <c:pt idx="3822">
                  <c:v>382.20000000001841</c:v>
                </c:pt>
                <c:pt idx="3823">
                  <c:v>382.30000000001843</c:v>
                </c:pt>
                <c:pt idx="3824">
                  <c:v>382.40000000001845</c:v>
                </c:pt>
                <c:pt idx="3825">
                  <c:v>382.50000000001847</c:v>
                </c:pt>
                <c:pt idx="3826">
                  <c:v>382.6000000000185</c:v>
                </c:pt>
                <c:pt idx="3827">
                  <c:v>382.70000000001852</c:v>
                </c:pt>
                <c:pt idx="3828">
                  <c:v>382.80000000001854</c:v>
                </c:pt>
                <c:pt idx="3829">
                  <c:v>382.90000000001857</c:v>
                </c:pt>
                <c:pt idx="3830">
                  <c:v>383.00000000001859</c:v>
                </c:pt>
                <c:pt idx="3831">
                  <c:v>383.10000000001861</c:v>
                </c:pt>
                <c:pt idx="3832">
                  <c:v>383.20000000001863</c:v>
                </c:pt>
                <c:pt idx="3833">
                  <c:v>383.30000000001866</c:v>
                </c:pt>
                <c:pt idx="3834">
                  <c:v>383.40000000001868</c:v>
                </c:pt>
                <c:pt idx="3835">
                  <c:v>383.5000000000187</c:v>
                </c:pt>
                <c:pt idx="3836">
                  <c:v>383.60000000001872</c:v>
                </c:pt>
                <c:pt idx="3837">
                  <c:v>383.70000000001875</c:v>
                </c:pt>
                <c:pt idx="3838">
                  <c:v>383.80000000001877</c:v>
                </c:pt>
                <c:pt idx="3839">
                  <c:v>383.90000000001879</c:v>
                </c:pt>
                <c:pt idx="3840">
                  <c:v>384.00000000001882</c:v>
                </c:pt>
                <c:pt idx="3841">
                  <c:v>384.10000000001884</c:v>
                </c:pt>
                <c:pt idx="3842">
                  <c:v>384.20000000001886</c:v>
                </c:pt>
                <c:pt idx="3843">
                  <c:v>384.30000000001888</c:v>
                </c:pt>
                <c:pt idx="3844">
                  <c:v>384.40000000001891</c:v>
                </c:pt>
                <c:pt idx="3845">
                  <c:v>384.50000000001893</c:v>
                </c:pt>
                <c:pt idx="3846">
                  <c:v>384.60000000001895</c:v>
                </c:pt>
                <c:pt idx="3847">
                  <c:v>384.70000000001897</c:v>
                </c:pt>
                <c:pt idx="3848">
                  <c:v>384.800000000019</c:v>
                </c:pt>
                <c:pt idx="3849">
                  <c:v>384.90000000001902</c:v>
                </c:pt>
                <c:pt idx="3850">
                  <c:v>385.00000000001904</c:v>
                </c:pt>
                <c:pt idx="3851">
                  <c:v>385.10000000001907</c:v>
                </c:pt>
                <c:pt idx="3852">
                  <c:v>385.20000000001909</c:v>
                </c:pt>
                <c:pt idx="3853">
                  <c:v>385.30000000001911</c:v>
                </c:pt>
                <c:pt idx="3854">
                  <c:v>385.40000000001913</c:v>
                </c:pt>
                <c:pt idx="3855">
                  <c:v>385.50000000001916</c:v>
                </c:pt>
                <c:pt idx="3856">
                  <c:v>385.60000000001918</c:v>
                </c:pt>
                <c:pt idx="3857">
                  <c:v>385.7000000000192</c:v>
                </c:pt>
                <c:pt idx="3858">
                  <c:v>385.80000000001922</c:v>
                </c:pt>
                <c:pt idx="3859">
                  <c:v>385.90000000001925</c:v>
                </c:pt>
                <c:pt idx="3860">
                  <c:v>386.00000000001927</c:v>
                </c:pt>
                <c:pt idx="3861">
                  <c:v>386.10000000001929</c:v>
                </c:pt>
                <c:pt idx="3862">
                  <c:v>386.20000000001932</c:v>
                </c:pt>
                <c:pt idx="3863">
                  <c:v>386.30000000001934</c:v>
                </c:pt>
                <c:pt idx="3864">
                  <c:v>386.40000000001936</c:v>
                </c:pt>
                <c:pt idx="3865">
                  <c:v>386.50000000001938</c:v>
                </c:pt>
                <c:pt idx="3866">
                  <c:v>386.60000000001941</c:v>
                </c:pt>
                <c:pt idx="3867">
                  <c:v>386.70000000001943</c:v>
                </c:pt>
                <c:pt idx="3868">
                  <c:v>386.80000000001945</c:v>
                </c:pt>
                <c:pt idx="3869">
                  <c:v>386.90000000001947</c:v>
                </c:pt>
                <c:pt idx="3870">
                  <c:v>387.0000000000195</c:v>
                </c:pt>
                <c:pt idx="3871">
                  <c:v>387.10000000001952</c:v>
                </c:pt>
                <c:pt idx="3872">
                  <c:v>387.20000000001954</c:v>
                </c:pt>
                <c:pt idx="3873">
                  <c:v>387.30000000001957</c:v>
                </c:pt>
                <c:pt idx="3874">
                  <c:v>387.40000000001959</c:v>
                </c:pt>
                <c:pt idx="3875">
                  <c:v>387.50000000001961</c:v>
                </c:pt>
                <c:pt idx="3876">
                  <c:v>387.60000000001963</c:v>
                </c:pt>
                <c:pt idx="3877">
                  <c:v>387.70000000001966</c:v>
                </c:pt>
                <c:pt idx="3878">
                  <c:v>387.80000000001968</c:v>
                </c:pt>
                <c:pt idx="3879">
                  <c:v>387.9000000000197</c:v>
                </c:pt>
                <c:pt idx="3880">
                  <c:v>388.00000000001972</c:v>
                </c:pt>
                <c:pt idx="3881">
                  <c:v>388.10000000001975</c:v>
                </c:pt>
                <c:pt idx="3882">
                  <c:v>388.20000000001977</c:v>
                </c:pt>
                <c:pt idx="3883">
                  <c:v>388.30000000001979</c:v>
                </c:pt>
                <c:pt idx="3884">
                  <c:v>388.40000000001982</c:v>
                </c:pt>
                <c:pt idx="3885">
                  <c:v>388.50000000001984</c:v>
                </c:pt>
                <c:pt idx="3886">
                  <c:v>388.60000000001986</c:v>
                </c:pt>
                <c:pt idx="3887">
                  <c:v>388.70000000001988</c:v>
                </c:pt>
                <c:pt idx="3888">
                  <c:v>388.80000000001991</c:v>
                </c:pt>
                <c:pt idx="3889">
                  <c:v>388.90000000001993</c:v>
                </c:pt>
                <c:pt idx="3890">
                  <c:v>389.00000000001995</c:v>
                </c:pt>
                <c:pt idx="3891">
                  <c:v>389.10000000001997</c:v>
                </c:pt>
                <c:pt idx="3892">
                  <c:v>389.20000000002</c:v>
                </c:pt>
                <c:pt idx="3893">
                  <c:v>389.30000000002002</c:v>
                </c:pt>
                <c:pt idx="3894">
                  <c:v>389.40000000002004</c:v>
                </c:pt>
                <c:pt idx="3895">
                  <c:v>389.50000000002007</c:v>
                </c:pt>
                <c:pt idx="3896">
                  <c:v>389.60000000002009</c:v>
                </c:pt>
                <c:pt idx="3897">
                  <c:v>389.70000000002011</c:v>
                </c:pt>
                <c:pt idx="3898">
                  <c:v>389.80000000002013</c:v>
                </c:pt>
                <c:pt idx="3899">
                  <c:v>389.90000000002016</c:v>
                </c:pt>
                <c:pt idx="3900">
                  <c:v>390.00000000002018</c:v>
                </c:pt>
                <c:pt idx="3901">
                  <c:v>390.1000000000202</c:v>
                </c:pt>
                <c:pt idx="3902">
                  <c:v>390.20000000002022</c:v>
                </c:pt>
                <c:pt idx="3903">
                  <c:v>390.30000000002025</c:v>
                </c:pt>
                <c:pt idx="3904">
                  <c:v>390.40000000002027</c:v>
                </c:pt>
                <c:pt idx="3905">
                  <c:v>390.50000000002029</c:v>
                </c:pt>
                <c:pt idx="3906">
                  <c:v>390.60000000002032</c:v>
                </c:pt>
                <c:pt idx="3907">
                  <c:v>390.70000000002034</c:v>
                </c:pt>
                <c:pt idx="3908">
                  <c:v>390.80000000002036</c:v>
                </c:pt>
                <c:pt idx="3909">
                  <c:v>390.90000000002038</c:v>
                </c:pt>
                <c:pt idx="3910">
                  <c:v>391.00000000002041</c:v>
                </c:pt>
                <c:pt idx="3911">
                  <c:v>391.10000000002043</c:v>
                </c:pt>
                <c:pt idx="3912">
                  <c:v>391.20000000002045</c:v>
                </c:pt>
                <c:pt idx="3913">
                  <c:v>391.30000000002047</c:v>
                </c:pt>
                <c:pt idx="3914">
                  <c:v>391.4000000000205</c:v>
                </c:pt>
                <c:pt idx="3915">
                  <c:v>391.50000000002052</c:v>
                </c:pt>
                <c:pt idx="3916">
                  <c:v>391.60000000002054</c:v>
                </c:pt>
                <c:pt idx="3917">
                  <c:v>391.70000000002057</c:v>
                </c:pt>
                <c:pt idx="3918">
                  <c:v>391.80000000002059</c:v>
                </c:pt>
                <c:pt idx="3919">
                  <c:v>391.90000000002061</c:v>
                </c:pt>
                <c:pt idx="3920">
                  <c:v>392.00000000002063</c:v>
                </c:pt>
                <c:pt idx="3921">
                  <c:v>392.10000000002066</c:v>
                </c:pt>
                <c:pt idx="3922">
                  <c:v>392.20000000002068</c:v>
                </c:pt>
                <c:pt idx="3923">
                  <c:v>392.3000000000207</c:v>
                </c:pt>
                <c:pt idx="3924">
                  <c:v>392.40000000002073</c:v>
                </c:pt>
                <c:pt idx="3925">
                  <c:v>392.50000000002075</c:v>
                </c:pt>
                <c:pt idx="3926">
                  <c:v>392.60000000002077</c:v>
                </c:pt>
                <c:pt idx="3927">
                  <c:v>392.70000000002079</c:v>
                </c:pt>
                <c:pt idx="3928">
                  <c:v>392.80000000002082</c:v>
                </c:pt>
                <c:pt idx="3929">
                  <c:v>392.90000000002084</c:v>
                </c:pt>
                <c:pt idx="3930">
                  <c:v>393.00000000002086</c:v>
                </c:pt>
                <c:pt idx="3931">
                  <c:v>393.10000000002088</c:v>
                </c:pt>
                <c:pt idx="3932">
                  <c:v>393.20000000002091</c:v>
                </c:pt>
                <c:pt idx="3933">
                  <c:v>393.30000000002093</c:v>
                </c:pt>
                <c:pt idx="3934">
                  <c:v>393.40000000002095</c:v>
                </c:pt>
                <c:pt idx="3935">
                  <c:v>393.50000000002098</c:v>
                </c:pt>
                <c:pt idx="3936">
                  <c:v>393.600000000021</c:v>
                </c:pt>
                <c:pt idx="3937">
                  <c:v>393.70000000002102</c:v>
                </c:pt>
                <c:pt idx="3938">
                  <c:v>393.80000000002104</c:v>
                </c:pt>
                <c:pt idx="3939">
                  <c:v>393.90000000002107</c:v>
                </c:pt>
                <c:pt idx="3940">
                  <c:v>394.00000000002109</c:v>
                </c:pt>
                <c:pt idx="3941">
                  <c:v>394.10000000002111</c:v>
                </c:pt>
                <c:pt idx="3942">
                  <c:v>394.20000000002113</c:v>
                </c:pt>
                <c:pt idx="3943">
                  <c:v>394.30000000002116</c:v>
                </c:pt>
                <c:pt idx="3944">
                  <c:v>394.40000000002118</c:v>
                </c:pt>
                <c:pt idx="3945">
                  <c:v>394.5000000000212</c:v>
                </c:pt>
                <c:pt idx="3946">
                  <c:v>394.60000000002123</c:v>
                </c:pt>
                <c:pt idx="3947">
                  <c:v>394.70000000002125</c:v>
                </c:pt>
                <c:pt idx="3948">
                  <c:v>394.80000000002127</c:v>
                </c:pt>
                <c:pt idx="3949">
                  <c:v>394.90000000002129</c:v>
                </c:pt>
                <c:pt idx="3950">
                  <c:v>395.00000000002132</c:v>
                </c:pt>
                <c:pt idx="3951">
                  <c:v>395.10000000002134</c:v>
                </c:pt>
                <c:pt idx="3952">
                  <c:v>395.20000000002136</c:v>
                </c:pt>
                <c:pt idx="3953">
                  <c:v>395.30000000002138</c:v>
                </c:pt>
                <c:pt idx="3954">
                  <c:v>395.40000000002141</c:v>
                </c:pt>
                <c:pt idx="3955">
                  <c:v>395.50000000002143</c:v>
                </c:pt>
                <c:pt idx="3956">
                  <c:v>395.60000000002145</c:v>
                </c:pt>
                <c:pt idx="3957">
                  <c:v>395.70000000002148</c:v>
                </c:pt>
                <c:pt idx="3958">
                  <c:v>395.8000000000215</c:v>
                </c:pt>
                <c:pt idx="3959">
                  <c:v>395.90000000002152</c:v>
                </c:pt>
                <c:pt idx="3960">
                  <c:v>396.00000000002154</c:v>
                </c:pt>
                <c:pt idx="3961">
                  <c:v>396.10000000002157</c:v>
                </c:pt>
                <c:pt idx="3962">
                  <c:v>396.20000000002159</c:v>
                </c:pt>
                <c:pt idx="3963">
                  <c:v>396.30000000002161</c:v>
                </c:pt>
                <c:pt idx="3964">
                  <c:v>396.40000000002163</c:v>
                </c:pt>
                <c:pt idx="3965">
                  <c:v>396.50000000002166</c:v>
                </c:pt>
                <c:pt idx="3966">
                  <c:v>396.60000000002168</c:v>
                </c:pt>
                <c:pt idx="3967">
                  <c:v>396.7000000000217</c:v>
                </c:pt>
                <c:pt idx="3968">
                  <c:v>396.80000000002173</c:v>
                </c:pt>
                <c:pt idx="3969">
                  <c:v>396.90000000002175</c:v>
                </c:pt>
                <c:pt idx="3970">
                  <c:v>397.00000000002177</c:v>
                </c:pt>
                <c:pt idx="3971">
                  <c:v>397.10000000002179</c:v>
                </c:pt>
                <c:pt idx="3972">
                  <c:v>397.20000000002182</c:v>
                </c:pt>
                <c:pt idx="3973">
                  <c:v>397.30000000002184</c:v>
                </c:pt>
                <c:pt idx="3974">
                  <c:v>397.40000000002186</c:v>
                </c:pt>
                <c:pt idx="3975">
                  <c:v>397.50000000002188</c:v>
                </c:pt>
                <c:pt idx="3976">
                  <c:v>397.60000000002191</c:v>
                </c:pt>
                <c:pt idx="3977">
                  <c:v>397.70000000002193</c:v>
                </c:pt>
                <c:pt idx="3978">
                  <c:v>397.80000000002195</c:v>
                </c:pt>
                <c:pt idx="3979">
                  <c:v>397.90000000002198</c:v>
                </c:pt>
                <c:pt idx="3980">
                  <c:v>398.000000000022</c:v>
                </c:pt>
                <c:pt idx="3981">
                  <c:v>398.10000000002202</c:v>
                </c:pt>
                <c:pt idx="3982">
                  <c:v>398.20000000002204</c:v>
                </c:pt>
                <c:pt idx="3983">
                  <c:v>398.30000000002207</c:v>
                </c:pt>
                <c:pt idx="3984">
                  <c:v>398.40000000002209</c:v>
                </c:pt>
                <c:pt idx="3985">
                  <c:v>398.50000000002211</c:v>
                </c:pt>
                <c:pt idx="3986">
                  <c:v>398.60000000002213</c:v>
                </c:pt>
                <c:pt idx="3987">
                  <c:v>398.70000000002216</c:v>
                </c:pt>
                <c:pt idx="3988">
                  <c:v>398.80000000002218</c:v>
                </c:pt>
                <c:pt idx="3989">
                  <c:v>398.9000000000222</c:v>
                </c:pt>
                <c:pt idx="3990">
                  <c:v>399.00000000002223</c:v>
                </c:pt>
                <c:pt idx="3991">
                  <c:v>399.10000000002225</c:v>
                </c:pt>
                <c:pt idx="3992">
                  <c:v>399.20000000002227</c:v>
                </c:pt>
                <c:pt idx="3993">
                  <c:v>399.30000000002229</c:v>
                </c:pt>
                <c:pt idx="3994">
                  <c:v>399.40000000002232</c:v>
                </c:pt>
                <c:pt idx="3995">
                  <c:v>399.50000000002234</c:v>
                </c:pt>
                <c:pt idx="3996">
                  <c:v>399.60000000002236</c:v>
                </c:pt>
                <c:pt idx="3997">
                  <c:v>399.70000000002238</c:v>
                </c:pt>
                <c:pt idx="3998">
                  <c:v>399.80000000002241</c:v>
                </c:pt>
                <c:pt idx="3999">
                  <c:v>399.90000000002243</c:v>
                </c:pt>
                <c:pt idx="4000">
                  <c:v>400.00000000002245</c:v>
                </c:pt>
                <c:pt idx="4001">
                  <c:v>400.10000000002248</c:v>
                </c:pt>
                <c:pt idx="4002">
                  <c:v>400.2000000000225</c:v>
                </c:pt>
                <c:pt idx="4003">
                  <c:v>400.30000000002252</c:v>
                </c:pt>
                <c:pt idx="4004">
                  <c:v>400.40000000002254</c:v>
                </c:pt>
                <c:pt idx="4005">
                  <c:v>400.50000000002257</c:v>
                </c:pt>
                <c:pt idx="4006">
                  <c:v>400.60000000002259</c:v>
                </c:pt>
                <c:pt idx="4007">
                  <c:v>400.70000000002261</c:v>
                </c:pt>
                <c:pt idx="4008">
                  <c:v>400.80000000002264</c:v>
                </c:pt>
                <c:pt idx="4009">
                  <c:v>400.90000000002266</c:v>
                </c:pt>
                <c:pt idx="4010">
                  <c:v>401.00000000002268</c:v>
                </c:pt>
                <c:pt idx="4011">
                  <c:v>401.1000000000227</c:v>
                </c:pt>
                <c:pt idx="4012">
                  <c:v>401.20000000002273</c:v>
                </c:pt>
                <c:pt idx="4013">
                  <c:v>401.30000000002275</c:v>
                </c:pt>
                <c:pt idx="4014">
                  <c:v>401.40000000002277</c:v>
                </c:pt>
                <c:pt idx="4015">
                  <c:v>401.50000000002279</c:v>
                </c:pt>
                <c:pt idx="4016">
                  <c:v>401.60000000002282</c:v>
                </c:pt>
                <c:pt idx="4017">
                  <c:v>401.70000000002284</c:v>
                </c:pt>
                <c:pt idx="4018">
                  <c:v>401.80000000002286</c:v>
                </c:pt>
                <c:pt idx="4019">
                  <c:v>401.90000000002289</c:v>
                </c:pt>
                <c:pt idx="4020">
                  <c:v>402.00000000002291</c:v>
                </c:pt>
                <c:pt idx="4021">
                  <c:v>402.10000000002293</c:v>
                </c:pt>
                <c:pt idx="4022">
                  <c:v>402.20000000002295</c:v>
                </c:pt>
                <c:pt idx="4023">
                  <c:v>402.30000000002298</c:v>
                </c:pt>
                <c:pt idx="4024">
                  <c:v>402.400000000023</c:v>
                </c:pt>
                <c:pt idx="4025">
                  <c:v>402.50000000002302</c:v>
                </c:pt>
                <c:pt idx="4026">
                  <c:v>402.60000000002304</c:v>
                </c:pt>
                <c:pt idx="4027">
                  <c:v>402.70000000002307</c:v>
                </c:pt>
                <c:pt idx="4028">
                  <c:v>402.80000000002309</c:v>
                </c:pt>
                <c:pt idx="4029">
                  <c:v>402.90000000002311</c:v>
                </c:pt>
                <c:pt idx="4030">
                  <c:v>403.00000000002314</c:v>
                </c:pt>
                <c:pt idx="4031">
                  <c:v>403.10000000002316</c:v>
                </c:pt>
                <c:pt idx="4032">
                  <c:v>403.20000000002318</c:v>
                </c:pt>
                <c:pt idx="4033">
                  <c:v>403.3000000000232</c:v>
                </c:pt>
                <c:pt idx="4034">
                  <c:v>403.40000000002323</c:v>
                </c:pt>
                <c:pt idx="4035">
                  <c:v>403.50000000002325</c:v>
                </c:pt>
                <c:pt idx="4036">
                  <c:v>403.60000000002327</c:v>
                </c:pt>
                <c:pt idx="4037">
                  <c:v>403.70000000002329</c:v>
                </c:pt>
                <c:pt idx="4038">
                  <c:v>403.80000000002332</c:v>
                </c:pt>
                <c:pt idx="4039">
                  <c:v>403.90000000002334</c:v>
                </c:pt>
                <c:pt idx="4040">
                  <c:v>404.00000000002336</c:v>
                </c:pt>
                <c:pt idx="4041">
                  <c:v>404.10000000002339</c:v>
                </c:pt>
                <c:pt idx="4042">
                  <c:v>404.20000000002341</c:v>
                </c:pt>
                <c:pt idx="4043">
                  <c:v>404.30000000002343</c:v>
                </c:pt>
                <c:pt idx="4044">
                  <c:v>404.40000000002345</c:v>
                </c:pt>
                <c:pt idx="4045">
                  <c:v>404.50000000002348</c:v>
                </c:pt>
                <c:pt idx="4046">
                  <c:v>404.6000000000235</c:v>
                </c:pt>
                <c:pt idx="4047">
                  <c:v>404.70000000002352</c:v>
                </c:pt>
                <c:pt idx="4048">
                  <c:v>404.80000000002354</c:v>
                </c:pt>
                <c:pt idx="4049">
                  <c:v>404.90000000002357</c:v>
                </c:pt>
                <c:pt idx="4050">
                  <c:v>405.00000000002359</c:v>
                </c:pt>
                <c:pt idx="4051">
                  <c:v>405.10000000002361</c:v>
                </c:pt>
                <c:pt idx="4052">
                  <c:v>405.20000000002364</c:v>
                </c:pt>
                <c:pt idx="4053">
                  <c:v>405.30000000002366</c:v>
                </c:pt>
                <c:pt idx="4054">
                  <c:v>405.40000000002368</c:v>
                </c:pt>
                <c:pt idx="4055">
                  <c:v>405.5000000000237</c:v>
                </c:pt>
                <c:pt idx="4056">
                  <c:v>405.60000000002373</c:v>
                </c:pt>
                <c:pt idx="4057">
                  <c:v>405.70000000002375</c:v>
                </c:pt>
                <c:pt idx="4058">
                  <c:v>405.80000000002377</c:v>
                </c:pt>
                <c:pt idx="4059">
                  <c:v>405.90000000002379</c:v>
                </c:pt>
                <c:pt idx="4060">
                  <c:v>406.00000000002382</c:v>
                </c:pt>
                <c:pt idx="4061">
                  <c:v>406.10000000002384</c:v>
                </c:pt>
                <c:pt idx="4062">
                  <c:v>406.20000000002386</c:v>
                </c:pt>
                <c:pt idx="4063">
                  <c:v>406.30000000002389</c:v>
                </c:pt>
                <c:pt idx="4064">
                  <c:v>406.40000000002391</c:v>
                </c:pt>
                <c:pt idx="4065">
                  <c:v>406.50000000002393</c:v>
                </c:pt>
                <c:pt idx="4066">
                  <c:v>406.60000000002395</c:v>
                </c:pt>
                <c:pt idx="4067">
                  <c:v>406.70000000002398</c:v>
                </c:pt>
                <c:pt idx="4068">
                  <c:v>406.800000000024</c:v>
                </c:pt>
                <c:pt idx="4069">
                  <c:v>406.90000000002402</c:v>
                </c:pt>
                <c:pt idx="4070">
                  <c:v>407.00000000002404</c:v>
                </c:pt>
                <c:pt idx="4071">
                  <c:v>407.10000000002407</c:v>
                </c:pt>
                <c:pt idx="4072">
                  <c:v>407.20000000002409</c:v>
                </c:pt>
                <c:pt idx="4073">
                  <c:v>407.30000000002411</c:v>
                </c:pt>
                <c:pt idx="4074">
                  <c:v>407.40000000002414</c:v>
                </c:pt>
                <c:pt idx="4075">
                  <c:v>407.50000000002416</c:v>
                </c:pt>
                <c:pt idx="4076">
                  <c:v>407.60000000002418</c:v>
                </c:pt>
                <c:pt idx="4077">
                  <c:v>407.7000000000242</c:v>
                </c:pt>
                <c:pt idx="4078">
                  <c:v>407.80000000002423</c:v>
                </c:pt>
                <c:pt idx="4079">
                  <c:v>407.90000000002425</c:v>
                </c:pt>
                <c:pt idx="4080">
                  <c:v>408.00000000002427</c:v>
                </c:pt>
                <c:pt idx="4081">
                  <c:v>408.10000000002429</c:v>
                </c:pt>
                <c:pt idx="4082">
                  <c:v>408.20000000002432</c:v>
                </c:pt>
                <c:pt idx="4083">
                  <c:v>408.30000000002434</c:v>
                </c:pt>
                <c:pt idx="4084">
                  <c:v>408.40000000002436</c:v>
                </c:pt>
                <c:pt idx="4085">
                  <c:v>408.50000000002439</c:v>
                </c:pt>
                <c:pt idx="4086">
                  <c:v>408.60000000002441</c:v>
                </c:pt>
                <c:pt idx="4087">
                  <c:v>408.70000000002443</c:v>
                </c:pt>
                <c:pt idx="4088">
                  <c:v>408.80000000002445</c:v>
                </c:pt>
                <c:pt idx="4089">
                  <c:v>408.90000000002448</c:v>
                </c:pt>
                <c:pt idx="4090">
                  <c:v>409.0000000000245</c:v>
                </c:pt>
                <c:pt idx="4091">
                  <c:v>409.10000000002452</c:v>
                </c:pt>
                <c:pt idx="4092">
                  <c:v>409.20000000002454</c:v>
                </c:pt>
                <c:pt idx="4093">
                  <c:v>409.30000000002457</c:v>
                </c:pt>
                <c:pt idx="4094">
                  <c:v>409.40000000002459</c:v>
                </c:pt>
                <c:pt idx="4095">
                  <c:v>409.50000000002461</c:v>
                </c:pt>
                <c:pt idx="4096">
                  <c:v>409.60000000002464</c:v>
                </c:pt>
                <c:pt idx="4097">
                  <c:v>409.70000000002466</c:v>
                </c:pt>
                <c:pt idx="4098">
                  <c:v>409.80000000002468</c:v>
                </c:pt>
                <c:pt idx="4099">
                  <c:v>409.9000000000247</c:v>
                </c:pt>
                <c:pt idx="4100">
                  <c:v>410.00000000002473</c:v>
                </c:pt>
                <c:pt idx="4101">
                  <c:v>410.10000000002475</c:v>
                </c:pt>
                <c:pt idx="4102">
                  <c:v>410.20000000002477</c:v>
                </c:pt>
                <c:pt idx="4103">
                  <c:v>410.3000000000248</c:v>
                </c:pt>
                <c:pt idx="4104">
                  <c:v>410.40000000002482</c:v>
                </c:pt>
                <c:pt idx="4105">
                  <c:v>410.50000000002484</c:v>
                </c:pt>
                <c:pt idx="4106">
                  <c:v>410.60000000002486</c:v>
                </c:pt>
                <c:pt idx="4107">
                  <c:v>410.70000000002489</c:v>
                </c:pt>
                <c:pt idx="4108">
                  <c:v>410.80000000002491</c:v>
                </c:pt>
                <c:pt idx="4109">
                  <c:v>410.90000000002493</c:v>
                </c:pt>
                <c:pt idx="4110">
                  <c:v>411.00000000002495</c:v>
                </c:pt>
                <c:pt idx="4111">
                  <c:v>411.10000000002498</c:v>
                </c:pt>
                <c:pt idx="4112">
                  <c:v>411.200000000025</c:v>
                </c:pt>
                <c:pt idx="4113">
                  <c:v>411.30000000002502</c:v>
                </c:pt>
                <c:pt idx="4114">
                  <c:v>411.40000000002505</c:v>
                </c:pt>
                <c:pt idx="4115">
                  <c:v>411.50000000002507</c:v>
                </c:pt>
                <c:pt idx="4116">
                  <c:v>411.60000000002509</c:v>
                </c:pt>
                <c:pt idx="4117">
                  <c:v>411.70000000002511</c:v>
                </c:pt>
                <c:pt idx="4118">
                  <c:v>411.80000000002514</c:v>
                </c:pt>
                <c:pt idx="4119">
                  <c:v>411.90000000002516</c:v>
                </c:pt>
                <c:pt idx="4120">
                  <c:v>412.00000000002518</c:v>
                </c:pt>
                <c:pt idx="4121">
                  <c:v>412.1000000000252</c:v>
                </c:pt>
                <c:pt idx="4122">
                  <c:v>412.20000000002523</c:v>
                </c:pt>
                <c:pt idx="4123">
                  <c:v>412.30000000002525</c:v>
                </c:pt>
                <c:pt idx="4124">
                  <c:v>412.40000000002527</c:v>
                </c:pt>
                <c:pt idx="4125">
                  <c:v>412.5000000000253</c:v>
                </c:pt>
                <c:pt idx="4126">
                  <c:v>412.60000000002532</c:v>
                </c:pt>
                <c:pt idx="4127">
                  <c:v>412.70000000002534</c:v>
                </c:pt>
                <c:pt idx="4128">
                  <c:v>412.80000000002536</c:v>
                </c:pt>
                <c:pt idx="4129">
                  <c:v>412.90000000002539</c:v>
                </c:pt>
                <c:pt idx="4130">
                  <c:v>413.00000000002541</c:v>
                </c:pt>
                <c:pt idx="4131">
                  <c:v>413.10000000002543</c:v>
                </c:pt>
                <c:pt idx="4132">
                  <c:v>413.20000000002545</c:v>
                </c:pt>
                <c:pt idx="4133">
                  <c:v>413.30000000002548</c:v>
                </c:pt>
                <c:pt idx="4134">
                  <c:v>413.4000000000255</c:v>
                </c:pt>
                <c:pt idx="4135">
                  <c:v>413.50000000002552</c:v>
                </c:pt>
                <c:pt idx="4136">
                  <c:v>413.60000000002555</c:v>
                </c:pt>
                <c:pt idx="4137">
                  <c:v>413.70000000002557</c:v>
                </c:pt>
                <c:pt idx="4138">
                  <c:v>413.80000000002559</c:v>
                </c:pt>
                <c:pt idx="4139">
                  <c:v>413.90000000002561</c:v>
                </c:pt>
                <c:pt idx="4140">
                  <c:v>414.00000000002564</c:v>
                </c:pt>
                <c:pt idx="4141">
                  <c:v>414.10000000002566</c:v>
                </c:pt>
                <c:pt idx="4142">
                  <c:v>414.20000000002568</c:v>
                </c:pt>
                <c:pt idx="4143">
                  <c:v>414.3000000000257</c:v>
                </c:pt>
                <c:pt idx="4144">
                  <c:v>414.40000000002573</c:v>
                </c:pt>
                <c:pt idx="4145">
                  <c:v>414.50000000002575</c:v>
                </c:pt>
                <c:pt idx="4146">
                  <c:v>414.60000000002577</c:v>
                </c:pt>
                <c:pt idx="4147">
                  <c:v>414.7000000000258</c:v>
                </c:pt>
                <c:pt idx="4148">
                  <c:v>414.80000000002582</c:v>
                </c:pt>
                <c:pt idx="4149">
                  <c:v>414.90000000002584</c:v>
                </c:pt>
                <c:pt idx="4150">
                  <c:v>415.00000000002586</c:v>
                </c:pt>
                <c:pt idx="4151">
                  <c:v>415.10000000002589</c:v>
                </c:pt>
                <c:pt idx="4152">
                  <c:v>415.20000000002591</c:v>
                </c:pt>
                <c:pt idx="4153">
                  <c:v>415.30000000002593</c:v>
                </c:pt>
                <c:pt idx="4154">
                  <c:v>415.40000000002595</c:v>
                </c:pt>
                <c:pt idx="4155">
                  <c:v>415.50000000002598</c:v>
                </c:pt>
                <c:pt idx="4156">
                  <c:v>415.600000000026</c:v>
                </c:pt>
                <c:pt idx="4157">
                  <c:v>415.70000000002602</c:v>
                </c:pt>
                <c:pt idx="4158">
                  <c:v>415.80000000002605</c:v>
                </c:pt>
                <c:pt idx="4159">
                  <c:v>415.90000000002607</c:v>
                </c:pt>
                <c:pt idx="4160">
                  <c:v>416.00000000002609</c:v>
                </c:pt>
                <c:pt idx="4161">
                  <c:v>416.10000000002611</c:v>
                </c:pt>
                <c:pt idx="4162">
                  <c:v>416.20000000002614</c:v>
                </c:pt>
                <c:pt idx="4163">
                  <c:v>416.30000000002616</c:v>
                </c:pt>
                <c:pt idx="4164">
                  <c:v>416.40000000002618</c:v>
                </c:pt>
                <c:pt idx="4165">
                  <c:v>416.5000000000262</c:v>
                </c:pt>
                <c:pt idx="4166">
                  <c:v>416.60000000002623</c:v>
                </c:pt>
                <c:pt idx="4167">
                  <c:v>416.70000000002625</c:v>
                </c:pt>
                <c:pt idx="4168">
                  <c:v>416.80000000002627</c:v>
                </c:pt>
                <c:pt idx="4169">
                  <c:v>416.9000000000263</c:v>
                </c:pt>
                <c:pt idx="4170">
                  <c:v>417.00000000002632</c:v>
                </c:pt>
                <c:pt idx="4171">
                  <c:v>417.10000000002634</c:v>
                </c:pt>
                <c:pt idx="4172">
                  <c:v>417.20000000002636</c:v>
                </c:pt>
                <c:pt idx="4173">
                  <c:v>417.30000000002639</c:v>
                </c:pt>
                <c:pt idx="4174">
                  <c:v>417.40000000002641</c:v>
                </c:pt>
                <c:pt idx="4175">
                  <c:v>417.50000000002643</c:v>
                </c:pt>
                <c:pt idx="4176">
                  <c:v>417.60000000002645</c:v>
                </c:pt>
                <c:pt idx="4177">
                  <c:v>417.70000000002648</c:v>
                </c:pt>
                <c:pt idx="4178">
                  <c:v>417.8000000000265</c:v>
                </c:pt>
                <c:pt idx="4179">
                  <c:v>417.90000000002652</c:v>
                </c:pt>
                <c:pt idx="4180">
                  <c:v>418.00000000002655</c:v>
                </c:pt>
                <c:pt idx="4181">
                  <c:v>418.10000000002657</c:v>
                </c:pt>
                <c:pt idx="4182">
                  <c:v>418.20000000002659</c:v>
                </c:pt>
                <c:pt idx="4183">
                  <c:v>418.30000000002661</c:v>
                </c:pt>
                <c:pt idx="4184">
                  <c:v>418.40000000002664</c:v>
                </c:pt>
                <c:pt idx="4185">
                  <c:v>418.50000000002666</c:v>
                </c:pt>
                <c:pt idx="4186">
                  <c:v>418.60000000002668</c:v>
                </c:pt>
                <c:pt idx="4187">
                  <c:v>418.70000000002671</c:v>
                </c:pt>
                <c:pt idx="4188">
                  <c:v>418.80000000002673</c:v>
                </c:pt>
                <c:pt idx="4189">
                  <c:v>418.90000000002675</c:v>
                </c:pt>
                <c:pt idx="4190">
                  <c:v>419.00000000002677</c:v>
                </c:pt>
                <c:pt idx="4191">
                  <c:v>419.1000000000268</c:v>
                </c:pt>
                <c:pt idx="4192">
                  <c:v>419.20000000002682</c:v>
                </c:pt>
                <c:pt idx="4193">
                  <c:v>419.30000000002684</c:v>
                </c:pt>
                <c:pt idx="4194">
                  <c:v>419.40000000002686</c:v>
                </c:pt>
                <c:pt idx="4195">
                  <c:v>419.50000000002689</c:v>
                </c:pt>
                <c:pt idx="4196">
                  <c:v>419.60000000002691</c:v>
                </c:pt>
                <c:pt idx="4197">
                  <c:v>419.70000000002693</c:v>
                </c:pt>
                <c:pt idx="4198">
                  <c:v>419.80000000002696</c:v>
                </c:pt>
                <c:pt idx="4199">
                  <c:v>419.90000000002698</c:v>
                </c:pt>
                <c:pt idx="4200">
                  <c:v>420.000000000027</c:v>
                </c:pt>
                <c:pt idx="4201">
                  <c:v>420.10000000002702</c:v>
                </c:pt>
                <c:pt idx="4202">
                  <c:v>420.20000000002705</c:v>
                </c:pt>
                <c:pt idx="4203">
                  <c:v>420.30000000002707</c:v>
                </c:pt>
                <c:pt idx="4204">
                  <c:v>420.40000000002709</c:v>
                </c:pt>
                <c:pt idx="4205">
                  <c:v>420.50000000002711</c:v>
                </c:pt>
                <c:pt idx="4206">
                  <c:v>420.60000000002714</c:v>
                </c:pt>
                <c:pt idx="4207">
                  <c:v>420.70000000002716</c:v>
                </c:pt>
                <c:pt idx="4208">
                  <c:v>420.80000000002718</c:v>
                </c:pt>
                <c:pt idx="4209">
                  <c:v>420.90000000002721</c:v>
                </c:pt>
                <c:pt idx="4210">
                  <c:v>421.00000000002723</c:v>
                </c:pt>
                <c:pt idx="4211">
                  <c:v>421.10000000002725</c:v>
                </c:pt>
                <c:pt idx="4212">
                  <c:v>421.20000000002727</c:v>
                </c:pt>
                <c:pt idx="4213">
                  <c:v>421.3000000000273</c:v>
                </c:pt>
                <c:pt idx="4214">
                  <c:v>421.40000000002732</c:v>
                </c:pt>
                <c:pt idx="4215">
                  <c:v>421.50000000002734</c:v>
                </c:pt>
                <c:pt idx="4216">
                  <c:v>421.60000000002736</c:v>
                </c:pt>
                <c:pt idx="4217">
                  <c:v>421.70000000002739</c:v>
                </c:pt>
                <c:pt idx="4218">
                  <c:v>421.80000000002741</c:v>
                </c:pt>
                <c:pt idx="4219">
                  <c:v>421.90000000002743</c:v>
                </c:pt>
                <c:pt idx="4220">
                  <c:v>422.00000000002746</c:v>
                </c:pt>
                <c:pt idx="4221">
                  <c:v>422.10000000002748</c:v>
                </c:pt>
                <c:pt idx="4222">
                  <c:v>422.2000000000275</c:v>
                </c:pt>
                <c:pt idx="4223">
                  <c:v>422.30000000002752</c:v>
                </c:pt>
                <c:pt idx="4224">
                  <c:v>422.40000000002755</c:v>
                </c:pt>
                <c:pt idx="4225">
                  <c:v>422.50000000002757</c:v>
                </c:pt>
                <c:pt idx="4226">
                  <c:v>422.60000000002759</c:v>
                </c:pt>
                <c:pt idx="4227">
                  <c:v>422.70000000002761</c:v>
                </c:pt>
                <c:pt idx="4228">
                  <c:v>422.80000000002764</c:v>
                </c:pt>
                <c:pt idx="4229">
                  <c:v>422.90000000002766</c:v>
                </c:pt>
                <c:pt idx="4230">
                  <c:v>423.00000000002768</c:v>
                </c:pt>
                <c:pt idx="4231">
                  <c:v>423.10000000002771</c:v>
                </c:pt>
                <c:pt idx="4232">
                  <c:v>423.20000000002773</c:v>
                </c:pt>
                <c:pt idx="4233">
                  <c:v>423.30000000002775</c:v>
                </c:pt>
                <c:pt idx="4234">
                  <c:v>423.40000000002777</c:v>
                </c:pt>
                <c:pt idx="4235">
                  <c:v>423.5000000000278</c:v>
                </c:pt>
                <c:pt idx="4236">
                  <c:v>423.60000000002782</c:v>
                </c:pt>
                <c:pt idx="4237">
                  <c:v>423.70000000002784</c:v>
                </c:pt>
                <c:pt idx="4238">
                  <c:v>423.80000000002786</c:v>
                </c:pt>
                <c:pt idx="4239">
                  <c:v>423.90000000002789</c:v>
                </c:pt>
                <c:pt idx="4240">
                  <c:v>424.00000000002791</c:v>
                </c:pt>
                <c:pt idx="4241">
                  <c:v>424.10000000002793</c:v>
                </c:pt>
                <c:pt idx="4242">
                  <c:v>424.20000000002796</c:v>
                </c:pt>
                <c:pt idx="4243">
                  <c:v>424.30000000002798</c:v>
                </c:pt>
                <c:pt idx="4244">
                  <c:v>424.400000000028</c:v>
                </c:pt>
                <c:pt idx="4245">
                  <c:v>424.50000000002802</c:v>
                </c:pt>
                <c:pt idx="4246">
                  <c:v>424.60000000002805</c:v>
                </c:pt>
                <c:pt idx="4247">
                  <c:v>424.70000000002807</c:v>
                </c:pt>
                <c:pt idx="4248">
                  <c:v>424.80000000002809</c:v>
                </c:pt>
                <c:pt idx="4249">
                  <c:v>424.90000000002811</c:v>
                </c:pt>
                <c:pt idx="4250">
                  <c:v>425.00000000002814</c:v>
                </c:pt>
                <c:pt idx="4251">
                  <c:v>425.10000000002816</c:v>
                </c:pt>
                <c:pt idx="4252">
                  <c:v>425.20000000002818</c:v>
                </c:pt>
                <c:pt idx="4253">
                  <c:v>425.30000000002821</c:v>
                </c:pt>
                <c:pt idx="4254">
                  <c:v>425.40000000002823</c:v>
                </c:pt>
                <c:pt idx="4255">
                  <c:v>425.50000000002825</c:v>
                </c:pt>
                <c:pt idx="4256">
                  <c:v>425.60000000002827</c:v>
                </c:pt>
                <c:pt idx="4257">
                  <c:v>425.7000000000283</c:v>
                </c:pt>
                <c:pt idx="4258">
                  <c:v>425.80000000002832</c:v>
                </c:pt>
                <c:pt idx="4259">
                  <c:v>425.90000000002834</c:v>
                </c:pt>
                <c:pt idx="4260">
                  <c:v>426.00000000002836</c:v>
                </c:pt>
                <c:pt idx="4261">
                  <c:v>426.10000000002839</c:v>
                </c:pt>
                <c:pt idx="4262">
                  <c:v>426.20000000002841</c:v>
                </c:pt>
                <c:pt idx="4263">
                  <c:v>426.30000000002843</c:v>
                </c:pt>
                <c:pt idx="4264">
                  <c:v>426.40000000002846</c:v>
                </c:pt>
                <c:pt idx="4265">
                  <c:v>426.50000000002848</c:v>
                </c:pt>
                <c:pt idx="4266">
                  <c:v>426.6000000000285</c:v>
                </c:pt>
                <c:pt idx="4267">
                  <c:v>426.70000000002852</c:v>
                </c:pt>
                <c:pt idx="4268">
                  <c:v>426.80000000002855</c:v>
                </c:pt>
                <c:pt idx="4269">
                  <c:v>426.90000000002857</c:v>
                </c:pt>
                <c:pt idx="4270">
                  <c:v>427.00000000002859</c:v>
                </c:pt>
                <c:pt idx="4271">
                  <c:v>427.10000000002861</c:v>
                </c:pt>
                <c:pt idx="4272">
                  <c:v>427.20000000002864</c:v>
                </c:pt>
                <c:pt idx="4273">
                  <c:v>427.30000000002866</c:v>
                </c:pt>
                <c:pt idx="4274">
                  <c:v>427.40000000002868</c:v>
                </c:pt>
                <c:pt idx="4275">
                  <c:v>427.50000000002871</c:v>
                </c:pt>
                <c:pt idx="4276">
                  <c:v>427.60000000002873</c:v>
                </c:pt>
                <c:pt idx="4277">
                  <c:v>427.70000000002875</c:v>
                </c:pt>
                <c:pt idx="4278">
                  <c:v>427.80000000002877</c:v>
                </c:pt>
                <c:pt idx="4279">
                  <c:v>427.9000000000288</c:v>
                </c:pt>
                <c:pt idx="4280">
                  <c:v>428.00000000002882</c:v>
                </c:pt>
                <c:pt idx="4281">
                  <c:v>428.10000000002884</c:v>
                </c:pt>
                <c:pt idx="4282">
                  <c:v>428.20000000002887</c:v>
                </c:pt>
                <c:pt idx="4283">
                  <c:v>428.30000000002889</c:v>
                </c:pt>
                <c:pt idx="4284">
                  <c:v>428.40000000002891</c:v>
                </c:pt>
                <c:pt idx="4285">
                  <c:v>428.50000000002893</c:v>
                </c:pt>
                <c:pt idx="4286">
                  <c:v>428.60000000002896</c:v>
                </c:pt>
                <c:pt idx="4287">
                  <c:v>428.70000000002898</c:v>
                </c:pt>
                <c:pt idx="4288">
                  <c:v>428.800000000029</c:v>
                </c:pt>
                <c:pt idx="4289">
                  <c:v>428.90000000002902</c:v>
                </c:pt>
                <c:pt idx="4290">
                  <c:v>429.00000000002905</c:v>
                </c:pt>
                <c:pt idx="4291">
                  <c:v>429.10000000002907</c:v>
                </c:pt>
                <c:pt idx="4292">
                  <c:v>429.20000000002909</c:v>
                </c:pt>
                <c:pt idx="4293">
                  <c:v>429.30000000002912</c:v>
                </c:pt>
                <c:pt idx="4294">
                  <c:v>429.40000000002914</c:v>
                </c:pt>
                <c:pt idx="4295">
                  <c:v>429.50000000002916</c:v>
                </c:pt>
                <c:pt idx="4296">
                  <c:v>429.60000000002918</c:v>
                </c:pt>
                <c:pt idx="4297">
                  <c:v>429.70000000002921</c:v>
                </c:pt>
                <c:pt idx="4298">
                  <c:v>429.80000000002923</c:v>
                </c:pt>
                <c:pt idx="4299">
                  <c:v>429.90000000002925</c:v>
                </c:pt>
                <c:pt idx="4300">
                  <c:v>430.00000000002927</c:v>
                </c:pt>
                <c:pt idx="4301">
                  <c:v>430.1000000000293</c:v>
                </c:pt>
                <c:pt idx="4302">
                  <c:v>430.20000000002932</c:v>
                </c:pt>
                <c:pt idx="4303">
                  <c:v>430.30000000002934</c:v>
                </c:pt>
                <c:pt idx="4304">
                  <c:v>430.40000000002937</c:v>
                </c:pt>
                <c:pt idx="4305">
                  <c:v>430.50000000002939</c:v>
                </c:pt>
                <c:pt idx="4306">
                  <c:v>430.60000000002941</c:v>
                </c:pt>
                <c:pt idx="4307">
                  <c:v>430.70000000002943</c:v>
                </c:pt>
                <c:pt idx="4308">
                  <c:v>430.80000000002946</c:v>
                </c:pt>
                <c:pt idx="4309">
                  <c:v>430.90000000002948</c:v>
                </c:pt>
                <c:pt idx="4310">
                  <c:v>431.0000000000295</c:v>
                </c:pt>
                <c:pt idx="4311">
                  <c:v>431.10000000002952</c:v>
                </c:pt>
                <c:pt idx="4312">
                  <c:v>431.20000000002955</c:v>
                </c:pt>
                <c:pt idx="4313">
                  <c:v>431.30000000002957</c:v>
                </c:pt>
                <c:pt idx="4314">
                  <c:v>431.40000000002959</c:v>
                </c:pt>
                <c:pt idx="4315">
                  <c:v>431.50000000002962</c:v>
                </c:pt>
                <c:pt idx="4316">
                  <c:v>431.60000000002964</c:v>
                </c:pt>
                <c:pt idx="4317">
                  <c:v>431.70000000002966</c:v>
                </c:pt>
                <c:pt idx="4318">
                  <c:v>431.80000000002968</c:v>
                </c:pt>
                <c:pt idx="4319">
                  <c:v>431.90000000002971</c:v>
                </c:pt>
                <c:pt idx="4320">
                  <c:v>432.00000000002973</c:v>
                </c:pt>
                <c:pt idx="4321">
                  <c:v>432.10000000002975</c:v>
                </c:pt>
                <c:pt idx="4322">
                  <c:v>432.20000000002977</c:v>
                </c:pt>
                <c:pt idx="4323">
                  <c:v>432.3000000000298</c:v>
                </c:pt>
                <c:pt idx="4324">
                  <c:v>432.40000000002982</c:v>
                </c:pt>
                <c:pt idx="4325">
                  <c:v>432.50000000002984</c:v>
                </c:pt>
                <c:pt idx="4326">
                  <c:v>432.60000000002987</c:v>
                </c:pt>
                <c:pt idx="4327">
                  <c:v>432.70000000002989</c:v>
                </c:pt>
                <c:pt idx="4328">
                  <c:v>432.80000000002991</c:v>
                </c:pt>
                <c:pt idx="4329">
                  <c:v>432.90000000002993</c:v>
                </c:pt>
                <c:pt idx="4330">
                  <c:v>433.00000000002996</c:v>
                </c:pt>
                <c:pt idx="4331">
                  <c:v>433.10000000002998</c:v>
                </c:pt>
                <c:pt idx="4332">
                  <c:v>433.20000000003</c:v>
                </c:pt>
                <c:pt idx="4333">
                  <c:v>433.30000000003002</c:v>
                </c:pt>
                <c:pt idx="4334">
                  <c:v>433.40000000003005</c:v>
                </c:pt>
                <c:pt idx="4335">
                  <c:v>433.50000000003007</c:v>
                </c:pt>
                <c:pt idx="4336">
                  <c:v>433.60000000003009</c:v>
                </c:pt>
                <c:pt idx="4337">
                  <c:v>433.70000000003012</c:v>
                </c:pt>
                <c:pt idx="4338">
                  <c:v>433.80000000003014</c:v>
                </c:pt>
                <c:pt idx="4339">
                  <c:v>433.90000000003016</c:v>
                </c:pt>
                <c:pt idx="4340">
                  <c:v>434.00000000003018</c:v>
                </c:pt>
                <c:pt idx="4341">
                  <c:v>434.10000000003021</c:v>
                </c:pt>
                <c:pt idx="4342">
                  <c:v>434.20000000003023</c:v>
                </c:pt>
                <c:pt idx="4343">
                  <c:v>434.30000000003025</c:v>
                </c:pt>
                <c:pt idx="4344">
                  <c:v>434.40000000003027</c:v>
                </c:pt>
                <c:pt idx="4345">
                  <c:v>434.5000000000303</c:v>
                </c:pt>
                <c:pt idx="4346">
                  <c:v>434.60000000003032</c:v>
                </c:pt>
                <c:pt idx="4347">
                  <c:v>434.70000000003034</c:v>
                </c:pt>
                <c:pt idx="4348">
                  <c:v>434.80000000003037</c:v>
                </c:pt>
                <c:pt idx="4349">
                  <c:v>434.90000000003039</c:v>
                </c:pt>
                <c:pt idx="4350">
                  <c:v>435.00000000003041</c:v>
                </c:pt>
                <c:pt idx="4351">
                  <c:v>435.10000000003043</c:v>
                </c:pt>
                <c:pt idx="4352">
                  <c:v>435.20000000003046</c:v>
                </c:pt>
                <c:pt idx="4353">
                  <c:v>435.30000000003048</c:v>
                </c:pt>
                <c:pt idx="4354">
                  <c:v>435.4000000000305</c:v>
                </c:pt>
                <c:pt idx="4355">
                  <c:v>435.50000000003052</c:v>
                </c:pt>
                <c:pt idx="4356">
                  <c:v>435.60000000003055</c:v>
                </c:pt>
                <c:pt idx="4357">
                  <c:v>435.70000000003057</c:v>
                </c:pt>
                <c:pt idx="4358">
                  <c:v>435.80000000003059</c:v>
                </c:pt>
                <c:pt idx="4359">
                  <c:v>435.90000000003062</c:v>
                </c:pt>
                <c:pt idx="4360">
                  <c:v>436.00000000003064</c:v>
                </c:pt>
                <c:pt idx="4361">
                  <c:v>436.10000000003066</c:v>
                </c:pt>
                <c:pt idx="4362">
                  <c:v>436.20000000003068</c:v>
                </c:pt>
                <c:pt idx="4363">
                  <c:v>436.30000000003071</c:v>
                </c:pt>
                <c:pt idx="4364">
                  <c:v>436.40000000003073</c:v>
                </c:pt>
                <c:pt idx="4365">
                  <c:v>436.50000000003075</c:v>
                </c:pt>
                <c:pt idx="4366">
                  <c:v>436.60000000003078</c:v>
                </c:pt>
                <c:pt idx="4367">
                  <c:v>436.7000000000308</c:v>
                </c:pt>
                <c:pt idx="4368">
                  <c:v>436.80000000003082</c:v>
                </c:pt>
                <c:pt idx="4369">
                  <c:v>436.90000000003084</c:v>
                </c:pt>
                <c:pt idx="4370">
                  <c:v>437.00000000003087</c:v>
                </c:pt>
                <c:pt idx="4371">
                  <c:v>437.10000000003089</c:v>
                </c:pt>
                <c:pt idx="4372">
                  <c:v>437.20000000003091</c:v>
                </c:pt>
                <c:pt idx="4373">
                  <c:v>437.30000000003093</c:v>
                </c:pt>
                <c:pt idx="4374">
                  <c:v>437.40000000003096</c:v>
                </c:pt>
                <c:pt idx="4375">
                  <c:v>437.50000000003098</c:v>
                </c:pt>
                <c:pt idx="4376">
                  <c:v>437.600000000031</c:v>
                </c:pt>
                <c:pt idx="4377">
                  <c:v>437.70000000003103</c:v>
                </c:pt>
                <c:pt idx="4378">
                  <c:v>437.80000000003105</c:v>
                </c:pt>
                <c:pt idx="4379">
                  <c:v>437.90000000003107</c:v>
                </c:pt>
                <c:pt idx="4380">
                  <c:v>438.00000000003109</c:v>
                </c:pt>
                <c:pt idx="4381">
                  <c:v>438.10000000003112</c:v>
                </c:pt>
                <c:pt idx="4382">
                  <c:v>438.20000000003114</c:v>
                </c:pt>
                <c:pt idx="4383">
                  <c:v>438.30000000003116</c:v>
                </c:pt>
                <c:pt idx="4384">
                  <c:v>438.40000000003118</c:v>
                </c:pt>
                <c:pt idx="4385">
                  <c:v>438.50000000003121</c:v>
                </c:pt>
                <c:pt idx="4386">
                  <c:v>438.60000000003123</c:v>
                </c:pt>
                <c:pt idx="4387">
                  <c:v>438.70000000003125</c:v>
                </c:pt>
                <c:pt idx="4388">
                  <c:v>438.80000000003128</c:v>
                </c:pt>
                <c:pt idx="4389">
                  <c:v>438.9000000000313</c:v>
                </c:pt>
                <c:pt idx="4390">
                  <c:v>439.00000000003132</c:v>
                </c:pt>
                <c:pt idx="4391">
                  <c:v>439.10000000003134</c:v>
                </c:pt>
                <c:pt idx="4392">
                  <c:v>439.20000000003137</c:v>
                </c:pt>
                <c:pt idx="4393">
                  <c:v>439.30000000003139</c:v>
                </c:pt>
                <c:pt idx="4394">
                  <c:v>439.40000000003141</c:v>
                </c:pt>
                <c:pt idx="4395">
                  <c:v>439.50000000003143</c:v>
                </c:pt>
                <c:pt idx="4396">
                  <c:v>439.60000000003146</c:v>
                </c:pt>
                <c:pt idx="4397">
                  <c:v>439.70000000003148</c:v>
                </c:pt>
                <c:pt idx="4398">
                  <c:v>439.8000000000315</c:v>
                </c:pt>
                <c:pt idx="4399">
                  <c:v>439.90000000003153</c:v>
                </c:pt>
                <c:pt idx="4400">
                  <c:v>440.00000000003155</c:v>
                </c:pt>
                <c:pt idx="4401">
                  <c:v>440.10000000003157</c:v>
                </c:pt>
                <c:pt idx="4402">
                  <c:v>440.20000000003159</c:v>
                </c:pt>
                <c:pt idx="4403">
                  <c:v>440.30000000003162</c:v>
                </c:pt>
                <c:pt idx="4404">
                  <c:v>440.40000000003164</c:v>
                </c:pt>
                <c:pt idx="4405">
                  <c:v>440.50000000003166</c:v>
                </c:pt>
                <c:pt idx="4406">
                  <c:v>440.60000000003168</c:v>
                </c:pt>
                <c:pt idx="4407">
                  <c:v>440.70000000003171</c:v>
                </c:pt>
                <c:pt idx="4408">
                  <c:v>440.80000000003173</c:v>
                </c:pt>
                <c:pt idx="4409">
                  <c:v>440.90000000003175</c:v>
                </c:pt>
                <c:pt idx="4410">
                  <c:v>441.00000000003178</c:v>
                </c:pt>
                <c:pt idx="4411">
                  <c:v>441.1000000000318</c:v>
                </c:pt>
                <c:pt idx="4412">
                  <c:v>441.20000000003182</c:v>
                </c:pt>
                <c:pt idx="4413">
                  <c:v>441.30000000003184</c:v>
                </c:pt>
                <c:pt idx="4414">
                  <c:v>441.40000000003187</c:v>
                </c:pt>
                <c:pt idx="4415">
                  <c:v>441.50000000003189</c:v>
                </c:pt>
                <c:pt idx="4416">
                  <c:v>441.60000000003191</c:v>
                </c:pt>
                <c:pt idx="4417">
                  <c:v>441.70000000003193</c:v>
                </c:pt>
                <c:pt idx="4418">
                  <c:v>441.80000000003196</c:v>
                </c:pt>
                <c:pt idx="4419">
                  <c:v>441.90000000003198</c:v>
                </c:pt>
                <c:pt idx="4420">
                  <c:v>442.000000000032</c:v>
                </c:pt>
                <c:pt idx="4421">
                  <c:v>442.10000000003203</c:v>
                </c:pt>
                <c:pt idx="4422">
                  <c:v>442.20000000003205</c:v>
                </c:pt>
                <c:pt idx="4423">
                  <c:v>442.30000000003207</c:v>
                </c:pt>
                <c:pt idx="4424">
                  <c:v>442.40000000003209</c:v>
                </c:pt>
                <c:pt idx="4425">
                  <c:v>442.50000000003212</c:v>
                </c:pt>
                <c:pt idx="4426">
                  <c:v>442.60000000003214</c:v>
                </c:pt>
                <c:pt idx="4427">
                  <c:v>442.70000000003216</c:v>
                </c:pt>
                <c:pt idx="4428">
                  <c:v>442.80000000003218</c:v>
                </c:pt>
                <c:pt idx="4429">
                  <c:v>442.90000000003221</c:v>
                </c:pt>
                <c:pt idx="4430">
                  <c:v>443.00000000003223</c:v>
                </c:pt>
                <c:pt idx="4431">
                  <c:v>443.10000000003225</c:v>
                </c:pt>
                <c:pt idx="4432">
                  <c:v>443.20000000003228</c:v>
                </c:pt>
                <c:pt idx="4433">
                  <c:v>443.3000000000323</c:v>
                </c:pt>
                <c:pt idx="4434">
                  <c:v>443.40000000003232</c:v>
                </c:pt>
                <c:pt idx="4435">
                  <c:v>443.50000000003234</c:v>
                </c:pt>
                <c:pt idx="4436">
                  <c:v>443.60000000003237</c:v>
                </c:pt>
                <c:pt idx="4437">
                  <c:v>443.70000000003239</c:v>
                </c:pt>
                <c:pt idx="4438">
                  <c:v>443.80000000003241</c:v>
                </c:pt>
                <c:pt idx="4439">
                  <c:v>443.90000000003243</c:v>
                </c:pt>
                <c:pt idx="4440">
                  <c:v>444.00000000003246</c:v>
                </c:pt>
                <c:pt idx="4441">
                  <c:v>444.10000000003248</c:v>
                </c:pt>
                <c:pt idx="4442">
                  <c:v>444.2000000000325</c:v>
                </c:pt>
                <c:pt idx="4443">
                  <c:v>444.30000000003253</c:v>
                </c:pt>
                <c:pt idx="4444">
                  <c:v>444.40000000003255</c:v>
                </c:pt>
                <c:pt idx="4445">
                  <c:v>444.50000000003257</c:v>
                </c:pt>
                <c:pt idx="4446">
                  <c:v>444.60000000003259</c:v>
                </c:pt>
                <c:pt idx="4447">
                  <c:v>444.70000000003262</c:v>
                </c:pt>
                <c:pt idx="4448">
                  <c:v>444.80000000003264</c:v>
                </c:pt>
                <c:pt idx="4449">
                  <c:v>444.90000000003266</c:v>
                </c:pt>
                <c:pt idx="4450">
                  <c:v>445.00000000003268</c:v>
                </c:pt>
                <c:pt idx="4451">
                  <c:v>445.10000000003271</c:v>
                </c:pt>
                <c:pt idx="4452">
                  <c:v>445.20000000003273</c:v>
                </c:pt>
                <c:pt idx="4453">
                  <c:v>445.30000000003275</c:v>
                </c:pt>
                <c:pt idx="4454">
                  <c:v>445.40000000003278</c:v>
                </c:pt>
                <c:pt idx="4455">
                  <c:v>445.5000000000328</c:v>
                </c:pt>
                <c:pt idx="4456">
                  <c:v>445.60000000003282</c:v>
                </c:pt>
                <c:pt idx="4457">
                  <c:v>445.70000000003284</c:v>
                </c:pt>
                <c:pt idx="4458">
                  <c:v>445.80000000003287</c:v>
                </c:pt>
                <c:pt idx="4459">
                  <c:v>445.90000000003289</c:v>
                </c:pt>
                <c:pt idx="4460">
                  <c:v>446.00000000003291</c:v>
                </c:pt>
                <c:pt idx="4461">
                  <c:v>446.10000000003294</c:v>
                </c:pt>
                <c:pt idx="4462">
                  <c:v>446.20000000003296</c:v>
                </c:pt>
                <c:pt idx="4463">
                  <c:v>446.30000000003298</c:v>
                </c:pt>
                <c:pt idx="4464">
                  <c:v>446.400000000033</c:v>
                </c:pt>
                <c:pt idx="4465">
                  <c:v>446.50000000003303</c:v>
                </c:pt>
                <c:pt idx="4466">
                  <c:v>446.60000000003305</c:v>
                </c:pt>
                <c:pt idx="4467">
                  <c:v>446.70000000003307</c:v>
                </c:pt>
                <c:pt idx="4468">
                  <c:v>446.80000000003309</c:v>
                </c:pt>
                <c:pt idx="4469">
                  <c:v>446.90000000003312</c:v>
                </c:pt>
                <c:pt idx="4470">
                  <c:v>447.00000000003314</c:v>
                </c:pt>
                <c:pt idx="4471">
                  <c:v>447.10000000003316</c:v>
                </c:pt>
                <c:pt idx="4472">
                  <c:v>447.20000000003319</c:v>
                </c:pt>
                <c:pt idx="4473">
                  <c:v>447.30000000003321</c:v>
                </c:pt>
                <c:pt idx="4474">
                  <c:v>447.40000000003323</c:v>
                </c:pt>
                <c:pt idx="4475">
                  <c:v>447.50000000003325</c:v>
                </c:pt>
                <c:pt idx="4476">
                  <c:v>447.60000000003328</c:v>
                </c:pt>
                <c:pt idx="4477">
                  <c:v>447.7000000000333</c:v>
                </c:pt>
                <c:pt idx="4478">
                  <c:v>447.80000000003332</c:v>
                </c:pt>
                <c:pt idx="4479">
                  <c:v>447.90000000003334</c:v>
                </c:pt>
                <c:pt idx="4480">
                  <c:v>448.00000000003337</c:v>
                </c:pt>
                <c:pt idx="4481">
                  <c:v>448.10000000003339</c:v>
                </c:pt>
                <c:pt idx="4482">
                  <c:v>448.20000000003341</c:v>
                </c:pt>
                <c:pt idx="4483">
                  <c:v>448.30000000003344</c:v>
                </c:pt>
                <c:pt idx="4484">
                  <c:v>448.40000000003346</c:v>
                </c:pt>
                <c:pt idx="4485">
                  <c:v>448.50000000003348</c:v>
                </c:pt>
                <c:pt idx="4486">
                  <c:v>448.6000000000335</c:v>
                </c:pt>
                <c:pt idx="4487">
                  <c:v>448.70000000003353</c:v>
                </c:pt>
                <c:pt idx="4488">
                  <c:v>448.80000000003355</c:v>
                </c:pt>
                <c:pt idx="4489">
                  <c:v>448.90000000003357</c:v>
                </c:pt>
                <c:pt idx="4490">
                  <c:v>449.00000000003359</c:v>
                </c:pt>
                <c:pt idx="4491">
                  <c:v>449.10000000003362</c:v>
                </c:pt>
                <c:pt idx="4492">
                  <c:v>449.20000000003364</c:v>
                </c:pt>
                <c:pt idx="4493">
                  <c:v>449.30000000003366</c:v>
                </c:pt>
                <c:pt idx="4494">
                  <c:v>449.40000000003369</c:v>
                </c:pt>
                <c:pt idx="4495">
                  <c:v>449.50000000003371</c:v>
                </c:pt>
                <c:pt idx="4496">
                  <c:v>449.60000000003373</c:v>
                </c:pt>
                <c:pt idx="4497">
                  <c:v>449.70000000003375</c:v>
                </c:pt>
                <c:pt idx="4498">
                  <c:v>449.80000000003378</c:v>
                </c:pt>
                <c:pt idx="4499">
                  <c:v>449.9000000000338</c:v>
                </c:pt>
                <c:pt idx="4500">
                  <c:v>450.00000000003382</c:v>
                </c:pt>
                <c:pt idx="4501">
                  <c:v>450.10000000003384</c:v>
                </c:pt>
                <c:pt idx="4502">
                  <c:v>450.20000000003387</c:v>
                </c:pt>
                <c:pt idx="4503">
                  <c:v>450.30000000003389</c:v>
                </c:pt>
                <c:pt idx="4504">
                  <c:v>450.40000000003391</c:v>
                </c:pt>
                <c:pt idx="4505">
                  <c:v>450.50000000003394</c:v>
                </c:pt>
                <c:pt idx="4506">
                  <c:v>450.60000000003396</c:v>
                </c:pt>
                <c:pt idx="4507">
                  <c:v>450.70000000003398</c:v>
                </c:pt>
                <c:pt idx="4508">
                  <c:v>450.800000000034</c:v>
                </c:pt>
                <c:pt idx="4509">
                  <c:v>450.90000000003403</c:v>
                </c:pt>
                <c:pt idx="4510">
                  <c:v>451.00000000003405</c:v>
                </c:pt>
                <c:pt idx="4511">
                  <c:v>451.10000000003407</c:v>
                </c:pt>
                <c:pt idx="4512">
                  <c:v>451.20000000003409</c:v>
                </c:pt>
                <c:pt idx="4513">
                  <c:v>451.30000000003412</c:v>
                </c:pt>
                <c:pt idx="4514">
                  <c:v>451.40000000003414</c:v>
                </c:pt>
                <c:pt idx="4515">
                  <c:v>451.50000000003416</c:v>
                </c:pt>
                <c:pt idx="4516">
                  <c:v>451.60000000003419</c:v>
                </c:pt>
                <c:pt idx="4517">
                  <c:v>451.70000000003421</c:v>
                </c:pt>
                <c:pt idx="4518">
                  <c:v>451.80000000003423</c:v>
                </c:pt>
                <c:pt idx="4519">
                  <c:v>451.90000000003425</c:v>
                </c:pt>
                <c:pt idx="4520">
                  <c:v>452.00000000003428</c:v>
                </c:pt>
                <c:pt idx="4521">
                  <c:v>452.1000000000343</c:v>
                </c:pt>
                <c:pt idx="4522">
                  <c:v>452.20000000003432</c:v>
                </c:pt>
                <c:pt idx="4523">
                  <c:v>452.30000000003434</c:v>
                </c:pt>
                <c:pt idx="4524">
                  <c:v>452.40000000003437</c:v>
                </c:pt>
                <c:pt idx="4525">
                  <c:v>452.50000000003439</c:v>
                </c:pt>
                <c:pt idx="4526">
                  <c:v>452.60000000003441</c:v>
                </c:pt>
                <c:pt idx="4527">
                  <c:v>452.70000000003444</c:v>
                </c:pt>
                <c:pt idx="4528">
                  <c:v>452.80000000003446</c:v>
                </c:pt>
                <c:pt idx="4529">
                  <c:v>452.90000000003448</c:v>
                </c:pt>
                <c:pt idx="4530">
                  <c:v>453.0000000000345</c:v>
                </c:pt>
                <c:pt idx="4531">
                  <c:v>453.10000000003453</c:v>
                </c:pt>
                <c:pt idx="4532">
                  <c:v>453.20000000003455</c:v>
                </c:pt>
                <c:pt idx="4533">
                  <c:v>453.30000000003457</c:v>
                </c:pt>
                <c:pt idx="4534">
                  <c:v>453.40000000003459</c:v>
                </c:pt>
                <c:pt idx="4535">
                  <c:v>453.50000000003462</c:v>
                </c:pt>
                <c:pt idx="4536">
                  <c:v>453.60000000003464</c:v>
                </c:pt>
                <c:pt idx="4537">
                  <c:v>453.70000000003466</c:v>
                </c:pt>
                <c:pt idx="4538">
                  <c:v>453.80000000003469</c:v>
                </c:pt>
                <c:pt idx="4539">
                  <c:v>453.90000000003471</c:v>
                </c:pt>
                <c:pt idx="4540">
                  <c:v>454.00000000003473</c:v>
                </c:pt>
                <c:pt idx="4541">
                  <c:v>454.10000000003475</c:v>
                </c:pt>
                <c:pt idx="4542">
                  <c:v>454.20000000003478</c:v>
                </c:pt>
                <c:pt idx="4543">
                  <c:v>454.3000000000348</c:v>
                </c:pt>
                <c:pt idx="4544">
                  <c:v>454.40000000003482</c:v>
                </c:pt>
                <c:pt idx="4545">
                  <c:v>454.50000000003485</c:v>
                </c:pt>
                <c:pt idx="4546">
                  <c:v>454.60000000003487</c:v>
                </c:pt>
                <c:pt idx="4547">
                  <c:v>454.70000000003489</c:v>
                </c:pt>
                <c:pt idx="4548">
                  <c:v>454.80000000003491</c:v>
                </c:pt>
                <c:pt idx="4549">
                  <c:v>454.90000000003494</c:v>
                </c:pt>
                <c:pt idx="4550">
                  <c:v>455.00000000003496</c:v>
                </c:pt>
                <c:pt idx="4551">
                  <c:v>455.10000000003498</c:v>
                </c:pt>
                <c:pt idx="4552">
                  <c:v>455.200000000035</c:v>
                </c:pt>
                <c:pt idx="4553">
                  <c:v>455.30000000003503</c:v>
                </c:pt>
                <c:pt idx="4554">
                  <c:v>455.40000000003505</c:v>
                </c:pt>
                <c:pt idx="4555">
                  <c:v>455.50000000003507</c:v>
                </c:pt>
                <c:pt idx="4556">
                  <c:v>455.6000000000351</c:v>
                </c:pt>
                <c:pt idx="4557">
                  <c:v>455.70000000003512</c:v>
                </c:pt>
                <c:pt idx="4558">
                  <c:v>455.80000000003514</c:v>
                </c:pt>
                <c:pt idx="4559">
                  <c:v>455.90000000003516</c:v>
                </c:pt>
                <c:pt idx="4560">
                  <c:v>456.00000000003519</c:v>
                </c:pt>
                <c:pt idx="4561">
                  <c:v>456.10000000003521</c:v>
                </c:pt>
                <c:pt idx="4562">
                  <c:v>456.20000000003523</c:v>
                </c:pt>
                <c:pt idx="4563">
                  <c:v>456.30000000003525</c:v>
                </c:pt>
                <c:pt idx="4564">
                  <c:v>456.40000000003528</c:v>
                </c:pt>
                <c:pt idx="4565">
                  <c:v>456.5000000000353</c:v>
                </c:pt>
                <c:pt idx="4566">
                  <c:v>456.60000000003532</c:v>
                </c:pt>
                <c:pt idx="4567">
                  <c:v>456.70000000003535</c:v>
                </c:pt>
                <c:pt idx="4568">
                  <c:v>456.80000000003537</c:v>
                </c:pt>
                <c:pt idx="4569">
                  <c:v>456.90000000003539</c:v>
                </c:pt>
                <c:pt idx="4570">
                  <c:v>457.00000000003541</c:v>
                </c:pt>
                <c:pt idx="4571">
                  <c:v>457.10000000003544</c:v>
                </c:pt>
                <c:pt idx="4572">
                  <c:v>457.20000000003546</c:v>
                </c:pt>
                <c:pt idx="4573">
                  <c:v>457.30000000003548</c:v>
                </c:pt>
                <c:pt idx="4574">
                  <c:v>457.4000000000355</c:v>
                </c:pt>
                <c:pt idx="4575">
                  <c:v>457.50000000003553</c:v>
                </c:pt>
                <c:pt idx="4576">
                  <c:v>457.60000000003555</c:v>
                </c:pt>
                <c:pt idx="4577">
                  <c:v>457.70000000003557</c:v>
                </c:pt>
                <c:pt idx="4578">
                  <c:v>457.8000000000356</c:v>
                </c:pt>
                <c:pt idx="4579">
                  <c:v>457.90000000003562</c:v>
                </c:pt>
                <c:pt idx="4580">
                  <c:v>458.00000000003564</c:v>
                </c:pt>
                <c:pt idx="4581">
                  <c:v>458.10000000003566</c:v>
                </c:pt>
                <c:pt idx="4582">
                  <c:v>458.20000000003569</c:v>
                </c:pt>
                <c:pt idx="4583">
                  <c:v>458.30000000003571</c:v>
                </c:pt>
                <c:pt idx="4584">
                  <c:v>458.40000000003573</c:v>
                </c:pt>
                <c:pt idx="4585">
                  <c:v>458.50000000003575</c:v>
                </c:pt>
                <c:pt idx="4586">
                  <c:v>458.60000000003578</c:v>
                </c:pt>
                <c:pt idx="4587">
                  <c:v>458.7000000000358</c:v>
                </c:pt>
                <c:pt idx="4588">
                  <c:v>458.80000000003582</c:v>
                </c:pt>
                <c:pt idx="4589">
                  <c:v>458.90000000003585</c:v>
                </c:pt>
                <c:pt idx="4590">
                  <c:v>459.00000000003587</c:v>
                </c:pt>
                <c:pt idx="4591">
                  <c:v>459.10000000003589</c:v>
                </c:pt>
                <c:pt idx="4592">
                  <c:v>459.20000000003591</c:v>
                </c:pt>
                <c:pt idx="4593">
                  <c:v>459.30000000003594</c:v>
                </c:pt>
                <c:pt idx="4594">
                  <c:v>459.40000000003596</c:v>
                </c:pt>
                <c:pt idx="4595">
                  <c:v>459.50000000003598</c:v>
                </c:pt>
                <c:pt idx="4596">
                  <c:v>459.600000000036</c:v>
                </c:pt>
                <c:pt idx="4597">
                  <c:v>459.70000000003603</c:v>
                </c:pt>
                <c:pt idx="4598">
                  <c:v>459.80000000003605</c:v>
                </c:pt>
                <c:pt idx="4599">
                  <c:v>459.90000000003607</c:v>
                </c:pt>
                <c:pt idx="4600">
                  <c:v>460.0000000000361</c:v>
                </c:pt>
                <c:pt idx="4601">
                  <c:v>460.10000000003612</c:v>
                </c:pt>
                <c:pt idx="4602">
                  <c:v>460.20000000003614</c:v>
                </c:pt>
                <c:pt idx="4603">
                  <c:v>460.30000000003616</c:v>
                </c:pt>
                <c:pt idx="4604">
                  <c:v>460.40000000003619</c:v>
                </c:pt>
                <c:pt idx="4605">
                  <c:v>460.50000000003621</c:v>
                </c:pt>
                <c:pt idx="4606">
                  <c:v>460.60000000003623</c:v>
                </c:pt>
                <c:pt idx="4607">
                  <c:v>460.70000000003625</c:v>
                </c:pt>
                <c:pt idx="4608">
                  <c:v>460.80000000003628</c:v>
                </c:pt>
                <c:pt idx="4609">
                  <c:v>460.9000000000363</c:v>
                </c:pt>
                <c:pt idx="4610">
                  <c:v>461.00000000003632</c:v>
                </c:pt>
                <c:pt idx="4611">
                  <c:v>461.10000000003635</c:v>
                </c:pt>
                <c:pt idx="4612">
                  <c:v>461.20000000003637</c:v>
                </c:pt>
                <c:pt idx="4613">
                  <c:v>461.30000000003639</c:v>
                </c:pt>
                <c:pt idx="4614">
                  <c:v>461.40000000003641</c:v>
                </c:pt>
                <c:pt idx="4615">
                  <c:v>461.50000000003644</c:v>
                </c:pt>
                <c:pt idx="4616">
                  <c:v>461.60000000003646</c:v>
                </c:pt>
                <c:pt idx="4617">
                  <c:v>461.70000000003648</c:v>
                </c:pt>
                <c:pt idx="4618">
                  <c:v>461.8000000000365</c:v>
                </c:pt>
                <c:pt idx="4619">
                  <c:v>461.90000000003653</c:v>
                </c:pt>
                <c:pt idx="4620">
                  <c:v>462.00000000003655</c:v>
                </c:pt>
                <c:pt idx="4621">
                  <c:v>462.10000000003657</c:v>
                </c:pt>
                <c:pt idx="4622">
                  <c:v>462.2000000000366</c:v>
                </c:pt>
                <c:pt idx="4623">
                  <c:v>462.30000000003662</c:v>
                </c:pt>
                <c:pt idx="4624">
                  <c:v>462.40000000003664</c:v>
                </c:pt>
                <c:pt idx="4625">
                  <c:v>462.50000000003666</c:v>
                </c:pt>
                <c:pt idx="4626">
                  <c:v>462.60000000003669</c:v>
                </c:pt>
                <c:pt idx="4627">
                  <c:v>462.70000000003671</c:v>
                </c:pt>
                <c:pt idx="4628">
                  <c:v>462.80000000003673</c:v>
                </c:pt>
                <c:pt idx="4629">
                  <c:v>462.90000000003675</c:v>
                </c:pt>
                <c:pt idx="4630">
                  <c:v>463.00000000003678</c:v>
                </c:pt>
                <c:pt idx="4631">
                  <c:v>463.1000000000368</c:v>
                </c:pt>
                <c:pt idx="4632">
                  <c:v>463.20000000003682</c:v>
                </c:pt>
                <c:pt idx="4633">
                  <c:v>463.30000000003685</c:v>
                </c:pt>
                <c:pt idx="4634">
                  <c:v>463.40000000003687</c:v>
                </c:pt>
                <c:pt idx="4635">
                  <c:v>463.50000000003689</c:v>
                </c:pt>
                <c:pt idx="4636">
                  <c:v>463.60000000003691</c:v>
                </c:pt>
                <c:pt idx="4637">
                  <c:v>463.70000000003694</c:v>
                </c:pt>
                <c:pt idx="4638">
                  <c:v>463.80000000003696</c:v>
                </c:pt>
                <c:pt idx="4639">
                  <c:v>463.90000000003698</c:v>
                </c:pt>
                <c:pt idx="4640">
                  <c:v>464.00000000003701</c:v>
                </c:pt>
                <c:pt idx="4641">
                  <c:v>464.10000000003703</c:v>
                </c:pt>
                <c:pt idx="4642">
                  <c:v>464.20000000003705</c:v>
                </c:pt>
                <c:pt idx="4643">
                  <c:v>464.30000000003707</c:v>
                </c:pt>
                <c:pt idx="4644">
                  <c:v>464.4000000000371</c:v>
                </c:pt>
                <c:pt idx="4645">
                  <c:v>464.50000000003712</c:v>
                </c:pt>
                <c:pt idx="4646">
                  <c:v>464.60000000003714</c:v>
                </c:pt>
                <c:pt idx="4647">
                  <c:v>464.70000000003716</c:v>
                </c:pt>
                <c:pt idx="4648">
                  <c:v>464.80000000003719</c:v>
                </c:pt>
                <c:pt idx="4649">
                  <c:v>464.90000000003721</c:v>
                </c:pt>
                <c:pt idx="4650">
                  <c:v>465.00000000003723</c:v>
                </c:pt>
                <c:pt idx="4651">
                  <c:v>465.10000000003726</c:v>
                </c:pt>
                <c:pt idx="4652">
                  <c:v>465.20000000003728</c:v>
                </c:pt>
                <c:pt idx="4653">
                  <c:v>465.3000000000373</c:v>
                </c:pt>
                <c:pt idx="4654">
                  <c:v>465.40000000003732</c:v>
                </c:pt>
                <c:pt idx="4655">
                  <c:v>465.50000000003735</c:v>
                </c:pt>
                <c:pt idx="4656">
                  <c:v>465.60000000003737</c:v>
                </c:pt>
                <c:pt idx="4657">
                  <c:v>465.70000000003739</c:v>
                </c:pt>
                <c:pt idx="4658">
                  <c:v>465.80000000003741</c:v>
                </c:pt>
                <c:pt idx="4659">
                  <c:v>465.90000000003744</c:v>
                </c:pt>
                <c:pt idx="4660">
                  <c:v>466.00000000003746</c:v>
                </c:pt>
                <c:pt idx="4661">
                  <c:v>466.10000000003748</c:v>
                </c:pt>
                <c:pt idx="4662">
                  <c:v>466.20000000003751</c:v>
                </c:pt>
                <c:pt idx="4663">
                  <c:v>466.30000000003753</c:v>
                </c:pt>
                <c:pt idx="4664">
                  <c:v>466.40000000003755</c:v>
                </c:pt>
                <c:pt idx="4665">
                  <c:v>466.50000000003757</c:v>
                </c:pt>
                <c:pt idx="4666">
                  <c:v>466.6000000000376</c:v>
                </c:pt>
                <c:pt idx="4667">
                  <c:v>466.70000000003762</c:v>
                </c:pt>
                <c:pt idx="4668">
                  <c:v>466.80000000003764</c:v>
                </c:pt>
                <c:pt idx="4669">
                  <c:v>466.90000000003766</c:v>
                </c:pt>
                <c:pt idx="4670">
                  <c:v>467.00000000003769</c:v>
                </c:pt>
                <c:pt idx="4671">
                  <c:v>467.10000000003771</c:v>
                </c:pt>
                <c:pt idx="4672">
                  <c:v>467.20000000003773</c:v>
                </c:pt>
                <c:pt idx="4673">
                  <c:v>467.30000000003776</c:v>
                </c:pt>
                <c:pt idx="4674">
                  <c:v>467.40000000003778</c:v>
                </c:pt>
                <c:pt idx="4675">
                  <c:v>467.5000000000378</c:v>
                </c:pt>
                <c:pt idx="4676">
                  <c:v>467.60000000003782</c:v>
                </c:pt>
                <c:pt idx="4677">
                  <c:v>467.70000000003785</c:v>
                </c:pt>
                <c:pt idx="4678">
                  <c:v>467.80000000003787</c:v>
                </c:pt>
                <c:pt idx="4679">
                  <c:v>467.90000000003789</c:v>
                </c:pt>
                <c:pt idx="4680">
                  <c:v>468.00000000003791</c:v>
                </c:pt>
                <c:pt idx="4681">
                  <c:v>468.10000000003794</c:v>
                </c:pt>
                <c:pt idx="4682">
                  <c:v>468.20000000003796</c:v>
                </c:pt>
                <c:pt idx="4683">
                  <c:v>468.30000000003798</c:v>
                </c:pt>
                <c:pt idx="4684">
                  <c:v>468.40000000003801</c:v>
                </c:pt>
                <c:pt idx="4685">
                  <c:v>468.50000000003803</c:v>
                </c:pt>
                <c:pt idx="4686">
                  <c:v>468.60000000003805</c:v>
                </c:pt>
                <c:pt idx="4687">
                  <c:v>468.70000000003807</c:v>
                </c:pt>
                <c:pt idx="4688">
                  <c:v>468.8000000000381</c:v>
                </c:pt>
                <c:pt idx="4689">
                  <c:v>468.90000000003812</c:v>
                </c:pt>
                <c:pt idx="4690">
                  <c:v>469.00000000003814</c:v>
                </c:pt>
                <c:pt idx="4691">
                  <c:v>469.10000000003816</c:v>
                </c:pt>
                <c:pt idx="4692">
                  <c:v>469.20000000003819</c:v>
                </c:pt>
                <c:pt idx="4693">
                  <c:v>469.30000000003821</c:v>
                </c:pt>
                <c:pt idx="4694">
                  <c:v>469.40000000003823</c:v>
                </c:pt>
                <c:pt idx="4695">
                  <c:v>469.50000000003826</c:v>
                </c:pt>
                <c:pt idx="4696">
                  <c:v>469.60000000003828</c:v>
                </c:pt>
                <c:pt idx="4697">
                  <c:v>469.7000000000383</c:v>
                </c:pt>
                <c:pt idx="4698">
                  <c:v>469.80000000003832</c:v>
                </c:pt>
                <c:pt idx="4699">
                  <c:v>469.90000000003835</c:v>
                </c:pt>
                <c:pt idx="4700">
                  <c:v>470.00000000003837</c:v>
                </c:pt>
                <c:pt idx="4701">
                  <c:v>470.10000000003839</c:v>
                </c:pt>
                <c:pt idx="4702">
                  <c:v>470.20000000003841</c:v>
                </c:pt>
                <c:pt idx="4703">
                  <c:v>470.30000000003844</c:v>
                </c:pt>
                <c:pt idx="4704">
                  <c:v>470.40000000003846</c:v>
                </c:pt>
                <c:pt idx="4705">
                  <c:v>470.50000000003848</c:v>
                </c:pt>
                <c:pt idx="4706">
                  <c:v>470.60000000003851</c:v>
                </c:pt>
                <c:pt idx="4707">
                  <c:v>470.70000000003853</c:v>
                </c:pt>
                <c:pt idx="4708">
                  <c:v>470.80000000003855</c:v>
                </c:pt>
                <c:pt idx="4709">
                  <c:v>470.90000000003857</c:v>
                </c:pt>
                <c:pt idx="4710">
                  <c:v>471.0000000000386</c:v>
                </c:pt>
                <c:pt idx="4711">
                  <c:v>471.10000000003862</c:v>
                </c:pt>
                <c:pt idx="4712">
                  <c:v>471.20000000003864</c:v>
                </c:pt>
                <c:pt idx="4713">
                  <c:v>471.30000000003866</c:v>
                </c:pt>
                <c:pt idx="4714">
                  <c:v>471.40000000003869</c:v>
                </c:pt>
                <c:pt idx="4715">
                  <c:v>471.50000000003871</c:v>
                </c:pt>
                <c:pt idx="4716">
                  <c:v>471.60000000003873</c:v>
                </c:pt>
                <c:pt idx="4717">
                  <c:v>471.70000000003876</c:v>
                </c:pt>
                <c:pt idx="4718">
                  <c:v>471.80000000003878</c:v>
                </c:pt>
                <c:pt idx="4719">
                  <c:v>471.9000000000388</c:v>
                </c:pt>
                <c:pt idx="4720">
                  <c:v>472.00000000003882</c:v>
                </c:pt>
                <c:pt idx="4721">
                  <c:v>472.10000000003885</c:v>
                </c:pt>
                <c:pt idx="4722">
                  <c:v>472.20000000003887</c:v>
                </c:pt>
                <c:pt idx="4723">
                  <c:v>472.30000000003889</c:v>
                </c:pt>
                <c:pt idx="4724">
                  <c:v>472.40000000003892</c:v>
                </c:pt>
                <c:pt idx="4725">
                  <c:v>472.50000000003894</c:v>
                </c:pt>
                <c:pt idx="4726">
                  <c:v>472.60000000003896</c:v>
                </c:pt>
                <c:pt idx="4727">
                  <c:v>472.70000000003898</c:v>
                </c:pt>
                <c:pt idx="4728">
                  <c:v>472.80000000003901</c:v>
                </c:pt>
                <c:pt idx="4729">
                  <c:v>472.90000000003903</c:v>
                </c:pt>
                <c:pt idx="4730">
                  <c:v>473.00000000003905</c:v>
                </c:pt>
                <c:pt idx="4731">
                  <c:v>473.10000000003907</c:v>
                </c:pt>
                <c:pt idx="4732">
                  <c:v>473.2000000000391</c:v>
                </c:pt>
                <c:pt idx="4733">
                  <c:v>473.30000000003912</c:v>
                </c:pt>
                <c:pt idx="4734">
                  <c:v>473.40000000003914</c:v>
                </c:pt>
                <c:pt idx="4735">
                  <c:v>473.50000000003917</c:v>
                </c:pt>
                <c:pt idx="4736">
                  <c:v>473.60000000003919</c:v>
                </c:pt>
                <c:pt idx="4737">
                  <c:v>473.70000000003921</c:v>
                </c:pt>
                <c:pt idx="4738">
                  <c:v>473.80000000003923</c:v>
                </c:pt>
                <c:pt idx="4739">
                  <c:v>473.90000000003926</c:v>
                </c:pt>
                <c:pt idx="4740">
                  <c:v>474.00000000003928</c:v>
                </c:pt>
                <c:pt idx="4741">
                  <c:v>474.1000000000393</c:v>
                </c:pt>
                <c:pt idx="4742">
                  <c:v>474.20000000003932</c:v>
                </c:pt>
                <c:pt idx="4743">
                  <c:v>474.30000000003935</c:v>
                </c:pt>
                <c:pt idx="4744">
                  <c:v>474.40000000003937</c:v>
                </c:pt>
                <c:pt idx="4745">
                  <c:v>474.50000000003939</c:v>
                </c:pt>
                <c:pt idx="4746">
                  <c:v>474.60000000003942</c:v>
                </c:pt>
                <c:pt idx="4747">
                  <c:v>474.70000000003944</c:v>
                </c:pt>
                <c:pt idx="4748">
                  <c:v>474.80000000003946</c:v>
                </c:pt>
                <c:pt idx="4749">
                  <c:v>474.90000000003948</c:v>
                </c:pt>
                <c:pt idx="4750">
                  <c:v>475.00000000003951</c:v>
                </c:pt>
                <c:pt idx="4751">
                  <c:v>475.10000000003953</c:v>
                </c:pt>
                <c:pt idx="4752">
                  <c:v>475.20000000003955</c:v>
                </c:pt>
                <c:pt idx="4753">
                  <c:v>475.30000000003957</c:v>
                </c:pt>
                <c:pt idx="4754">
                  <c:v>475.4000000000396</c:v>
                </c:pt>
                <c:pt idx="4755">
                  <c:v>475.50000000003962</c:v>
                </c:pt>
                <c:pt idx="4756">
                  <c:v>475.60000000003964</c:v>
                </c:pt>
                <c:pt idx="4757">
                  <c:v>475.70000000003967</c:v>
                </c:pt>
                <c:pt idx="4758">
                  <c:v>475.80000000003969</c:v>
                </c:pt>
                <c:pt idx="4759">
                  <c:v>475.90000000003971</c:v>
                </c:pt>
                <c:pt idx="4760">
                  <c:v>476.00000000003973</c:v>
                </c:pt>
                <c:pt idx="4761">
                  <c:v>476.10000000003976</c:v>
                </c:pt>
                <c:pt idx="4762">
                  <c:v>476.20000000003978</c:v>
                </c:pt>
                <c:pt idx="4763">
                  <c:v>476.3000000000398</c:v>
                </c:pt>
                <c:pt idx="4764">
                  <c:v>476.40000000003982</c:v>
                </c:pt>
                <c:pt idx="4765">
                  <c:v>476.50000000003985</c:v>
                </c:pt>
                <c:pt idx="4766">
                  <c:v>476.60000000003987</c:v>
                </c:pt>
                <c:pt idx="4767">
                  <c:v>476.70000000003989</c:v>
                </c:pt>
                <c:pt idx="4768">
                  <c:v>476.80000000003992</c:v>
                </c:pt>
                <c:pt idx="4769">
                  <c:v>476.90000000003994</c:v>
                </c:pt>
                <c:pt idx="4770">
                  <c:v>477.00000000003996</c:v>
                </c:pt>
                <c:pt idx="4771">
                  <c:v>477.10000000003998</c:v>
                </c:pt>
                <c:pt idx="4772">
                  <c:v>477.20000000004001</c:v>
                </c:pt>
                <c:pt idx="4773">
                  <c:v>477.30000000004003</c:v>
                </c:pt>
                <c:pt idx="4774">
                  <c:v>477.40000000004005</c:v>
                </c:pt>
                <c:pt idx="4775">
                  <c:v>477.50000000004007</c:v>
                </c:pt>
                <c:pt idx="4776">
                  <c:v>477.6000000000401</c:v>
                </c:pt>
                <c:pt idx="4777">
                  <c:v>477.70000000004012</c:v>
                </c:pt>
                <c:pt idx="4778">
                  <c:v>477.80000000004014</c:v>
                </c:pt>
                <c:pt idx="4779">
                  <c:v>477.90000000004017</c:v>
                </c:pt>
                <c:pt idx="4780">
                  <c:v>478.00000000004019</c:v>
                </c:pt>
                <c:pt idx="4781">
                  <c:v>478.10000000004021</c:v>
                </c:pt>
                <c:pt idx="4782">
                  <c:v>478.20000000004023</c:v>
                </c:pt>
                <c:pt idx="4783">
                  <c:v>478.30000000004026</c:v>
                </c:pt>
                <c:pt idx="4784">
                  <c:v>478.40000000004028</c:v>
                </c:pt>
                <c:pt idx="4785">
                  <c:v>478.5000000000403</c:v>
                </c:pt>
                <c:pt idx="4786">
                  <c:v>478.60000000004032</c:v>
                </c:pt>
                <c:pt idx="4787">
                  <c:v>478.70000000004035</c:v>
                </c:pt>
                <c:pt idx="4788">
                  <c:v>478.80000000004037</c:v>
                </c:pt>
                <c:pt idx="4789">
                  <c:v>478.90000000004039</c:v>
                </c:pt>
                <c:pt idx="4790">
                  <c:v>479.00000000004042</c:v>
                </c:pt>
                <c:pt idx="4791">
                  <c:v>479.10000000004044</c:v>
                </c:pt>
                <c:pt idx="4792">
                  <c:v>479.20000000004046</c:v>
                </c:pt>
                <c:pt idx="4793">
                  <c:v>479.30000000004048</c:v>
                </c:pt>
                <c:pt idx="4794">
                  <c:v>479.40000000004051</c:v>
                </c:pt>
                <c:pt idx="4795">
                  <c:v>479.50000000004053</c:v>
                </c:pt>
                <c:pt idx="4796">
                  <c:v>479.60000000004055</c:v>
                </c:pt>
                <c:pt idx="4797">
                  <c:v>479.70000000004057</c:v>
                </c:pt>
                <c:pt idx="4798">
                  <c:v>479.8000000000406</c:v>
                </c:pt>
                <c:pt idx="4799">
                  <c:v>479.90000000004062</c:v>
                </c:pt>
                <c:pt idx="4800">
                  <c:v>480.00000000004064</c:v>
                </c:pt>
                <c:pt idx="4801">
                  <c:v>480.10000000004067</c:v>
                </c:pt>
                <c:pt idx="4802">
                  <c:v>480.20000000004069</c:v>
                </c:pt>
                <c:pt idx="4803">
                  <c:v>480.30000000004071</c:v>
                </c:pt>
                <c:pt idx="4804">
                  <c:v>480.40000000004073</c:v>
                </c:pt>
                <c:pt idx="4805">
                  <c:v>480.50000000004076</c:v>
                </c:pt>
                <c:pt idx="4806">
                  <c:v>480.60000000004078</c:v>
                </c:pt>
                <c:pt idx="4807">
                  <c:v>480.7000000000408</c:v>
                </c:pt>
                <c:pt idx="4808">
                  <c:v>480.80000000004082</c:v>
                </c:pt>
                <c:pt idx="4809">
                  <c:v>480.90000000004085</c:v>
                </c:pt>
                <c:pt idx="4810">
                  <c:v>481.00000000004087</c:v>
                </c:pt>
                <c:pt idx="4811">
                  <c:v>481.10000000004089</c:v>
                </c:pt>
                <c:pt idx="4812">
                  <c:v>481.20000000004092</c:v>
                </c:pt>
                <c:pt idx="4813">
                  <c:v>481.30000000004094</c:v>
                </c:pt>
                <c:pt idx="4814">
                  <c:v>481.40000000004096</c:v>
                </c:pt>
                <c:pt idx="4815">
                  <c:v>481.50000000004098</c:v>
                </c:pt>
                <c:pt idx="4816">
                  <c:v>481.60000000004101</c:v>
                </c:pt>
                <c:pt idx="4817">
                  <c:v>481.70000000004103</c:v>
                </c:pt>
                <c:pt idx="4818">
                  <c:v>481.80000000004105</c:v>
                </c:pt>
                <c:pt idx="4819">
                  <c:v>481.90000000004108</c:v>
                </c:pt>
                <c:pt idx="4820">
                  <c:v>482.0000000000411</c:v>
                </c:pt>
                <c:pt idx="4821">
                  <c:v>482.10000000004112</c:v>
                </c:pt>
                <c:pt idx="4822">
                  <c:v>482.20000000004114</c:v>
                </c:pt>
                <c:pt idx="4823">
                  <c:v>482.30000000004117</c:v>
                </c:pt>
                <c:pt idx="4824">
                  <c:v>482.40000000004119</c:v>
                </c:pt>
                <c:pt idx="4825">
                  <c:v>482.50000000004121</c:v>
                </c:pt>
                <c:pt idx="4826">
                  <c:v>482.60000000004123</c:v>
                </c:pt>
                <c:pt idx="4827">
                  <c:v>482.70000000004126</c:v>
                </c:pt>
                <c:pt idx="4828">
                  <c:v>482.80000000004128</c:v>
                </c:pt>
                <c:pt idx="4829">
                  <c:v>482.9000000000413</c:v>
                </c:pt>
                <c:pt idx="4830">
                  <c:v>483.00000000004133</c:v>
                </c:pt>
                <c:pt idx="4831">
                  <c:v>483.10000000004135</c:v>
                </c:pt>
                <c:pt idx="4832">
                  <c:v>483.20000000004137</c:v>
                </c:pt>
                <c:pt idx="4833">
                  <c:v>483.30000000004139</c:v>
                </c:pt>
                <c:pt idx="4834">
                  <c:v>483.40000000004142</c:v>
                </c:pt>
                <c:pt idx="4835">
                  <c:v>483.50000000004144</c:v>
                </c:pt>
                <c:pt idx="4836">
                  <c:v>483.60000000004146</c:v>
                </c:pt>
                <c:pt idx="4837">
                  <c:v>483.70000000004148</c:v>
                </c:pt>
                <c:pt idx="4838">
                  <c:v>483.80000000004151</c:v>
                </c:pt>
                <c:pt idx="4839">
                  <c:v>483.90000000004153</c:v>
                </c:pt>
                <c:pt idx="4840">
                  <c:v>484.00000000004155</c:v>
                </c:pt>
                <c:pt idx="4841">
                  <c:v>484.10000000004158</c:v>
                </c:pt>
                <c:pt idx="4842">
                  <c:v>484.2000000000416</c:v>
                </c:pt>
                <c:pt idx="4843">
                  <c:v>484.30000000004162</c:v>
                </c:pt>
                <c:pt idx="4844">
                  <c:v>484.40000000004164</c:v>
                </c:pt>
                <c:pt idx="4845">
                  <c:v>484.50000000004167</c:v>
                </c:pt>
                <c:pt idx="4846">
                  <c:v>484.60000000004169</c:v>
                </c:pt>
                <c:pt idx="4847">
                  <c:v>484.70000000004171</c:v>
                </c:pt>
                <c:pt idx="4848">
                  <c:v>484.80000000004173</c:v>
                </c:pt>
                <c:pt idx="4849">
                  <c:v>484.90000000004176</c:v>
                </c:pt>
                <c:pt idx="4850">
                  <c:v>485.00000000004178</c:v>
                </c:pt>
                <c:pt idx="4851">
                  <c:v>485.1000000000418</c:v>
                </c:pt>
                <c:pt idx="4852">
                  <c:v>485.20000000004183</c:v>
                </c:pt>
                <c:pt idx="4853">
                  <c:v>485.30000000004185</c:v>
                </c:pt>
                <c:pt idx="4854">
                  <c:v>485.40000000004187</c:v>
                </c:pt>
                <c:pt idx="4855">
                  <c:v>485.50000000004189</c:v>
                </c:pt>
                <c:pt idx="4856">
                  <c:v>485.60000000004192</c:v>
                </c:pt>
                <c:pt idx="4857">
                  <c:v>485.70000000004194</c:v>
                </c:pt>
                <c:pt idx="4858">
                  <c:v>485.80000000004196</c:v>
                </c:pt>
                <c:pt idx="4859">
                  <c:v>485.90000000004198</c:v>
                </c:pt>
                <c:pt idx="4860">
                  <c:v>486.00000000004201</c:v>
                </c:pt>
                <c:pt idx="4861">
                  <c:v>486.10000000004203</c:v>
                </c:pt>
                <c:pt idx="4862">
                  <c:v>486.20000000004205</c:v>
                </c:pt>
                <c:pt idx="4863">
                  <c:v>486.30000000004208</c:v>
                </c:pt>
                <c:pt idx="4864">
                  <c:v>486.4000000000421</c:v>
                </c:pt>
                <c:pt idx="4865">
                  <c:v>486.50000000004212</c:v>
                </c:pt>
                <c:pt idx="4866">
                  <c:v>486.60000000004214</c:v>
                </c:pt>
                <c:pt idx="4867">
                  <c:v>486.70000000004217</c:v>
                </c:pt>
                <c:pt idx="4868">
                  <c:v>486.80000000004219</c:v>
                </c:pt>
                <c:pt idx="4869">
                  <c:v>486.90000000004221</c:v>
                </c:pt>
                <c:pt idx="4870">
                  <c:v>487.00000000004223</c:v>
                </c:pt>
                <c:pt idx="4871">
                  <c:v>487.10000000004226</c:v>
                </c:pt>
                <c:pt idx="4872">
                  <c:v>487.20000000004228</c:v>
                </c:pt>
                <c:pt idx="4873">
                  <c:v>487.3000000000423</c:v>
                </c:pt>
                <c:pt idx="4874">
                  <c:v>487.40000000004233</c:v>
                </c:pt>
                <c:pt idx="4875">
                  <c:v>487.50000000004235</c:v>
                </c:pt>
                <c:pt idx="4876">
                  <c:v>487.60000000004237</c:v>
                </c:pt>
                <c:pt idx="4877">
                  <c:v>487.70000000004239</c:v>
                </c:pt>
                <c:pt idx="4878">
                  <c:v>487.80000000004242</c:v>
                </c:pt>
                <c:pt idx="4879">
                  <c:v>487.90000000004244</c:v>
                </c:pt>
                <c:pt idx="4880">
                  <c:v>488.00000000004246</c:v>
                </c:pt>
                <c:pt idx="4881">
                  <c:v>488.10000000004248</c:v>
                </c:pt>
                <c:pt idx="4882">
                  <c:v>488.20000000004251</c:v>
                </c:pt>
                <c:pt idx="4883">
                  <c:v>488.30000000004253</c:v>
                </c:pt>
                <c:pt idx="4884">
                  <c:v>488.40000000004255</c:v>
                </c:pt>
                <c:pt idx="4885">
                  <c:v>488.50000000004258</c:v>
                </c:pt>
                <c:pt idx="4886">
                  <c:v>488.6000000000426</c:v>
                </c:pt>
                <c:pt idx="4887">
                  <c:v>488.70000000004262</c:v>
                </c:pt>
                <c:pt idx="4888">
                  <c:v>488.80000000004264</c:v>
                </c:pt>
                <c:pt idx="4889">
                  <c:v>488.90000000004267</c:v>
                </c:pt>
                <c:pt idx="4890">
                  <c:v>489.00000000004269</c:v>
                </c:pt>
                <c:pt idx="4891">
                  <c:v>489.10000000004271</c:v>
                </c:pt>
                <c:pt idx="4892">
                  <c:v>489.20000000004273</c:v>
                </c:pt>
                <c:pt idx="4893">
                  <c:v>489.30000000004276</c:v>
                </c:pt>
                <c:pt idx="4894">
                  <c:v>489.40000000004278</c:v>
                </c:pt>
                <c:pt idx="4895">
                  <c:v>489.5000000000428</c:v>
                </c:pt>
                <c:pt idx="4896">
                  <c:v>489.60000000004283</c:v>
                </c:pt>
                <c:pt idx="4897">
                  <c:v>489.70000000004285</c:v>
                </c:pt>
                <c:pt idx="4898">
                  <c:v>489.80000000004287</c:v>
                </c:pt>
                <c:pt idx="4899">
                  <c:v>489.90000000004289</c:v>
                </c:pt>
                <c:pt idx="4900">
                  <c:v>490.00000000004292</c:v>
                </c:pt>
                <c:pt idx="4901">
                  <c:v>490.10000000004294</c:v>
                </c:pt>
                <c:pt idx="4902">
                  <c:v>490.20000000004296</c:v>
                </c:pt>
                <c:pt idx="4903">
                  <c:v>490.30000000004298</c:v>
                </c:pt>
                <c:pt idx="4904">
                  <c:v>490.40000000004301</c:v>
                </c:pt>
                <c:pt idx="4905">
                  <c:v>490.50000000004303</c:v>
                </c:pt>
                <c:pt idx="4906">
                  <c:v>490.60000000004305</c:v>
                </c:pt>
                <c:pt idx="4907">
                  <c:v>490.70000000004308</c:v>
                </c:pt>
                <c:pt idx="4908">
                  <c:v>490.8000000000431</c:v>
                </c:pt>
                <c:pt idx="4909">
                  <c:v>490.90000000004312</c:v>
                </c:pt>
                <c:pt idx="4910">
                  <c:v>491.00000000004314</c:v>
                </c:pt>
                <c:pt idx="4911">
                  <c:v>491.10000000004317</c:v>
                </c:pt>
                <c:pt idx="4912">
                  <c:v>491.20000000004319</c:v>
                </c:pt>
                <c:pt idx="4913">
                  <c:v>491.30000000004321</c:v>
                </c:pt>
                <c:pt idx="4914">
                  <c:v>491.40000000004324</c:v>
                </c:pt>
                <c:pt idx="4915">
                  <c:v>491.50000000004326</c:v>
                </c:pt>
                <c:pt idx="4916">
                  <c:v>491.60000000004328</c:v>
                </c:pt>
                <c:pt idx="4917">
                  <c:v>491.7000000000433</c:v>
                </c:pt>
                <c:pt idx="4918">
                  <c:v>491.80000000004333</c:v>
                </c:pt>
                <c:pt idx="4919">
                  <c:v>491.90000000004335</c:v>
                </c:pt>
                <c:pt idx="4920">
                  <c:v>492.00000000004337</c:v>
                </c:pt>
                <c:pt idx="4921">
                  <c:v>492.10000000004339</c:v>
                </c:pt>
                <c:pt idx="4922">
                  <c:v>492.20000000004342</c:v>
                </c:pt>
                <c:pt idx="4923">
                  <c:v>492.30000000004344</c:v>
                </c:pt>
                <c:pt idx="4924">
                  <c:v>492.40000000004346</c:v>
                </c:pt>
                <c:pt idx="4925">
                  <c:v>492.50000000004349</c:v>
                </c:pt>
                <c:pt idx="4926">
                  <c:v>492.60000000004351</c:v>
                </c:pt>
                <c:pt idx="4927">
                  <c:v>492.70000000004353</c:v>
                </c:pt>
                <c:pt idx="4928">
                  <c:v>492.80000000004355</c:v>
                </c:pt>
                <c:pt idx="4929">
                  <c:v>492.90000000004358</c:v>
                </c:pt>
                <c:pt idx="4930">
                  <c:v>493.0000000000436</c:v>
                </c:pt>
                <c:pt idx="4931">
                  <c:v>493.10000000004362</c:v>
                </c:pt>
                <c:pt idx="4932">
                  <c:v>493.20000000004364</c:v>
                </c:pt>
                <c:pt idx="4933">
                  <c:v>493.30000000004367</c:v>
                </c:pt>
                <c:pt idx="4934">
                  <c:v>493.40000000004369</c:v>
                </c:pt>
                <c:pt idx="4935">
                  <c:v>493.50000000004371</c:v>
                </c:pt>
                <c:pt idx="4936">
                  <c:v>493.60000000004374</c:v>
                </c:pt>
                <c:pt idx="4937">
                  <c:v>493.70000000004376</c:v>
                </c:pt>
                <c:pt idx="4938">
                  <c:v>493.80000000004378</c:v>
                </c:pt>
                <c:pt idx="4939">
                  <c:v>493.9000000000438</c:v>
                </c:pt>
                <c:pt idx="4940">
                  <c:v>494.00000000004383</c:v>
                </c:pt>
                <c:pt idx="4941">
                  <c:v>494.10000000004385</c:v>
                </c:pt>
                <c:pt idx="4942">
                  <c:v>494.20000000004387</c:v>
                </c:pt>
                <c:pt idx="4943">
                  <c:v>494.30000000004389</c:v>
                </c:pt>
                <c:pt idx="4944">
                  <c:v>494.40000000004392</c:v>
                </c:pt>
                <c:pt idx="4945">
                  <c:v>494.50000000004394</c:v>
                </c:pt>
                <c:pt idx="4946">
                  <c:v>494.60000000004396</c:v>
                </c:pt>
                <c:pt idx="4947">
                  <c:v>494.70000000004399</c:v>
                </c:pt>
                <c:pt idx="4948">
                  <c:v>494.80000000004401</c:v>
                </c:pt>
                <c:pt idx="4949">
                  <c:v>494.90000000004403</c:v>
                </c:pt>
                <c:pt idx="4950">
                  <c:v>495.00000000004405</c:v>
                </c:pt>
                <c:pt idx="4951">
                  <c:v>495.10000000004408</c:v>
                </c:pt>
                <c:pt idx="4952">
                  <c:v>495.2000000000441</c:v>
                </c:pt>
                <c:pt idx="4953">
                  <c:v>495.30000000004412</c:v>
                </c:pt>
                <c:pt idx="4954">
                  <c:v>495.40000000004414</c:v>
                </c:pt>
                <c:pt idx="4955">
                  <c:v>495.50000000004417</c:v>
                </c:pt>
                <c:pt idx="4956">
                  <c:v>495.60000000004419</c:v>
                </c:pt>
                <c:pt idx="4957">
                  <c:v>495.70000000004421</c:v>
                </c:pt>
                <c:pt idx="4958">
                  <c:v>495.80000000004424</c:v>
                </c:pt>
                <c:pt idx="4959">
                  <c:v>495.90000000004426</c:v>
                </c:pt>
                <c:pt idx="4960">
                  <c:v>496.00000000004428</c:v>
                </c:pt>
                <c:pt idx="4961">
                  <c:v>496.1000000000443</c:v>
                </c:pt>
                <c:pt idx="4962">
                  <c:v>496.20000000004433</c:v>
                </c:pt>
                <c:pt idx="4963">
                  <c:v>496.30000000004435</c:v>
                </c:pt>
                <c:pt idx="4964">
                  <c:v>496.40000000004437</c:v>
                </c:pt>
                <c:pt idx="4965">
                  <c:v>496.50000000004439</c:v>
                </c:pt>
                <c:pt idx="4966">
                  <c:v>496.60000000004442</c:v>
                </c:pt>
                <c:pt idx="4967">
                  <c:v>496.70000000004444</c:v>
                </c:pt>
                <c:pt idx="4968">
                  <c:v>496.80000000004446</c:v>
                </c:pt>
                <c:pt idx="4969">
                  <c:v>496.90000000004449</c:v>
                </c:pt>
                <c:pt idx="4970">
                  <c:v>497.00000000004451</c:v>
                </c:pt>
                <c:pt idx="4971">
                  <c:v>497.10000000004453</c:v>
                </c:pt>
                <c:pt idx="4972">
                  <c:v>497.20000000004455</c:v>
                </c:pt>
                <c:pt idx="4973">
                  <c:v>497.30000000004458</c:v>
                </c:pt>
                <c:pt idx="4974">
                  <c:v>497.4000000000446</c:v>
                </c:pt>
                <c:pt idx="4975">
                  <c:v>497.50000000004462</c:v>
                </c:pt>
                <c:pt idx="4976">
                  <c:v>497.60000000004464</c:v>
                </c:pt>
                <c:pt idx="4977">
                  <c:v>497.70000000004467</c:v>
                </c:pt>
                <c:pt idx="4978">
                  <c:v>497.80000000004469</c:v>
                </c:pt>
                <c:pt idx="4979">
                  <c:v>497.90000000004471</c:v>
                </c:pt>
                <c:pt idx="4980">
                  <c:v>498.00000000004474</c:v>
                </c:pt>
                <c:pt idx="4981">
                  <c:v>498.10000000004476</c:v>
                </c:pt>
                <c:pt idx="4982">
                  <c:v>498.20000000004478</c:v>
                </c:pt>
                <c:pt idx="4983">
                  <c:v>498.3000000000448</c:v>
                </c:pt>
                <c:pt idx="4984">
                  <c:v>498.40000000004483</c:v>
                </c:pt>
                <c:pt idx="4985">
                  <c:v>498.50000000004485</c:v>
                </c:pt>
                <c:pt idx="4986">
                  <c:v>498.60000000004487</c:v>
                </c:pt>
                <c:pt idx="4987">
                  <c:v>498.70000000004489</c:v>
                </c:pt>
                <c:pt idx="4988">
                  <c:v>498.80000000004492</c:v>
                </c:pt>
                <c:pt idx="4989">
                  <c:v>498.90000000004494</c:v>
                </c:pt>
                <c:pt idx="4990">
                  <c:v>499.00000000004496</c:v>
                </c:pt>
                <c:pt idx="4991">
                  <c:v>499.10000000004499</c:v>
                </c:pt>
                <c:pt idx="4992">
                  <c:v>499.20000000004501</c:v>
                </c:pt>
                <c:pt idx="4993">
                  <c:v>499.30000000004503</c:v>
                </c:pt>
                <c:pt idx="4994">
                  <c:v>499.40000000004505</c:v>
                </c:pt>
                <c:pt idx="4995">
                  <c:v>499.50000000004508</c:v>
                </c:pt>
                <c:pt idx="4996">
                  <c:v>499.6000000000451</c:v>
                </c:pt>
                <c:pt idx="4997">
                  <c:v>499.70000000004512</c:v>
                </c:pt>
                <c:pt idx="4998">
                  <c:v>499.80000000004515</c:v>
                </c:pt>
                <c:pt idx="4999">
                  <c:v>499.90000000004517</c:v>
                </c:pt>
                <c:pt idx="5000">
                  <c:v>500.00000000004519</c:v>
                </c:pt>
                <c:pt idx="5001">
                  <c:v>500.10000000004521</c:v>
                </c:pt>
                <c:pt idx="5002">
                  <c:v>500.20000000004524</c:v>
                </c:pt>
                <c:pt idx="5003">
                  <c:v>500.30000000004526</c:v>
                </c:pt>
                <c:pt idx="5004">
                  <c:v>500.40000000004528</c:v>
                </c:pt>
                <c:pt idx="5005">
                  <c:v>500.5000000000453</c:v>
                </c:pt>
                <c:pt idx="5006">
                  <c:v>500.60000000004533</c:v>
                </c:pt>
                <c:pt idx="5007">
                  <c:v>500.70000000004535</c:v>
                </c:pt>
                <c:pt idx="5008">
                  <c:v>500.80000000004537</c:v>
                </c:pt>
                <c:pt idx="5009">
                  <c:v>500.9000000000454</c:v>
                </c:pt>
                <c:pt idx="5010">
                  <c:v>501.00000000004542</c:v>
                </c:pt>
                <c:pt idx="5011">
                  <c:v>501.10000000004544</c:v>
                </c:pt>
                <c:pt idx="5012">
                  <c:v>501.20000000004546</c:v>
                </c:pt>
                <c:pt idx="5013">
                  <c:v>501.30000000004549</c:v>
                </c:pt>
                <c:pt idx="5014">
                  <c:v>501.40000000004551</c:v>
                </c:pt>
                <c:pt idx="5015">
                  <c:v>501.50000000004553</c:v>
                </c:pt>
                <c:pt idx="5016">
                  <c:v>501.60000000004555</c:v>
                </c:pt>
                <c:pt idx="5017">
                  <c:v>501.70000000004558</c:v>
                </c:pt>
                <c:pt idx="5018">
                  <c:v>501.8000000000456</c:v>
                </c:pt>
                <c:pt idx="5019">
                  <c:v>501.90000000004562</c:v>
                </c:pt>
                <c:pt idx="5020">
                  <c:v>502.00000000004565</c:v>
                </c:pt>
                <c:pt idx="5021">
                  <c:v>502.10000000004567</c:v>
                </c:pt>
                <c:pt idx="5022">
                  <c:v>502.20000000004569</c:v>
                </c:pt>
                <c:pt idx="5023">
                  <c:v>502.30000000004571</c:v>
                </c:pt>
                <c:pt idx="5024">
                  <c:v>502.40000000004574</c:v>
                </c:pt>
                <c:pt idx="5025">
                  <c:v>502.50000000004576</c:v>
                </c:pt>
                <c:pt idx="5026">
                  <c:v>502.60000000004578</c:v>
                </c:pt>
                <c:pt idx="5027">
                  <c:v>502.7000000000458</c:v>
                </c:pt>
                <c:pt idx="5028">
                  <c:v>502.80000000004583</c:v>
                </c:pt>
                <c:pt idx="5029">
                  <c:v>502.90000000004585</c:v>
                </c:pt>
                <c:pt idx="5030">
                  <c:v>503.00000000004587</c:v>
                </c:pt>
                <c:pt idx="5031">
                  <c:v>503.1000000000459</c:v>
                </c:pt>
                <c:pt idx="5032">
                  <c:v>503.20000000004592</c:v>
                </c:pt>
                <c:pt idx="5033">
                  <c:v>503.30000000004594</c:v>
                </c:pt>
                <c:pt idx="5034">
                  <c:v>503.40000000004596</c:v>
                </c:pt>
                <c:pt idx="5035">
                  <c:v>503.50000000004599</c:v>
                </c:pt>
                <c:pt idx="5036">
                  <c:v>503.60000000004601</c:v>
                </c:pt>
                <c:pt idx="5037">
                  <c:v>503.70000000004603</c:v>
                </c:pt>
                <c:pt idx="5038">
                  <c:v>503.80000000004605</c:v>
                </c:pt>
                <c:pt idx="5039">
                  <c:v>503.90000000004608</c:v>
                </c:pt>
                <c:pt idx="5040">
                  <c:v>504.0000000000461</c:v>
                </c:pt>
                <c:pt idx="5041">
                  <c:v>504.10000000004612</c:v>
                </c:pt>
                <c:pt idx="5042">
                  <c:v>504.20000000004615</c:v>
                </c:pt>
                <c:pt idx="5043">
                  <c:v>504.30000000004617</c:v>
                </c:pt>
                <c:pt idx="5044">
                  <c:v>504.40000000004619</c:v>
                </c:pt>
                <c:pt idx="5045">
                  <c:v>504.50000000004621</c:v>
                </c:pt>
                <c:pt idx="5046">
                  <c:v>504.60000000004624</c:v>
                </c:pt>
                <c:pt idx="5047">
                  <c:v>504.70000000004626</c:v>
                </c:pt>
                <c:pt idx="5048">
                  <c:v>504.80000000004628</c:v>
                </c:pt>
                <c:pt idx="5049">
                  <c:v>504.9000000000463</c:v>
                </c:pt>
                <c:pt idx="5050">
                  <c:v>505.00000000004633</c:v>
                </c:pt>
                <c:pt idx="5051">
                  <c:v>505.10000000004635</c:v>
                </c:pt>
                <c:pt idx="5052">
                  <c:v>505.20000000004637</c:v>
                </c:pt>
                <c:pt idx="5053">
                  <c:v>505.3000000000464</c:v>
                </c:pt>
                <c:pt idx="5054">
                  <c:v>505.40000000004642</c:v>
                </c:pt>
                <c:pt idx="5055">
                  <c:v>505.50000000004644</c:v>
                </c:pt>
                <c:pt idx="5056">
                  <c:v>505.60000000004646</c:v>
                </c:pt>
                <c:pt idx="5057">
                  <c:v>505.70000000004649</c:v>
                </c:pt>
                <c:pt idx="5058">
                  <c:v>505.80000000004651</c:v>
                </c:pt>
                <c:pt idx="5059">
                  <c:v>505.90000000004653</c:v>
                </c:pt>
                <c:pt idx="5060">
                  <c:v>506.00000000004655</c:v>
                </c:pt>
                <c:pt idx="5061">
                  <c:v>506.10000000004658</c:v>
                </c:pt>
                <c:pt idx="5062">
                  <c:v>506.2000000000466</c:v>
                </c:pt>
                <c:pt idx="5063">
                  <c:v>506.30000000004662</c:v>
                </c:pt>
                <c:pt idx="5064">
                  <c:v>506.40000000004665</c:v>
                </c:pt>
                <c:pt idx="5065">
                  <c:v>506.50000000004667</c:v>
                </c:pt>
                <c:pt idx="5066">
                  <c:v>506.60000000004669</c:v>
                </c:pt>
                <c:pt idx="5067">
                  <c:v>506.70000000004671</c:v>
                </c:pt>
                <c:pt idx="5068">
                  <c:v>506.80000000004674</c:v>
                </c:pt>
                <c:pt idx="5069">
                  <c:v>506.90000000004676</c:v>
                </c:pt>
                <c:pt idx="5070">
                  <c:v>507.00000000004678</c:v>
                </c:pt>
                <c:pt idx="5071">
                  <c:v>507.1000000000468</c:v>
                </c:pt>
                <c:pt idx="5072">
                  <c:v>507.20000000004683</c:v>
                </c:pt>
                <c:pt idx="5073">
                  <c:v>507.30000000004685</c:v>
                </c:pt>
                <c:pt idx="5074">
                  <c:v>507.40000000004687</c:v>
                </c:pt>
                <c:pt idx="5075">
                  <c:v>507.5000000000469</c:v>
                </c:pt>
                <c:pt idx="5076">
                  <c:v>507.60000000004692</c:v>
                </c:pt>
                <c:pt idx="5077">
                  <c:v>507.70000000004694</c:v>
                </c:pt>
                <c:pt idx="5078">
                  <c:v>507.80000000004696</c:v>
                </c:pt>
                <c:pt idx="5079">
                  <c:v>507.90000000004699</c:v>
                </c:pt>
                <c:pt idx="5080">
                  <c:v>508.00000000004701</c:v>
                </c:pt>
                <c:pt idx="5081">
                  <c:v>508.10000000004703</c:v>
                </c:pt>
                <c:pt idx="5082">
                  <c:v>508.20000000004705</c:v>
                </c:pt>
                <c:pt idx="5083">
                  <c:v>508.30000000004708</c:v>
                </c:pt>
                <c:pt idx="5084">
                  <c:v>508.4000000000471</c:v>
                </c:pt>
                <c:pt idx="5085">
                  <c:v>508.50000000004712</c:v>
                </c:pt>
                <c:pt idx="5086">
                  <c:v>508.60000000004715</c:v>
                </c:pt>
                <c:pt idx="5087">
                  <c:v>508.70000000004717</c:v>
                </c:pt>
                <c:pt idx="5088">
                  <c:v>508.80000000004719</c:v>
                </c:pt>
                <c:pt idx="5089">
                  <c:v>508.90000000004721</c:v>
                </c:pt>
                <c:pt idx="5090">
                  <c:v>509.00000000004724</c:v>
                </c:pt>
                <c:pt idx="5091">
                  <c:v>509.10000000004726</c:v>
                </c:pt>
                <c:pt idx="5092">
                  <c:v>509.20000000004728</c:v>
                </c:pt>
                <c:pt idx="5093">
                  <c:v>509.30000000004731</c:v>
                </c:pt>
                <c:pt idx="5094">
                  <c:v>509.40000000004733</c:v>
                </c:pt>
                <c:pt idx="5095">
                  <c:v>509.50000000004735</c:v>
                </c:pt>
                <c:pt idx="5096">
                  <c:v>509.60000000004737</c:v>
                </c:pt>
                <c:pt idx="5097">
                  <c:v>509.7000000000474</c:v>
                </c:pt>
                <c:pt idx="5098">
                  <c:v>509.80000000004742</c:v>
                </c:pt>
                <c:pt idx="5099">
                  <c:v>509.90000000004744</c:v>
                </c:pt>
                <c:pt idx="5100">
                  <c:v>510.00000000004746</c:v>
                </c:pt>
                <c:pt idx="5101">
                  <c:v>510.10000000004749</c:v>
                </c:pt>
                <c:pt idx="5102">
                  <c:v>510.20000000004751</c:v>
                </c:pt>
                <c:pt idx="5103">
                  <c:v>510.30000000004753</c:v>
                </c:pt>
                <c:pt idx="5104">
                  <c:v>510.40000000004756</c:v>
                </c:pt>
                <c:pt idx="5105">
                  <c:v>510.50000000004758</c:v>
                </c:pt>
                <c:pt idx="5106">
                  <c:v>510.6000000000476</c:v>
                </c:pt>
                <c:pt idx="5107">
                  <c:v>510.70000000004762</c:v>
                </c:pt>
                <c:pt idx="5108">
                  <c:v>510.80000000004765</c:v>
                </c:pt>
                <c:pt idx="5109">
                  <c:v>510.90000000004767</c:v>
                </c:pt>
                <c:pt idx="5110">
                  <c:v>511.00000000004769</c:v>
                </c:pt>
                <c:pt idx="5111">
                  <c:v>511.10000000004771</c:v>
                </c:pt>
                <c:pt idx="5112">
                  <c:v>511.20000000004774</c:v>
                </c:pt>
                <c:pt idx="5113">
                  <c:v>511.30000000004776</c:v>
                </c:pt>
                <c:pt idx="5114">
                  <c:v>511.40000000004778</c:v>
                </c:pt>
                <c:pt idx="5115">
                  <c:v>511.50000000004781</c:v>
                </c:pt>
                <c:pt idx="5116">
                  <c:v>511.60000000004783</c:v>
                </c:pt>
                <c:pt idx="5117">
                  <c:v>511.70000000004785</c:v>
                </c:pt>
                <c:pt idx="5118">
                  <c:v>511.80000000004787</c:v>
                </c:pt>
                <c:pt idx="5119">
                  <c:v>511.9000000000479</c:v>
                </c:pt>
                <c:pt idx="5120">
                  <c:v>512.00000000004786</c:v>
                </c:pt>
                <c:pt idx="5121">
                  <c:v>512.10000000004788</c:v>
                </c:pt>
                <c:pt idx="5122">
                  <c:v>512.20000000004791</c:v>
                </c:pt>
                <c:pt idx="5123">
                  <c:v>512.30000000004793</c:v>
                </c:pt>
                <c:pt idx="5124">
                  <c:v>512.40000000004795</c:v>
                </c:pt>
                <c:pt idx="5125">
                  <c:v>512.50000000004798</c:v>
                </c:pt>
                <c:pt idx="5126">
                  <c:v>512.600000000048</c:v>
                </c:pt>
                <c:pt idx="5127">
                  <c:v>512.70000000004802</c:v>
                </c:pt>
                <c:pt idx="5128">
                  <c:v>512.80000000004804</c:v>
                </c:pt>
                <c:pt idx="5129">
                  <c:v>512.90000000004807</c:v>
                </c:pt>
                <c:pt idx="5130">
                  <c:v>513.00000000004809</c:v>
                </c:pt>
                <c:pt idx="5131">
                  <c:v>513.10000000004811</c:v>
                </c:pt>
                <c:pt idx="5132">
                  <c:v>513.20000000004814</c:v>
                </c:pt>
                <c:pt idx="5133">
                  <c:v>513.30000000004816</c:v>
                </c:pt>
                <c:pt idx="5134">
                  <c:v>513.40000000004818</c:v>
                </c:pt>
                <c:pt idx="5135">
                  <c:v>513.5000000000482</c:v>
                </c:pt>
                <c:pt idx="5136">
                  <c:v>513.60000000004823</c:v>
                </c:pt>
                <c:pt idx="5137">
                  <c:v>513.70000000004825</c:v>
                </c:pt>
                <c:pt idx="5138">
                  <c:v>513.80000000004827</c:v>
                </c:pt>
                <c:pt idx="5139">
                  <c:v>513.90000000004829</c:v>
                </c:pt>
                <c:pt idx="5140">
                  <c:v>514.00000000004832</c:v>
                </c:pt>
                <c:pt idx="5141">
                  <c:v>514.10000000004834</c:v>
                </c:pt>
                <c:pt idx="5142">
                  <c:v>514.20000000004836</c:v>
                </c:pt>
                <c:pt idx="5143">
                  <c:v>514.30000000004839</c:v>
                </c:pt>
                <c:pt idx="5144">
                  <c:v>514.40000000004841</c:v>
                </c:pt>
                <c:pt idx="5145">
                  <c:v>514.50000000004843</c:v>
                </c:pt>
                <c:pt idx="5146">
                  <c:v>514.60000000004845</c:v>
                </c:pt>
                <c:pt idx="5147">
                  <c:v>514.70000000004848</c:v>
                </c:pt>
                <c:pt idx="5148">
                  <c:v>514.8000000000485</c:v>
                </c:pt>
                <c:pt idx="5149">
                  <c:v>514.90000000004852</c:v>
                </c:pt>
                <c:pt idx="5150">
                  <c:v>515.00000000004854</c:v>
                </c:pt>
                <c:pt idx="5151">
                  <c:v>515.10000000004857</c:v>
                </c:pt>
                <c:pt idx="5152">
                  <c:v>515.20000000004859</c:v>
                </c:pt>
                <c:pt idx="5153">
                  <c:v>515.30000000004861</c:v>
                </c:pt>
                <c:pt idx="5154">
                  <c:v>515.40000000004864</c:v>
                </c:pt>
                <c:pt idx="5155">
                  <c:v>515.50000000004866</c:v>
                </c:pt>
                <c:pt idx="5156">
                  <c:v>515.60000000004868</c:v>
                </c:pt>
                <c:pt idx="5157">
                  <c:v>515.7000000000487</c:v>
                </c:pt>
                <c:pt idx="5158">
                  <c:v>515.80000000004873</c:v>
                </c:pt>
                <c:pt idx="5159">
                  <c:v>515.90000000004875</c:v>
                </c:pt>
                <c:pt idx="5160">
                  <c:v>516.00000000004877</c:v>
                </c:pt>
                <c:pt idx="5161">
                  <c:v>516.10000000004879</c:v>
                </c:pt>
                <c:pt idx="5162">
                  <c:v>516.20000000004882</c:v>
                </c:pt>
                <c:pt idx="5163">
                  <c:v>516.30000000004884</c:v>
                </c:pt>
                <c:pt idx="5164">
                  <c:v>516.40000000004886</c:v>
                </c:pt>
                <c:pt idx="5165">
                  <c:v>516.50000000004889</c:v>
                </c:pt>
                <c:pt idx="5166">
                  <c:v>516.60000000004891</c:v>
                </c:pt>
                <c:pt idx="5167">
                  <c:v>516.70000000004893</c:v>
                </c:pt>
                <c:pt idx="5168">
                  <c:v>516.80000000004895</c:v>
                </c:pt>
                <c:pt idx="5169">
                  <c:v>516.90000000004898</c:v>
                </c:pt>
                <c:pt idx="5170">
                  <c:v>517.000000000049</c:v>
                </c:pt>
                <c:pt idx="5171">
                  <c:v>517.10000000004902</c:v>
                </c:pt>
                <c:pt idx="5172">
                  <c:v>517.20000000004904</c:v>
                </c:pt>
                <c:pt idx="5173">
                  <c:v>517.30000000004907</c:v>
                </c:pt>
                <c:pt idx="5174">
                  <c:v>517.40000000004909</c:v>
                </c:pt>
                <c:pt idx="5175">
                  <c:v>517.50000000004911</c:v>
                </c:pt>
                <c:pt idx="5176">
                  <c:v>517.60000000004914</c:v>
                </c:pt>
                <c:pt idx="5177">
                  <c:v>517.70000000004916</c:v>
                </c:pt>
                <c:pt idx="5178">
                  <c:v>517.80000000004918</c:v>
                </c:pt>
                <c:pt idx="5179">
                  <c:v>517.9000000000492</c:v>
                </c:pt>
                <c:pt idx="5180">
                  <c:v>518.00000000004923</c:v>
                </c:pt>
                <c:pt idx="5181">
                  <c:v>518.10000000004925</c:v>
                </c:pt>
                <c:pt idx="5182">
                  <c:v>518.20000000004927</c:v>
                </c:pt>
                <c:pt idx="5183">
                  <c:v>518.30000000004929</c:v>
                </c:pt>
                <c:pt idx="5184">
                  <c:v>518.40000000004932</c:v>
                </c:pt>
                <c:pt idx="5185">
                  <c:v>518.50000000004934</c:v>
                </c:pt>
                <c:pt idx="5186">
                  <c:v>518.60000000004936</c:v>
                </c:pt>
                <c:pt idx="5187">
                  <c:v>518.70000000004939</c:v>
                </c:pt>
                <c:pt idx="5188">
                  <c:v>518.80000000004941</c:v>
                </c:pt>
                <c:pt idx="5189">
                  <c:v>518.90000000004943</c:v>
                </c:pt>
                <c:pt idx="5190">
                  <c:v>519.00000000004945</c:v>
                </c:pt>
                <c:pt idx="5191">
                  <c:v>519.10000000004948</c:v>
                </c:pt>
                <c:pt idx="5192">
                  <c:v>519.2000000000495</c:v>
                </c:pt>
                <c:pt idx="5193">
                  <c:v>519.30000000004952</c:v>
                </c:pt>
                <c:pt idx="5194">
                  <c:v>519.40000000004954</c:v>
                </c:pt>
                <c:pt idx="5195">
                  <c:v>519.50000000004957</c:v>
                </c:pt>
                <c:pt idx="5196">
                  <c:v>519.60000000004959</c:v>
                </c:pt>
                <c:pt idx="5197">
                  <c:v>519.70000000004961</c:v>
                </c:pt>
                <c:pt idx="5198">
                  <c:v>519.80000000004964</c:v>
                </c:pt>
                <c:pt idx="5199">
                  <c:v>519.90000000004966</c:v>
                </c:pt>
                <c:pt idx="5200">
                  <c:v>520.00000000004968</c:v>
                </c:pt>
                <c:pt idx="5201">
                  <c:v>520.1000000000497</c:v>
                </c:pt>
                <c:pt idx="5202">
                  <c:v>520.20000000004973</c:v>
                </c:pt>
                <c:pt idx="5203">
                  <c:v>520.30000000004975</c:v>
                </c:pt>
                <c:pt idx="5204">
                  <c:v>520.40000000004977</c:v>
                </c:pt>
                <c:pt idx="5205">
                  <c:v>520.50000000004979</c:v>
                </c:pt>
                <c:pt idx="5206">
                  <c:v>520.60000000004982</c:v>
                </c:pt>
                <c:pt idx="5207">
                  <c:v>520.70000000004984</c:v>
                </c:pt>
                <c:pt idx="5208">
                  <c:v>520.80000000004986</c:v>
                </c:pt>
                <c:pt idx="5209">
                  <c:v>520.90000000004989</c:v>
                </c:pt>
                <c:pt idx="5210">
                  <c:v>521.00000000004991</c:v>
                </c:pt>
                <c:pt idx="5211">
                  <c:v>521.10000000004993</c:v>
                </c:pt>
                <c:pt idx="5212">
                  <c:v>521.20000000004995</c:v>
                </c:pt>
                <c:pt idx="5213">
                  <c:v>521.30000000004998</c:v>
                </c:pt>
                <c:pt idx="5214">
                  <c:v>521.40000000005</c:v>
                </c:pt>
                <c:pt idx="5215">
                  <c:v>521.50000000005002</c:v>
                </c:pt>
                <c:pt idx="5216">
                  <c:v>521.60000000005004</c:v>
                </c:pt>
                <c:pt idx="5217">
                  <c:v>521.70000000005007</c:v>
                </c:pt>
                <c:pt idx="5218">
                  <c:v>521.80000000005009</c:v>
                </c:pt>
                <c:pt idx="5219">
                  <c:v>521.90000000005011</c:v>
                </c:pt>
                <c:pt idx="5220">
                  <c:v>522.00000000005014</c:v>
                </c:pt>
                <c:pt idx="5221">
                  <c:v>522.10000000005016</c:v>
                </c:pt>
                <c:pt idx="5222">
                  <c:v>522.20000000005018</c:v>
                </c:pt>
                <c:pt idx="5223">
                  <c:v>522.3000000000502</c:v>
                </c:pt>
                <c:pt idx="5224">
                  <c:v>522.40000000005023</c:v>
                </c:pt>
                <c:pt idx="5225">
                  <c:v>522.50000000005025</c:v>
                </c:pt>
                <c:pt idx="5226">
                  <c:v>522.60000000005027</c:v>
                </c:pt>
                <c:pt idx="5227">
                  <c:v>522.7000000000503</c:v>
                </c:pt>
                <c:pt idx="5228">
                  <c:v>522.80000000005032</c:v>
                </c:pt>
                <c:pt idx="5229">
                  <c:v>522.90000000005034</c:v>
                </c:pt>
                <c:pt idx="5230">
                  <c:v>523.00000000005036</c:v>
                </c:pt>
                <c:pt idx="5231">
                  <c:v>523.10000000005039</c:v>
                </c:pt>
                <c:pt idx="5232">
                  <c:v>523.20000000005041</c:v>
                </c:pt>
                <c:pt idx="5233">
                  <c:v>523.30000000005043</c:v>
                </c:pt>
                <c:pt idx="5234">
                  <c:v>523.40000000005045</c:v>
                </c:pt>
                <c:pt idx="5235">
                  <c:v>523.50000000005048</c:v>
                </c:pt>
                <c:pt idx="5236">
                  <c:v>523.6000000000505</c:v>
                </c:pt>
                <c:pt idx="5237">
                  <c:v>523.70000000005052</c:v>
                </c:pt>
                <c:pt idx="5238">
                  <c:v>523.80000000005055</c:v>
                </c:pt>
                <c:pt idx="5239">
                  <c:v>523.90000000005057</c:v>
                </c:pt>
                <c:pt idx="5240">
                  <c:v>524.00000000005059</c:v>
                </c:pt>
                <c:pt idx="5241">
                  <c:v>524.10000000005061</c:v>
                </c:pt>
                <c:pt idx="5242">
                  <c:v>524.20000000005064</c:v>
                </c:pt>
                <c:pt idx="5243">
                  <c:v>524.30000000005066</c:v>
                </c:pt>
                <c:pt idx="5244">
                  <c:v>524.40000000005068</c:v>
                </c:pt>
                <c:pt idx="5245">
                  <c:v>524.5000000000507</c:v>
                </c:pt>
                <c:pt idx="5246">
                  <c:v>524.60000000005073</c:v>
                </c:pt>
                <c:pt idx="5247">
                  <c:v>524.70000000005075</c:v>
                </c:pt>
                <c:pt idx="5248">
                  <c:v>524.80000000005077</c:v>
                </c:pt>
                <c:pt idx="5249">
                  <c:v>524.9000000000508</c:v>
                </c:pt>
                <c:pt idx="5250">
                  <c:v>525.00000000005082</c:v>
                </c:pt>
                <c:pt idx="5251">
                  <c:v>525.10000000005084</c:v>
                </c:pt>
                <c:pt idx="5252">
                  <c:v>525.20000000005086</c:v>
                </c:pt>
                <c:pt idx="5253">
                  <c:v>525.30000000005089</c:v>
                </c:pt>
                <c:pt idx="5254">
                  <c:v>525.40000000005091</c:v>
                </c:pt>
                <c:pt idx="5255">
                  <c:v>525.50000000005093</c:v>
                </c:pt>
                <c:pt idx="5256">
                  <c:v>525.60000000005095</c:v>
                </c:pt>
                <c:pt idx="5257">
                  <c:v>525.70000000005098</c:v>
                </c:pt>
                <c:pt idx="5258">
                  <c:v>525.800000000051</c:v>
                </c:pt>
                <c:pt idx="5259">
                  <c:v>525.90000000005102</c:v>
                </c:pt>
                <c:pt idx="5260">
                  <c:v>526.00000000005105</c:v>
                </c:pt>
                <c:pt idx="5261">
                  <c:v>526.10000000005107</c:v>
                </c:pt>
                <c:pt idx="5262">
                  <c:v>526.20000000005109</c:v>
                </c:pt>
                <c:pt idx="5263">
                  <c:v>526.30000000005111</c:v>
                </c:pt>
                <c:pt idx="5264">
                  <c:v>526.40000000005114</c:v>
                </c:pt>
                <c:pt idx="5265">
                  <c:v>526.50000000005116</c:v>
                </c:pt>
                <c:pt idx="5266">
                  <c:v>526.60000000005118</c:v>
                </c:pt>
                <c:pt idx="5267">
                  <c:v>526.7000000000512</c:v>
                </c:pt>
                <c:pt idx="5268">
                  <c:v>526.80000000005123</c:v>
                </c:pt>
                <c:pt idx="5269">
                  <c:v>526.90000000005125</c:v>
                </c:pt>
                <c:pt idx="5270">
                  <c:v>527.00000000005127</c:v>
                </c:pt>
                <c:pt idx="5271">
                  <c:v>527.1000000000513</c:v>
                </c:pt>
                <c:pt idx="5272">
                  <c:v>527.20000000005132</c:v>
                </c:pt>
                <c:pt idx="5273">
                  <c:v>527.30000000005134</c:v>
                </c:pt>
                <c:pt idx="5274">
                  <c:v>527.40000000005136</c:v>
                </c:pt>
                <c:pt idx="5275">
                  <c:v>527.50000000005139</c:v>
                </c:pt>
                <c:pt idx="5276">
                  <c:v>527.60000000005141</c:v>
                </c:pt>
                <c:pt idx="5277">
                  <c:v>527.70000000005143</c:v>
                </c:pt>
                <c:pt idx="5278">
                  <c:v>527.80000000005145</c:v>
                </c:pt>
                <c:pt idx="5279">
                  <c:v>527.90000000005148</c:v>
                </c:pt>
                <c:pt idx="5280">
                  <c:v>528.0000000000515</c:v>
                </c:pt>
                <c:pt idx="5281">
                  <c:v>528.10000000005152</c:v>
                </c:pt>
                <c:pt idx="5282">
                  <c:v>528.20000000005155</c:v>
                </c:pt>
                <c:pt idx="5283">
                  <c:v>528.30000000005157</c:v>
                </c:pt>
                <c:pt idx="5284">
                  <c:v>528.40000000005159</c:v>
                </c:pt>
                <c:pt idx="5285">
                  <c:v>528.50000000005161</c:v>
                </c:pt>
                <c:pt idx="5286">
                  <c:v>528.60000000005164</c:v>
                </c:pt>
                <c:pt idx="5287">
                  <c:v>528.70000000005166</c:v>
                </c:pt>
                <c:pt idx="5288">
                  <c:v>528.80000000005168</c:v>
                </c:pt>
                <c:pt idx="5289">
                  <c:v>528.9000000000517</c:v>
                </c:pt>
                <c:pt idx="5290">
                  <c:v>529.00000000005173</c:v>
                </c:pt>
                <c:pt idx="5291">
                  <c:v>529.10000000005175</c:v>
                </c:pt>
                <c:pt idx="5292">
                  <c:v>529.20000000005177</c:v>
                </c:pt>
                <c:pt idx="5293">
                  <c:v>529.3000000000518</c:v>
                </c:pt>
                <c:pt idx="5294">
                  <c:v>529.40000000005182</c:v>
                </c:pt>
                <c:pt idx="5295">
                  <c:v>529.50000000005184</c:v>
                </c:pt>
                <c:pt idx="5296">
                  <c:v>529.60000000005186</c:v>
                </c:pt>
                <c:pt idx="5297">
                  <c:v>529.70000000005189</c:v>
                </c:pt>
                <c:pt idx="5298">
                  <c:v>529.80000000005191</c:v>
                </c:pt>
                <c:pt idx="5299">
                  <c:v>529.90000000005193</c:v>
                </c:pt>
                <c:pt idx="5300">
                  <c:v>530.00000000005195</c:v>
                </c:pt>
                <c:pt idx="5301">
                  <c:v>530.10000000005198</c:v>
                </c:pt>
                <c:pt idx="5302">
                  <c:v>530.200000000052</c:v>
                </c:pt>
                <c:pt idx="5303">
                  <c:v>530.30000000005202</c:v>
                </c:pt>
                <c:pt idx="5304">
                  <c:v>530.40000000005205</c:v>
                </c:pt>
                <c:pt idx="5305">
                  <c:v>530.50000000005207</c:v>
                </c:pt>
                <c:pt idx="5306">
                  <c:v>530.60000000005209</c:v>
                </c:pt>
                <c:pt idx="5307">
                  <c:v>530.70000000005211</c:v>
                </c:pt>
                <c:pt idx="5308">
                  <c:v>530.80000000005214</c:v>
                </c:pt>
                <c:pt idx="5309">
                  <c:v>530.90000000005216</c:v>
                </c:pt>
                <c:pt idx="5310">
                  <c:v>531.00000000005218</c:v>
                </c:pt>
                <c:pt idx="5311">
                  <c:v>531.1000000000522</c:v>
                </c:pt>
                <c:pt idx="5312">
                  <c:v>531.20000000005223</c:v>
                </c:pt>
                <c:pt idx="5313">
                  <c:v>531.30000000005225</c:v>
                </c:pt>
                <c:pt idx="5314">
                  <c:v>531.40000000005227</c:v>
                </c:pt>
                <c:pt idx="5315">
                  <c:v>531.5000000000523</c:v>
                </c:pt>
                <c:pt idx="5316">
                  <c:v>531.60000000005232</c:v>
                </c:pt>
                <c:pt idx="5317">
                  <c:v>531.70000000005234</c:v>
                </c:pt>
                <c:pt idx="5318">
                  <c:v>531.80000000005236</c:v>
                </c:pt>
                <c:pt idx="5319">
                  <c:v>531.90000000005239</c:v>
                </c:pt>
                <c:pt idx="5320">
                  <c:v>532.00000000005241</c:v>
                </c:pt>
                <c:pt idx="5321">
                  <c:v>532.10000000005243</c:v>
                </c:pt>
                <c:pt idx="5322">
                  <c:v>532.20000000005246</c:v>
                </c:pt>
                <c:pt idx="5323">
                  <c:v>532.30000000005248</c:v>
                </c:pt>
                <c:pt idx="5324">
                  <c:v>532.4000000000525</c:v>
                </c:pt>
                <c:pt idx="5325">
                  <c:v>532.50000000005252</c:v>
                </c:pt>
                <c:pt idx="5326">
                  <c:v>532.60000000005255</c:v>
                </c:pt>
                <c:pt idx="5327">
                  <c:v>532.70000000005257</c:v>
                </c:pt>
                <c:pt idx="5328">
                  <c:v>532.80000000005259</c:v>
                </c:pt>
                <c:pt idx="5329">
                  <c:v>532.90000000005261</c:v>
                </c:pt>
                <c:pt idx="5330">
                  <c:v>533.00000000005264</c:v>
                </c:pt>
                <c:pt idx="5331">
                  <c:v>533.10000000005266</c:v>
                </c:pt>
                <c:pt idx="5332">
                  <c:v>533.20000000005268</c:v>
                </c:pt>
                <c:pt idx="5333">
                  <c:v>533.30000000005271</c:v>
                </c:pt>
                <c:pt idx="5334">
                  <c:v>533.40000000005273</c:v>
                </c:pt>
                <c:pt idx="5335">
                  <c:v>533.50000000005275</c:v>
                </c:pt>
                <c:pt idx="5336">
                  <c:v>533.60000000005277</c:v>
                </c:pt>
                <c:pt idx="5337">
                  <c:v>533.7000000000528</c:v>
                </c:pt>
                <c:pt idx="5338">
                  <c:v>533.80000000005282</c:v>
                </c:pt>
                <c:pt idx="5339">
                  <c:v>533.90000000005284</c:v>
                </c:pt>
                <c:pt idx="5340">
                  <c:v>534.00000000005286</c:v>
                </c:pt>
                <c:pt idx="5341">
                  <c:v>534.10000000005289</c:v>
                </c:pt>
                <c:pt idx="5342">
                  <c:v>534.20000000005291</c:v>
                </c:pt>
                <c:pt idx="5343">
                  <c:v>534.30000000005293</c:v>
                </c:pt>
                <c:pt idx="5344">
                  <c:v>534.40000000005296</c:v>
                </c:pt>
                <c:pt idx="5345">
                  <c:v>534.50000000005298</c:v>
                </c:pt>
                <c:pt idx="5346">
                  <c:v>534.600000000053</c:v>
                </c:pt>
                <c:pt idx="5347">
                  <c:v>534.70000000005302</c:v>
                </c:pt>
                <c:pt idx="5348">
                  <c:v>534.80000000005305</c:v>
                </c:pt>
                <c:pt idx="5349">
                  <c:v>534.90000000005307</c:v>
                </c:pt>
                <c:pt idx="5350">
                  <c:v>535.00000000005309</c:v>
                </c:pt>
                <c:pt idx="5351">
                  <c:v>535.10000000005311</c:v>
                </c:pt>
                <c:pt idx="5352">
                  <c:v>535.20000000005314</c:v>
                </c:pt>
                <c:pt idx="5353">
                  <c:v>535.30000000005316</c:v>
                </c:pt>
                <c:pt idx="5354">
                  <c:v>535.40000000005318</c:v>
                </c:pt>
                <c:pt idx="5355">
                  <c:v>535.50000000005321</c:v>
                </c:pt>
                <c:pt idx="5356">
                  <c:v>535.60000000005323</c:v>
                </c:pt>
                <c:pt idx="5357">
                  <c:v>535.70000000005325</c:v>
                </c:pt>
                <c:pt idx="5358">
                  <c:v>535.80000000005327</c:v>
                </c:pt>
                <c:pt idx="5359">
                  <c:v>535.9000000000533</c:v>
                </c:pt>
                <c:pt idx="5360">
                  <c:v>536.00000000005332</c:v>
                </c:pt>
                <c:pt idx="5361">
                  <c:v>536.10000000005334</c:v>
                </c:pt>
                <c:pt idx="5362">
                  <c:v>536.20000000005336</c:v>
                </c:pt>
                <c:pt idx="5363">
                  <c:v>536.30000000005339</c:v>
                </c:pt>
                <c:pt idx="5364">
                  <c:v>536.40000000005341</c:v>
                </c:pt>
                <c:pt idx="5365">
                  <c:v>536.50000000005343</c:v>
                </c:pt>
                <c:pt idx="5366">
                  <c:v>536.60000000005346</c:v>
                </c:pt>
                <c:pt idx="5367">
                  <c:v>536.70000000005348</c:v>
                </c:pt>
                <c:pt idx="5368">
                  <c:v>536.8000000000535</c:v>
                </c:pt>
                <c:pt idx="5369">
                  <c:v>536.90000000005352</c:v>
                </c:pt>
                <c:pt idx="5370">
                  <c:v>537.00000000005355</c:v>
                </c:pt>
                <c:pt idx="5371">
                  <c:v>537.10000000005357</c:v>
                </c:pt>
                <c:pt idx="5372">
                  <c:v>537.20000000005359</c:v>
                </c:pt>
                <c:pt idx="5373">
                  <c:v>537.30000000005361</c:v>
                </c:pt>
                <c:pt idx="5374">
                  <c:v>537.40000000005364</c:v>
                </c:pt>
                <c:pt idx="5375">
                  <c:v>537.50000000005366</c:v>
                </c:pt>
                <c:pt idx="5376">
                  <c:v>537.60000000005368</c:v>
                </c:pt>
                <c:pt idx="5377">
                  <c:v>537.70000000005371</c:v>
                </c:pt>
                <c:pt idx="5378">
                  <c:v>537.80000000005373</c:v>
                </c:pt>
                <c:pt idx="5379">
                  <c:v>537.90000000005375</c:v>
                </c:pt>
                <c:pt idx="5380">
                  <c:v>538.00000000005377</c:v>
                </c:pt>
                <c:pt idx="5381">
                  <c:v>538.1000000000538</c:v>
                </c:pt>
                <c:pt idx="5382">
                  <c:v>538.20000000005382</c:v>
                </c:pt>
                <c:pt idx="5383">
                  <c:v>538.30000000005384</c:v>
                </c:pt>
                <c:pt idx="5384">
                  <c:v>538.40000000005386</c:v>
                </c:pt>
                <c:pt idx="5385">
                  <c:v>538.50000000005389</c:v>
                </c:pt>
                <c:pt idx="5386">
                  <c:v>538.60000000005391</c:v>
                </c:pt>
                <c:pt idx="5387">
                  <c:v>538.70000000005393</c:v>
                </c:pt>
                <c:pt idx="5388">
                  <c:v>538.80000000005396</c:v>
                </c:pt>
                <c:pt idx="5389">
                  <c:v>538.90000000005398</c:v>
                </c:pt>
                <c:pt idx="5390">
                  <c:v>539.000000000054</c:v>
                </c:pt>
                <c:pt idx="5391">
                  <c:v>539.10000000005402</c:v>
                </c:pt>
                <c:pt idx="5392">
                  <c:v>539.20000000005405</c:v>
                </c:pt>
                <c:pt idx="5393">
                  <c:v>539.30000000005407</c:v>
                </c:pt>
                <c:pt idx="5394">
                  <c:v>539.40000000005409</c:v>
                </c:pt>
                <c:pt idx="5395">
                  <c:v>539.50000000005411</c:v>
                </c:pt>
                <c:pt idx="5396">
                  <c:v>539.60000000005414</c:v>
                </c:pt>
                <c:pt idx="5397">
                  <c:v>539.70000000005416</c:v>
                </c:pt>
                <c:pt idx="5398">
                  <c:v>539.80000000005418</c:v>
                </c:pt>
                <c:pt idx="5399">
                  <c:v>539.90000000005421</c:v>
                </c:pt>
                <c:pt idx="5400">
                  <c:v>540.00000000005423</c:v>
                </c:pt>
                <c:pt idx="5401">
                  <c:v>540.10000000005425</c:v>
                </c:pt>
                <c:pt idx="5402">
                  <c:v>540.20000000005427</c:v>
                </c:pt>
                <c:pt idx="5403">
                  <c:v>540.3000000000543</c:v>
                </c:pt>
                <c:pt idx="5404">
                  <c:v>540.40000000005432</c:v>
                </c:pt>
                <c:pt idx="5405">
                  <c:v>540.50000000005434</c:v>
                </c:pt>
                <c:pt idx="5406">
                  <c:v>540.60000000005437</c:v>
                </c:pt>
                <c:pt idx="5407">
                  <c:v>540.70000000005439</c:v>
                </c:pt>
                <c:pt idx="5408">
                  <c:v>540.80000000005441</c:v>
                </c:pt>
                <c:pt idx="5409">
                  <c:v>540.90000000005443</c:v>
                </c:pt>
                <c:pt idx="5410">
                  <c:v>541.00000000005446</c:v>
                </c:pt>
                <c:pt idx="5411">
                  <c:v>541.10000000005448</c:v>
                </c:pt>
                <c:pt idx="5412">
                  <c:v>541.2000000000545</c:v>
                </c:pt>
                <c:pt idx="5413">
                  <c:v>541.30000000005452</c:v>
                </c:pt>
                <c:pt idx="5414">
                  <c:v>541.40000000005455</c:v>
                </c:pt>
                <c:pt idx="5415">
                  <c:v>541.50000000005457</c:v>
                </c:pt>
                <c:pt idx="5416">
                  <c:v>541.60000000005459</c:v>
                </c:pt>
                <c:pt idx="5417">
                  <c:v>541.70000000005462</c:v>
                </c:pt>
                <c:pt idx="5418">
                  <c:v>541.80000000005464</c:v>
                </c:pt>
                <c:pt idx="5419">
                  <c:v>541.90000000005466</c:v>
                </c:pt>
                <c:pt idx="5420">
                  <c:v>542.00000000005468</c:v>
                </c:pt>
                <c:pt idx="5421">
                  <c:v>542.10000000005471</c:v>
                </c:pt>
                <c:pt idx="5422">
                  <c:v>542.20000000005473</c:v>
                </c:pt>
                <c:pt idx="5423">
                  <c:v>542.30000000005475</c:v>
                </c:pt>
                <c:pt idx="5424">
                  <c:v>542.40000000005477</c:v>
                </c:pt>
                <c:pt idx="5425">
                  <c:v>542.5000000000548</c:v>
                </c:pt>
                <c:pt idx="5426">
                  <c:v>542.60000000005482</c:v>
                </c:pt>
                <c:pt idx="5427">
                  <c:v>542.70000000005484</c:v>
                </c:pt>
                <c:pt idx="5428">
                  <c:v>542.80000000005487</c:v>
                </c:pt>
                <c:pt idx="5429">
                  <c:v>542.90000000005489</c:v>
                </c:pt>
                <c:pt idx="5430">
                  <c:v>543.00000000005491</c:v>
                </c:pt>
                <c:pt idx="5431">
                  <c:v>543.10000000005493</c:v>
                </c:pt>
                <c:pt idx="5432">
                  <c:v>543.20000000005496</c:v>
                </c:pt>
                <c:pt idx="5433">
                  <c:v>543.30000000005498</c:v>
                </c:pt>
                <c:pt idx="5434">
                  <c:v>543.400000000055</c:v>
                </c:pt>
                <c:pt idx="5435">
                  <c:v>543.50000000005502</c:v>
                </c:pt>
                <c:pt idx="5436">
                  <c:v>543.60000000005505</c:v>
                </c:pt>
                <c:pt idx="5437">
                  <c:v>543.70000000005507</c:v>
                </c:pt>
                <c:pt idx="5438">
                  <c:v>543.80000000005509</c:v>
                </c:pt>
                <c:pt idx="5439">
                  <c:v>543.90000000005512</c:v>
                </c:pt>
                <c:pt idx="5440">
                  <c:v>544.00000000005514</c:v>
                </c:pt>
                <c:pt idx="5441">
                  <c:v>544.10000000005516</c:v>
                </c:pt>
                <c:pt idx="5442">
                  <c:v>544.20000000005518</c:v>
                </c:pt>
                <c:pt idx="5443">
                  <c:v>544.30000000005521</c:v>
                </c:pt>
                <c:pt idx="5444">
                  <c:v>544.40000000005523</c:v>
                </c:pt>
                <c:pt idx="5445">
                  <c:v>544.50000000005525</c:v>
                </c:pt>
                <c:pt idx="5446">
                  <c:v>544.60000000005527</c:v>
                </c:pt>
                <c:pt idx="5447">
                  <c:v>544.7000000000553</c:v>
                </c:pt>
                <c:pt idx="5448">
                  <c:v>544.80000000005532</c:v>
                </c:pt>
                <c:pt idx="5449">
                  <c:v>544.90000000005534</c:v>
                </c:pt>
                <c:pt idx="5450">
                  <c:v>545.00000000005537</c:v>
                </c:pt>
                <c:pt idx="5451">
                  <c:v>545.10000000005539</c:v>
                </c:pt>
                <c:pt idx="5452">
                  <c:v>545.20000000005541</c:v>
                </c:pt>
                <c:pt idx="5453">
                  <c:v>545.30000000005543</c:v>
                </c:pt>
                <c:pt idx="5454">
                  <c:v>545.40000000005546</c:v>
                </c:pt>
                <c:pt idx="5455">
                  <c:v>545.50000000005548</c:v>
                </c:pt>
                <c:pt idx="5456">
                  <c:v>545.6000000000555</c:v>
                </c:pt>
                <c:pt idx="5457">
                  <c:v>545.70000000005552</c:v>
                </c:pt>
                <c:pt idx="5458">
                  <c:v>545.80000000005555</c:v>
                </c:pt>
                <c:pt idx="5459">
                  <c:v>545.90000000005557</c:v>
                </c:pt>
                <c:pt idx="5460">
                  <c:v>546.00000000005559</c:v>
                </c:pt>
                <c:pt idx="5461">
                  <c:v>546.10000000005562</c:v>
                </c:pt>
                <c:pt idx="5462">
                  <c:v>546.20000000005564</c:v>
                </c:pt>
                <c:pt idx="5463">
                  <c:v>546.30000000005566</c:v>
                </c:pt>
                <c:pt idx="5464">
                  <c:v>546.40000000005568</c:v>
                </c:pt>
                <c:pt idx="5465">
                  <c:v>546.50000000005571</c:v>
                </c:pt>
                <c:pt idx="5466">
                  <c:v>546.60000000005573</c:v>
                </c:pt>
                <c:pt idx="5467">
                  <c:v>546.70000000005575</c:v>
                </c:pt>
                <c:pt idx="5468">
                  <c:v>546.80000000005577</c:v>
                </c:pt>
                <c:pt idx="5469">
                  <c:v>546.9000000000558</c:v>
                </c:pt>
                <c:pt idx="5470">
                  <c:v>547.00000000005582</c:v>
                </c:pt>
                <c:pt idx="5471">
                  <c:v>547.10000000005584</c:v>
                </c:pt>
                <c:pt idx="5472">
                  <c:v>547.20000000005587</c:v>
                </c:pt>
                <c:pt idx="5473">
                  <c:v>547.30000000005589</c:v>
                </c:pt>
                <c:pt idx="5474">
                  <c:v>547.40000000005591</c:v>
                </c:pt>
                <c:pt idx="5475">
                  <c:v>547.50000000005593</c:v>
                </c:pt>
                <c:pt idx="5476">
                  <c:v>547.60000000005596</c:v>
                </c:pt>
                <c:pt idx="5477">
                  <c:v>547.70000000005598</c:v>
                </c:pt>
                <c:pt idx="5478">
                  <c:v>547.800000000056</c:v>
                </c:pt>
                <c:pt idx="5479">
                  <c:v>547.90000000005602</c:v>
                </c:pt>
                <c:pt idx="5480">
                  <c:v>548.00000000005605</c:v>
                </c:pt>
                <c:pt idx="5481">
                  <c:v>548.10000000005607</c:v>
                </c:pt>
                <c:pt idx="5482">
                  <c:v>548.20000000005609</c:v>
                </c:pt>
                <c:pt idx="5483">
                  <c:v>548.30000000005612</c:v>
                </c:pt>
                <c:pt idx="5484">
                  <c:v>548.40000000005614</c:v>
                </c:pt>
                <c:pt idx="5485">
                  <c:v>548.50000000005616</c:v>
                </c:pt>
                <c:pt idx="5486">
                  <c:v>548.60000000005618</c:v>
                </c:pt>
                <c:pt idx="5487">
                  <c:v>548.70000000005621</c:v>
                </c:pt>
                <c:pt idx="5488">
                  <c:v>548.80000000005623</c:v>
                </c:pt>
                <c:pt idx="5489">
                  <c:v>548.90000000005625</c:v>
                </c:pt>
                <c:pt idx="5490">
                  <c:v>549.00000000005627</c:v>
                </c:pt>
                <c:pt idx="5491">
                  <c:v>549.1000000000563</c:v>
                </c:pt>
                <c:pt idx="5492">
                  <c:v>549.20000000005632</c:v>
                </c:pt>
                <c:pt idx="5493">
                  <c:v>549.30000000005634</c:v>
                </c:pt>
                <c:pt idx="5494">
                  <c:v>549.40000000005637</c:v>
                </c:pt>
                <c:pt idx="5495">
                  <c:v>549.50000000005639</c:v>
                </c:pt>
                <c:pt idx="5496">
                  <c:v>549.60000000005641</c:v>
                </c:pt>
                <c:pt idx="5497">
                  <c:v>549.70000000005643</c:v>
                </c:pt>
                <c:pt idx="5498">
                  <c:v>549.80000000005646</c:v>
                </c:pt>
                <c:pt idx="5499">
                  <c:v>549.90000000005648</c:v>
                </c:pt>
                <c:pt idx="5500">
                  <c:v>550.0000000000565</c:v>
                </c:pt>
                <c:pt idx="5501">
                  <c:v>550.10000000005653</c:v>
                </c:pt>
                <c:pt idx="5502">
                  <c:v>550.20000000005655</c:v>
                </c:pt>
                <c:pt idx="5503">
                  <c:v>550.30000000005657</c:v>
                </c:pt>
                <c:pt idx="5504">
                  <c:v>550.40000000005659</c:v>
                </c:pt>
                <c:pt idx="5505">
                  <c:v>550.50000000005662</c:v>
                </c:pt>
                <c:pt idx="5506">
                  <c:v>550.60000000005664</c:v>
                </c:pt>
                <c:pt idx="5507">
                  <c:v>550.70000000005666</c:v>
                </c:pt>
                <c:pt idx="5508">
                  <c:v>550.80000000005668</c:v>
                </c:pt>
                <c:pt idx="5509">
                  <c:v>550.90000000005671</c:v>
                </c:pt>
                <c:pt idx="5510">
                  <c:v>551.00000000005673</c:v>
                </c:pt>
                <c:pt idx="5511">
                  <c:v>551.10000000005675</c:v>
                </c:pt>
                <c:pt idx="5512">
                  <c:v>551.20000000005678</c:v>
                </c:pt>
                <c:pt idx="5513">
                  <c:v>551.3000000000568</c:v>
                </c:pt>
                <c:pt idx="5514">
                  <c:v>551.40000000005682</c:v>
                </c:pt>
                <c:pt idx="5515">
                  <c:v>551.50000000005684</c:v>
                </c:pt>
                <c:pt idx="5516">
                  <c:v>551.60000000005687</c:v>
                </c:pt>
                <c:pt idx="5517">
                  <c:v>551.70000000005689</c:v>
                </c:pt>
                <c:pt idx="5518">
                  <c:v>551.80000000005691</c:v>
                </c:pt>
                <c:pt idx="5519">
                  <c:v>551.90000000005693</c:v>
                </c:pt>
                <c:pt idx="5520">
                  <c:v>552.00000000005696</c:v>
                </c:pt>
                <c:pt idx="5521">
                  <c:v>552.10000000005698</c:v>
                </c:pt>
                <c:pt idx="5522">
                  <c:v>552.200000000057</c:v>
                </c:pt>
                <c:pt idx="5523">
                  <c:v>552.30000000005703</c:v>
                </c:pt>
                <c:pt idx="5524">
                  <c:v>552.40000000005705</c:v>
                </c:pt>
                <c:pt idx="5525">
                  <c:v>552.50000000005707</c:v>
                </c:pt>
                <c:pt idx="5526">
                  <c:v>552.60000000005709</c:v>
                </c:pt>
                <c:pt idx="5527">
                  <c:v>552.70000000005712</c:v>
                </c:pt>
                <c:pt idx="5528">
                  <c:v>552.80000000005714</c:v>
                </c:pt>
                <c:pt idx="5529">
                  <c:v>552.90000000005716</c:v>
                </c:pt>
                <c:pt idx="5530">
                  <c:v>553.00000000005718</c:v>
                </c:pt>
                <c:pt idx="5531">
                  <c:v>553.10000000005721</c:v>
                </c:pt>
                <c:pt idx="5532">
                  <c:v>553.20000000005723</c:v>
                </c:pt>
                <c:pt idx="5533">
                  <c:v>553.30000000005725</c:v>
                </c:pt>
                <c:pt idx="5534">
                  <c:v>553.40000000005728</c:v>
                </c:pt>
                <c:pt idx="5535">
                  <c:v>553.5000000000573</c:v>
                </c:pt>
                <c:pt idx="5536">
                  <c:v>553.60000000005732</c:v>
                </c:pt>
                <c:pt idx="5537">
                  <c:v>553.70000000005734</c:v>
                </c:pt>
                <c:pt idx="5538">
                  <c:v>553.80000000005737</c:v>
                </c:pt>
                <c:pt idx="5539">
                  <c:v>553.90000000005739</c:v>
                </c:pt>
                <c:pt idx="5540">
                  <c:v>554.00000000005741</c:v>
                </c:pt>
                <c:pt idx="5541">
                  <c:v>554.10000000005743</c:v>
                </c:pt>
                <c:pt idx="5542">
                  <c:v>554.20000000005746</c:v>
                </c:pt>
                <c:pt idx="5543">
                  <c:v>554.30000000005748</c:v>
                </c:pt>
                <c:pt idx="5544">
                  <c:v>554.4000000000575</c:v>
                </c:pt>
                <c:pt idx="5545">
                  <c:v>554.50000000005753</c:v>
                </c:pt>
                <c:pt idx="5546">
                  <c:v>554.60000000005755</c:v>
                </c:pt>
                <c:pt idx="5547">
                  <c:v>554.70000000005757</c:v>
                </c:pt>
                <c:pt idx="5548">
                  <c:v>554.80000000005759</c:v>
                </c:pt>
                <c:pt idx="5549">
                  <c:v>554.90000000005762</c:v>
                </c:pt>
                <c:pt idx="5550">
                  <c:v>555.00000000005764</c:v>
                </c:pt>
                <c:pt idx="5551">
                  <c:v>555.10000000005766</c:v>
                </c:pt>
                <c:pt idx="5552">
                  <c:v>555.20000000005768</c:v>
                </c:pt>
                <c:pt idx="5553">
                  <c:v>555.30000000005771</c:v>
                </c:pt>
                <c:pt idx="5554">
                  <c:v>555.40000000005773</c:v>
                </c:pt>
                <c:pt idx="5555">
                  <c:v>555.50000000005775</c:v>
                </c:pt>
                <c:pt idx="5556">
                  <c:v>555.60000000005778</c:v>
                </c:pt>
                <c:pt idx="5557">
                  <c:v>555.7000000000578</c:v>
                </c:pt>
                <c:pt idx="5558">
                  <c:v>555.80000000005782</c:v>
                </c:pt>
                <c:pt idx="5559">
                  <c:v>555.90000000005784</c:v>
                </c:pt>
                <c:pt idx="5560">
                  <c:v>556.00000000005787</c:v>
                </c:pt>
                <c:pt idx="5561">
                  <c:v>556.10000000005789</c:v>
                </c:pt>
                <c:pt idx="5562">
                  <c:v>556.20000000005791</c:v>
                </c:pt>
                <c:pt idx="5563">
                  <c:v>556.30000000005793</c:v>
                </c:pt>
                <c:pt idx="5564">
                  <c:v>556.40000000005796</c:v>
                </c:pt>
                <c:pt idx="5565">
                  <c:v>556.50000000005798</c:v>
                </c:pt>
                <c:pt idx="5566">
                  <c:v>556.600000000058</c:v>
                </c:pt>
                <c:pt idx="5567">
                  <c:v>556.70000000005803</c:v>
                </c:pt>
                <c:pt idx="5568">
                  <c:v>556.80000000005805</c:v>
                </c:pt>
                <c:pt idx="5569">
                  <c:v>556.90000000005807</c:v>
                </c:pt>
                <c:pt idx="5570">
                  <c:v>557.00000000005809</c:v>
                </c:pt>
                <c:pt idx="5571">
                  <c:v>557.10000000005812</c:v>
                </c:pt>
                <c:pt idx="5572">
                  <c:v>557.20000000005814</c:v>
                </c:pt>
                <c:pt idx="5573">
                  <c:v>557.30000000005816</c:v>
                </c:pt>
                <c:pt idx="5574">
                  <c:v>557.40000000005818</c:v>
                </c:pt>
                <c:pt idx="5575">
                  <c:v>557.50000000005821</c:v>
                </c:pt>
                <c:pt idx="5576">
                  <c:v>557.60000000005823</c:v>
                </c:pt>
                <c:pt idx="5577">
                  <c:v>557.70000000005825</c:v>
                </c:pt>
                <c:pt idx="5578">
                  <c:v>557.80000000005828</c:v>
                </c:pt>
                <c:pt idx="5579">
                  <c:v>557.9000000000583</c:v>
                </c:pt>
                <c:pt idx="5580">
                  <c:v>558.00000000005832</c:v>
                </c:pt>
                <c:pt idx="5581">
                  <c:v>558.10000000005834</c:v>
                </c:pt>
                <c:pt idx="5582">
                  <c:v>558.20000000005837</c:v>
                </c:pt>
                <c:pt idx="5583">
                  <c:v>558.30000000005839</c:v>
                </c:pt>
                <c:pt idx="5584">
                  <c:v>558.40000000005841</c:v>
                </c:pt>
                <c:pt idx="5585">
                  <c:v>558.50000000005844</c:v>
                </c:pt>
                <c:pt idx="5586">
                  <c:v>558.60000000005846</c:v>
                </c:pt>
                <c:pt idx="5587">
                  <c:v>558.70000000005848</c:v>
                </c:pt>
                <c:pt idx="5588">
                  <c:v>558.8000000000585</c:v>
                </c:pt>
                <c:pt idx="5589">
                  <c:v>558.90000000005853</c:v>
                </c:pt>
                <c:pt idx="5590">
                  <c:v>559.00000000005855</c:v>
                </c:pt>
                <c:pt idx="5591">
                  <c:v>559.10000000005857</c:v>
                </c:pt>
                <c:pt idx="5592">
                  <c:v>559.20000000005859</c:v>
                </c:pt>
                <c:pt idx="5593">
                  <c:v>559.30000000005862</c:v>
                </c:pt>
                <c:pt idx="5594">
                  <c:v>559.40000000005864</c:v>
                </c:pt>
                <c:pt idx="5595">
                  <c:v>559.50000000005866</c:v>
                </c:pt>
                <c:pt idx="5596">
                  <c:v>559.60000000005869</c:v>
                </c:pt>
                <c:pt idx="5597">
                  <c:v>559.70000000005871</c:v>
                </c:pt>
                <c:pt idx="5598">
                  <c:v>559.80000000005873</c:v>
                </c:pt>
                <c:pt idx="5599">
                  <c:v>559.90000000005875</c:v>
                </c:pt>
                <c:pt idx="5600">
                  <c:v>560.00000000005878</c:v>
                </c:pt>
                <c:pt idx="5601">
                  <c:v>560.1000000000588</c:v>
                </c:pt>
                <c:pt idx="5602">
                  <c:v>560.20000000005882</c:v>
                </c:pt>
                <c:pt idx="5603">
                  <c:v>560.30000000005884</c:v>
                </c:pt>
                <c:pt idx="5604">
                  <c:v>560.40000000005887</c:v>
                </c:pt>
                <c:pt idx="5605">
                  <c:v>560.50000000005889</c:v>
                </c:pt>
                <c:pt idx="5606">
                  <c:v>560.60000000005891</c:v>
                </c:pt>
                <c:pt idx="5607">
                  <c:v>560.70000000005894</c:v>
                </c:pt>
                <c:pt idx="5608">
                  <c:v>560.80000000005896</c:v>
                </c:pt>
                <c:pt idx="5609">
                  <c:v>560.90000000005898</c:v>
                </c:pt>
                <c:pt idx="5610">
                  <c:v>561.000000000059</c:v>
                </c:pt>
                <c:pt idx="5611">
                  <c:v>561.10000000005903</c:v>
                </c:pt>
                <c:pt idx="5612">
                  <c:v>561.20000000005905</c:v>
                </c:pt>
                <c:pt idx="5613">
                  <c:v>561.30000000005907</c:v>
                </c:pt>
                <c:pt idx="5614">
                  <c:v>561.40000000005909</c:v>
                </c:pt>
                <c:pt idx="5615">
                  <c:v>561.50000000005912</c:v>
                </c:pt>
                <c:pt idx="5616">
                  <c:v>561.60000000005914</c:v>
                </c:pt>
                <c:pt idx="5617">
                  <c:v>561.70000000005916</c:v>
                </c:pt>
                <c:pt idx="5618">
                  <c:v>561.80000000005919</c:v>
                </c:pt>
                <c:pt idx="5619">
                  <c:v>561.90000000005921</c:v>
                </c:pt>
                <c:pt idx="5620">
                  <c:v>562.00000000005923</c:v>
                </c:pt>
                <c:pt idx="5621">
                  <c:v>562.10000000005925</c:v>
                </c:pt>
                <c:pt idx="5622">
                  <c:v>562.20000000005928</c:v>
                </c:pt>
                <c:pt idx="5623">
                  <c:v>562.3000000000593</c:v>
                </c:pt>
                <c:pt idx="5624">
                  <c:v>562.40000000005932</c:v>
                </c:pt>
                <c:pt idx="5625">
                  <c:v>562.50000000005934</c:v>
                </c:pt>
                <c:pt idx="5626">
                  <c:v>562.60000000005937</c:v>
                </c:pt>
                <c:pt idx="5627">
                  <c:v>562.70000000005939</c:v>
                </c:pt>
                <c:pt idx="5628">
                  <c:v>562.80000000005941</c:v>
                </c:pt>
                <c:pt idx="5629">
                  <c:v>562.90000000005944</c:v>
                </c:pt>
                <c:pt idx="5630">
                  <c:v>563.00000000005946</c:v>
                </c:pt>
                <c:pt idx="5631">
                  <c:v>563.10000000005948</c:v>
                </c:pt>
                <c:pt idx="5632">
                  <c:v>563.2000000000595</c:v>
                </c:pt>
                <c:pt idx="5633">
                  <c:v>563.30000000005953</c:v>
                </c:pt>
                <c:pt idx="5634">
                  <c:v>563.40000000005955</c:v>
                </c:pt>
                <c:pt idx="5635">
                  <c:v>563.50000000005957</c:v>
                </c:pt>
                <c:pt idx="5636">
                  <c:v>563.60000000005959</c:v>
                </c:pt>
                <c:pt idx="5637">
                  <c:v>563.70000000005962</c:v>
                </c:pt>
                <c:pt idx="5638">
                  <c:v>563.80000000005964</c:v>
                </c:pt>
                <c:pt idx="5639">
                  <c:v>563.90000000005966</c:v>
                </c:pt>
                <c:pt idx="5640">
                  <c:v>564.00000000005969</c:v>
                </c:pt>
                <c:pt idx="5641">
                  <c:v>564.10000000005971</c:v>
                </c:pt>
                <c:pt idx="5642">
                  <c:v>564.20000000005973</c:v>
                </c:pt>
                <c:pt idx="5643">
                  <c:v>564.30000000005975</c:v>
                </c:pt>
                <c:pt idx="5644">
                  <c:v>564.40000000005978</c:v>
                </c:pt>
                <c:pt idx="5645">
                  <c:v>564.5000000000598</c:v>
                </c:pt>
                <c:pt idx="5646">
                  <c:v>564.60000000005982</c:v>
                </c:pt>
                <c:pt idx="5647">
                  <c:v>564.70000000005984</c:v>
                </c:pt>
                <c:pt idx="5648">
                  <c:v>564.80000000005987</c:v>
                </c:pt>
                <c:pt idx="5649">
                  <c:v>564.90000000005989</c:v>
                </c:pt>
                <c:pt idx="5650">
                  <c:v>565.00000000005991</c:v>
                </c:pt>
                <c:pt idx="5651">
                  <c:v>565.10000000005994</c:v>
                </c:pt>
                <c:pt idx="5652">
                  <c:v>565.20000000005996</c:v>
                </c:pt>
                <c:pt idx="5653">
                  <c:v>565.30000000005998</c:v>
                </c:pt>
                <c:pt idx="5654">
                  <c:v>565.40000000006</c:v>
                </c:pt>
                <c:pt idx="5655">
                  <c:v>565.50000000006003</c:v>
                </c:pt>
                <c:pt idx="5656">
                  <c:v>565.60000000006005</c:v>
                </c:pt>
                <c:pt idx="5657">
                  <c:v>565.70000000006007</c:v>
                </c:pt>
                <c:pt idx="5658">
                  <c:v>565.80000000006009</c:v>
                </c:pt>
                <c:pt idx="5659">
                  <c:v>565.90000000006012</c:v>
                </c:pt>
                <c:pt idx="5660">
                  <c:v>566.00000000006014</c:v>
                </c:pt>
                <c:pt idx="5661">
                  <c:v>566.10000000006016</c:v>
                </c:pt>
                <c:pt idx="5662">
                  <c:v>566.20000000006019</c:v>
                </c:pt>
                <c:pt idx="5663">
                  <c:v>566.30000000006021</c:v>
                </c:pt>
                <c:pt idx="5664">
                  <c:v>566.40000000006023</c:v>
                </c:pt>
                <c:pt idx="5665">
                  <c:v>566.50000000006025</c:v>
                </c:pt>
                <c:pt idx="5666">
                  <c:v>566.60000000006028</c:v>
                </c:pt>
                <c:pt idx="5667">
                  <c:v>566.7000000000603</c:v>
                </c:pt>
                <c:pt idx="5668">
                  <c:v>566.80000000006032</c:v>
                </c:pt>
                <c:pt idx="5669">
                  <c:v>566.90000000006034</c:v>
                </c:pt>
                <c:pt idx="5670">
                  <c:v>567.00000000006037</c:v>
                </c:pt>
                <c:pt idx="5671">
                  <c:v>567.10000000006039</c:v>
                </c:pt>
                <c:pt idx="5672">
                  <c:v>567.20000000006041</c:v>
                </c:pt>
                <c:pt idx="5673">
                  <c:v>567.30000000006044</c:v>
                </c:pt>
                <c:pt idx="5674">
                  <c:v>567.40000000006046</c:v>
                </c:pt>
                <c:pt idx="5675">
                  <c:v>567.50000000006048</c:v>
                </c:pt>
                <c:pt idx="5676">
                  <c:v>567.6000000000605</c:v>
                </c:pt>
                <c:pt idx="5677">
                  <c:v>567.70000000006053</c:v>
                </c:pt>
                <c:pt idx="5678">
                  <c:v>567.80000000006055</c:v>
                </c:pt>
                <c:pt idx="5679">
                  <c:v>567.90000000006057</c:v>
                </c:pt>
                <c:pt idx="5680">
                  <c:v>568.0000000000606</c:v>
                </c:pt>
                <c:pt idx="5681">
                  <c:v>568.10000000006062</c:v>
                </c:pt>
                <c:pt idx="5682">
                  <c:v>568.20000000006064</c:v>
                </c:pt>
                <c:pt idx="5683">
                  <c:v>568.30000000006066</c:v>
                </c:pt>
                <c:pt idx="5684">
                  <c:v>568.40000000006069</c:v>
                </c:pt>
                <c:pt idx="5685">
                  <c:v>568.50000000006071</c:v>
                </c:pt>
                <c:pt idx="5686">
                  <c:v>568.60000000006073</c:v>
                </c:pt>
                <c:pt idx="5687">
                  <c:v>568.70000000006075</c:v>
                </c:pt>
                <c:pt idx="5688">
                  <c:v>568.80000000006078</c:v>
                </c:pt>
                <c:pt idx="5689">
                  <c:v>568.9000000000608</c:v>
                </c:pt>
                <c:pt idx="5690">
                  <c:v>569.00000000006082</c:v>
                </c:pt>
                <c:pt idx="5691">
                  <c:v>569.10000000006085</c:v>
                </c:pt>
                <c:pt idx="5692">
                  <c:v>569.20000000006087</c:v>
                </c:pt>
                <c:pt idx="5693">
                  <c:v>569.30000000006089</c:v>
                </c:pt>
                <c:pt idx="5694">
                  <c:v>569.40000000006091</c:v>
                </c:pt>
                <c:pt idx="5695">
                  <c:v>569.50000000006094</c:v>
                </c:pt>
                <c:pt idx="5696">
                  <c:v>569.60000000006096</c:v>
                </c:pt>
                <c:pt idx="5697">
                  <c:v>569.70000000006098</c:v>
                </c:pt>
                <c:pt idx="5698">
                  <c:v>569.800000000061</c:v>
                </c:pt>
                <c:pt idx="5699">
                  <c:v>569.90000000006103</c:v>
                </c:pt>
                <c:pt idx="5700">
                  <c:v>570.00000000006105</c:v>
                </c:pt>
                <c:pt idx="5701">
                  <c:v>570.10000000006107</c:v>
                </c:pt>
                <c:pt idx="5702">
                  <c:v>570.2000000000611</c:v>
                </c:pt>
                <c:pt idx="5703">
                  <c:v>570.30000000006112</c:v>
                </c:pt>
                <c:pt idx="5704">
                  <c:v>570.40000000006114</c:v>
                </c:pt>
                <c:pt idx="5705">
                  <c:v>570.50000000006116</c:v>
                </c:pt>
                <c:pt idx="5706">
                  <c:v>570.60000000006119</c:v>
                </c:pt>
                <c:pt idx="5707">
                  <c:v>570.70000000006121</c:v>
                </c:pt>
                <c:pt idx="5708">
                  <c:v>570.80000000006123</c:v>
                </c:pt>
                <c:pt idx="5709">
                  <c:v>570.90000000006125</c:v>
                </c:pt>
                <c:pt idx="5710">
                  <c:v>571.00000000006128</c:v>
                </c:pt>
                <c:pt idx="5711">
                  <c:v>571.1000000000613</c:v>
                </c:pt>
                <c:pt idx="5712">
                  <c:v>571.20000000006132</c:v>
                </c:pt>
                <c:pt idx="5713">
                  <c:v>571.30000000006135</c:v>
                </c:pt>
                <c:pt idx="5714">
                  <c:v>571.40000000006137</c:v>
                </c:pt>
                <c:pt idx="5715">
                  <c:v>571.50000000006139</c:v>
                </c:pt>
                <c:pt idx="5716">
                  <c:v>571.60000000006141</c:v>
                </c:pt>
                <c:pt idx="5717">
                  <c:v>571.70000000006144</c:v>
                </c:pt>
                <c:pt idx="5718">
                  <c:v>571.80000000006146</c:v>
                </c:pt>
                <c:pt idx="5719">
                  <c:v>571.90000000006148</c:v>
                </c:pt>
                <c:pt idx="5720">
                  <c:v>572.0000000000615</c:v>
                </c:pt>
                <c:pt idx="5721">
                  <c:v>572.10000000006153</c:v>
                </c:pt>
                <c:pt idx="5722">
                  <c:v>572.20000000006155</c:v>
                </c:pt>
                <c:pt idx="5723">
                  <c:v>572.30000000006157</c:v>
                </c:pt>
                <c:pt idx="5724">
                  <c:v>572.4000000000616</c:v>
                </c:pt>
                <c:pt idx="5725">
                  <c:v>572.50000000006162</c:v>
                </c:pt>
                <c:pt idx="5726">
                  <c:v>572.60000000006164</c:v>
                </c:pt>
                <c:pt idx="5727">
                  <c:v>572.70000000006166</c:v>
                </c:pt>
                <c:pt idx="5728">
                  <c:v>572.80000000006169</c:v>
                </c:pt>
                <c:pt idx="5729">
                  <c:v>572.90000000006171</c:v>
                </c:pt>
                <c:pt idx="5730">
                  <c:v>573.00000000006173</c:v>
                </c:pt>
                <c:pt idx="5731">
                  <c:v>573.10000000006175</c:v>
                </c:pt>
                <c:pt idx="5732">
                  <c:v>573.20000000006178</c:v>
                </c:pt>
                <c:pt idx="5733">
                  <c:v>573.3000000000618</c:v>
                </c:pt>
                <c:pt idx="5734">
                  <c:v>573.40000000006182</c:v>
                </c:pt>
                <c:pt idx="5735">
                  <c:v>573.50000000006185</c:v>
                </c:pt>
                <c:pt idx="5736">
                  <c:v>573.60000000006187</c:v>
                </c:pt>
                <c:pt idx="5737">
                  <c:v>573.70000000006189</c:v>
                </c:pt>
                <c:pt idx="5738">
                  <c:v>573.80000000006191</c:v>
                </c:pt>
                <c:pt idx="5739">
                  <c:v>573.90000000006194</c:v>
                </c:pt>
                <c:pt idx="5740">
                  <c:v>574.00000000006196</c:v>
                </c:pt>
                <c:pt idx="5741">
                  <c:v>574.10000000006198</c:v>
                </c:pt>
                <c:pt idx="5742">
                  <c:v>574.200000000062</c:v>
                </c:pt>
                <c:pt idx="5743">
                  <c:v>574.30000000006203</c:v>
                </c:pt>
                <c:pt idx="5744">
                  <c:v>574.40000000006205</c:v>
                </c:pt>
                <c:pt idx="5745">
                  <c:v>574.50000000006207</c:v>
                </c:pt>
                <c:pt idx="5746">
                  <c:v>574.6000000000621</c:v>
                </c:pt>
                <c:pt idx="5747">
                  <c:v>574.70000000006212</c:v>
                </c:pt>
                <c:pt idx="5748">
                  <c:v>574.80000000006214</c:v>
                </c:pt>
                <c:pt idx="5749">
                  <c:v>574.90000000006216</c:v>
                </c:pt>
                <c:pt idx="5750">
                  <c:v>575.00000000006219</c:v>
                </c:pt>
                <c:pt idx="5751">
                  <c:v>575.10000000006221</c:v>
                </c:pt>
                <c:pt idx="5752">
                  <c:v>575.20000000006223</c:v>
                </c:pt>
                <c:pt idx="5753">
                  <c:v>575.30000000006225</c:v>
                </c:pt>
                <c:pt idx="5754">
                  <c:v>575.40000000006228</c:v>
                </c:pt>
                <c:pt idx="5755">
                  <c:v>575.5000000000623</c:v>
                </c:pt>
                <c:pt idx="5756">
                  <c:v>575.60000000006232</c:v>
                </c:pt>
                <c:pt idx="5757">
                  <c:v>575.70000000006235</c:v>
                </c:pt>
                <c:pt idx="5758">
                  <c:v>575.80000000006237</c:v>
                </c:pt>
                <c:pt idx="5759">
                  <c:v>575.90000000006239</c:v>
                </c:pt>
                <c:pt idx="5760">
                  <c:v>576.00000000006241</c:v>
                </c:pt>
                <c:pt idx="5761">
                  <c:v>576.10000000006244</c:v>
                </c:pt>
                <c:pt idx="5762">
                  <c:v>576.20000000006246</c:v>
                </c:pt>
                <c:pt idx="5763">
                  <c:v>576.30000000006248</c:v>
                </c:pt>
                <c:pt idx="5764">
                  <c:v>576.40000000006251</c:v>
                </c:pt>
                <c:pt idx="5765">
                  <c:v>576.50000000006253</c:v>
                </c:pt>
                <c:pt idx="5766">
                  <c:v>576.60000000006255</c:v>
                </c:pt>
                <c:pt idx="5767">
                  <c:v>576.70000000006257</c:v>
                </c:pt>
                <c:pt idx="5768">
                  <c:v>576.8000000000626</c:v>
                </c:pt>
                <c:pt idx="5769">
                  <c:v>576.90000000006262</c:v>
                </c:pt>
                <c:pt idx="5770">
                  <c:v>577.00000000006264</c:v>
                </c:pt>
                <c:pt idx="5771">
                  <c:v>577.10000000006266</c:v>
                </c:pt>
                <c:pt idx="5772">
                  <c:v>577.20000000006269</c:v>
                </c:pt>
                <c:pt idx="5773">
                  <c:v>577.30000000006271</c:v>
                </c:pt>
                <c:pt idx="5774">
                  <c:v>577.40000000006273</c:v>
                </c:pt>
                <c:pt idx="5775">
                  <c:v>577.50000000006276</c:v>
                </c:pt>
                <c:pt idx="5776">
                  <c:v>577.60000000006278</c:v>
                </c:pt>
                <c:pt idx="5777">
                  <c:v>577.7000000000628</c:v>
                </c:pt>
                <c:pt idx="5778">
                  <c:v>577.80000000006282</c:v>
                </c:pt>
                <c:pt idx="5779">
                  <c:v>577.90000000006285</c:v>
                </c:pt>
                <c:pt idx="5780">
                  <c:v>578.00000000006287</c:v>
                </c:pt>
                <c:pt idx="5781">
                  <c:v>578.10000000006289</c:v>
                </c:pt>
                <c:pt idx="5782">
                  <c:v>578.20000000006291</c:v>
                </c:pt>
                <c:pt idx="5783">
                  <c:v>578.30000000006294</c:v>
                </c:pt>
                <c:pt idx="5784">
                  <c:v>578.40000000006296</c:v>
                </c:pt>
                <c:pt idx="5785">
                  <c:v>578.50000000006298</c:v>
                </c:pt>
                <c:pt idx="5786">
                  <c:v>578.60000000006301</c:v>
                </c:pt>
                <c:pt idx="5787">
                  <c:v>578.70000000006303</c:v>
                </c:pt>
                <c:pt idx="5788">
                  <c:v>578.80000000006305</c:v>
                </c:pt>
                <c:pt idx="5789">
                  <c:v>578.90000000006307</c:v>
                </c:pt>
                <c:pt idx="5790">
                  <c:v>579.0000000000631</c:v>
                </c:pt>
                <c:pt idx="5791">
                  <c:v>579.10000000006312</c:v>
                </c:pt>
                <c:pt idx="5792">
                  <c:v>579.20000000006314</c:v>
                </c:pt>
                <c:pt idx="5793">
                  <c:v>579.30000000006316</c:v>
                </c:pt>
                <c:pt idx="5794">
                  <c:v>579.40000000006319</c:v>
                </c:pt>
                <c:pt idx="5795">
                  <c:v>579.50000000006321</c:v>
                </c:pt>
                <c:pt idx="5796">
                  <c:v>579.60000000006323</c:v>
                </c:pt>
                <c:pt idx="5797">
                  <c:v>579.70000000006326</c:v>
                </c:pt>
                <c:pt idx="5798">
                  <c:v>579.80000000006328</c:v>
                </c:pt>
                <c:pt idx="5799">
                  <c:v>579.9000000000633</c:v>
                </c:pt>
                <c:pt idx="5800">
                  <c:v>580.00000000006332</c:v>
                </c:pt>
                <c:pt idx="5801">
                  <c:v>580.10000000006335</c:v>
                </c:pt>
                <c:pt idx="5802">
                  <c:v>580.20000000006337</c:v>
                </c:pt>
                <c:pt idx="5803">
                  <c:v>580.30000000006339</c:v>
                </c:pt>
                <c:pt idx="5804">
                  <c:v>580.40000000006341</c:v>
                </c:pt>
                <c:pt idx="5805">
                  <c:v>580.50000000006344</c:v>
                </c:pt>
                <c:pt idx="5806">
                  <c:v>580.60000000006346</c:v>
                </c:pt>
                <c:pt idx="5807">
                  <c:v>580.70000000006348</c:v>
                </c:pt>
                <c:pt idx="5808">
                  <c:v>580.80000000006351</c:v>
                </c:pt>
                <c:pt idx="5809">
                  <c:v>580.90000000006353</c:v>
                </c:pt>
                <c:pt idx="5810">
                  <c:v>581.00000000006355</c:v>
                </c:pt>
                <c:pt idx="5811">
                  <c:v>581.10000000006357</c:v>
                </c:pt>
                <c:pt idx="5812">
                  <c:v>581.2000000000636</c:v>
                </c:pt>
                <c:pt idx="5813">
                  <c:v>581.30000000006362</c:v>
                </c:pt>
                <c:pt idx="5814">
                  <c:v>581.40000000006364</c:v>
                </c:pt>
                <c:pt idx="5815">
                  <c:v>581.50000000006366</c:v>
                </c:pt>
                <c:pt idx="5816">
                  <c:v>581.60000000006369</c:v>
                </c:pt>
                <c:pt idx="5817">
                  <c:v>581.70000000006371</c:v>
                </c:pt>
                <c:pt idx="5818">
                  <c:v>581.80000000006373</c:v>
                </c:pt>
                <c:pt idx="5819">
                  <c:v>581.90000000006376</c:v>
                </c:pt>
                <c:pt idx="5820">
                  <c:v>582.00000000006378</c:v>
                </c:pt>
                <c:pt idx="5821">
                  <c:v>582.1000000000638</c:v>
                </c:pt>
                <c:pt idx="5822">
                  <c:v>582.20000000006382</c:v>
                </c:pt>
                <c:pt idx="5823">
                  <c:v>582.30000000006385</c:v>
                </c:pt>
                <c:pt idx="5824">
                  <c:v>582.40000000006387</c:v>
                </c:pt>
                <c:pt idx="5825">
                  <c:v>582.50000000006389</c:v>
                </c:pt>
                <c:pt idx="5826">
                  <c:v>582.60000000006391</c:v>
                </c:pt>
                <c:pt idx="5827">
                  <c:v>582.70000000006394</c:v>
                </c:pt>
                <c:pt idx="5828">
                  <c:v>582.80000000006396</c:v>
                </c:pt>
                <c:pt idx="5829">
                  <c:v>582.90000000006398</c:v>
                </c:pt>
                <c:pt idx="5830">
                  <c:v>583.00000000006401</c:v>
                </c:pt>
                <c:pt idx="5831">
                  <c:v>583.10000000006403</c:v>
                </c:pt>
                <c:pt idx="5832">
                  <c:v>583.20000000006405</c:v>
                </c:pt>
                <c:pt idx="5833">
                  <c:v>583.30000000006407</c:v>
                </c:pt>
                <c:pt idx="5834">
                  <c:v>583.4000000000641</c:v>
                </c:pt>
                <c:pt idx="5835">
                  <c:v>583.50000000006412</c:v>
                </c:pt>
                <c:pt idx="5836">
                  <c:v>583.60000000006414</c:v>
                </c:pt>
                <c:pt idx="5837">
                  <c:v>583.70000000006416</c:v>
                </c:pt>
                <c:pt idx="5838">
                  <c:v>583.80000000006419</c:v>
                </c:pt>
                <c:pt idx="5839">
                  <c:v>583.90000000006421</c:v>
                </c:pt>
                <c:pt idx="5840">
                  <c:v>584.00000000006423</c:v>
                </c:pt>
                <c:pt idx="5841">
                  <c:v>584.10000000006426</c:v>
                </c:pt>
                <c:pt idx="5842">
                  <c:v>584.20000000006428</c:v>
                </c:pt>
                <c:pt idx="5843">
                  <c:v>584.3000000000643</c:v>
                </c:pt>
                <c:pt idx="5844">
                  <c:v>584.40000000006432</c:v>
                </c:pt>
                <c:pt idx="5845">
                  <c:v>584.50000000006435</c:v>
                </c:pt>
                <c:pt idx="5846">
                  <c:v>584.60000000006437</c:v>
                </c:pt>
                <c:pt idx="5847">
                  <c:v>584.70000000006439</c:v>
                </c:pt>
                <c:pt idx="5848">
                  <c:v>584.80000000006441</c:v>
                </c:pt>
                <c:pt idx="5849">
                  <c:v>584.90000000006444</c:v>
                </c:pt>
                <c:pt idx="5850">
                  <c:v>585.00000000006446</c:v>
                </c:pt>
                <c:pt idx="5851">
                  <c:v>585.10000000006448</c:v>
                </c:pt>
                <c:pt idx="5852">
                  <c:v>585.20000000006451</c:v>
                </c:pt>
                <c:pt idx="5853">
                  <c:v>585.30000000006453</c:v>
                </c:pt>
                <c:pt idx="5854">
                  <c:v>585.40000000006455</c:v>
                </c:pt>
                <c:pt idx="5855">
                  <c:v>585.50000000006457</c:v>
                </c:pt>
                <c:pt idx="5856">
                  <c:v>585.6000000000646</c:v>
                </c:pt>
                <c:pt idx="5857">
                  <c:v>585.70000000006462</c:v>
                </c:pt>
                <c:pt idx="5858">
                  <c:v>585.80000000006464</c:v>
                </c:pt>
                <c:pt idx="5859">
                  <c:v>585.90000000006467</c:v>
                </c:pt>
                <c:pt idx="5860">
                  <c:v>586.00000000006469</c:v>
                </c:pt>
                <c:pt idx="5861">
                  <c:v>586.10000000006471</c:v>
                </c:pt>
                <c:pt idx="5862">
                  <c:v>586.20000000006473</c:v>
                </c:pt>
                <c:pt idx="5863">
                  <c:v>586.30000000006476</c:v>
                </c:pt>
                <c:pt idx="5864">
                  <c:v>586.40000000006478</c:v>
                </c:pt>
                <c:pt idx="5865">
                  <c:v>586.5000000000648</c:v>
                </c:pt>
                <c:pt idx="5866">
                  <c:v>586.60000000006482</c:v>
                </c:pt>
                <c:pt idx="5867">
                  <c:v>586.70000000006485</c:v>
                </c:pt>
                <c:pt idx="5868">
                  <c:v>586.80000000006487</c:v>
                </c:pt>
                <c:pt idx="5869">
                  <c:v>586.90000000006489</c:v>
                </c:pt>
                <c:pt idx="5870">
                  <c:v>587.00000000006492</c:v>
                </c:pt>
                <c:pt idx="5871">
                  <c:v>587.10000000006494</c:v>
                </c:pt>
                <c:pt idx="5872">
                  <c:v>587.20000000006496</c:v>
                </c:pt>
                <c:pt idx="5873">
                  <c:v>587.30000000006498</c:v>
                </c:pt>
                <c:pt idx="5874">
                  <c:v>587.40000000006501</c:v>
                </c:pt>
                <c:pt idx="5875">
                  <c:v>587.50000000006503</c:v>
                </c:pt>
                <c:pt idx="5876">
                  <c:v>587.60000000006505</c:v>
                </c:pt>
                <c:pt idx="5877">
                  <c:v>587.70000000006507</c:v>
                </c:pt>
                <c:pt idx="5878">
                  <c:v>587.8000000000651</c:v>
                </c:pt>
                <c:pt idx="5879">
                  <c:v>587.90000000006512</c:v>
                </c:pt>
                <c:pt idx="5880">
                  <c:v>588.00000000006514</c:v>
                </c:pt>
                <c:pt idx="5881">
                  <c:v>588.10000000006517</c:v>
                </c:pt>
                <c:pt idx="5882">
                  <c:v>588.20000000006519</c:v>
                </c:pt>
                <c:pt idx="5883">
                  <c:v>588.30000000006521</c:v>
                </c:pt>
                <c:pt idx="5884">
                  <c:v>588.40000000006523</c:v>
                </c:pt>
                <c:pt idx="5885">
                  <c:v>588.50000000006526</c:v>
                </c:pt>
                <c:pt idx="5886">
                  <c:v>588.60000000006528</c:v>
                </c:pt>
                <c:pt idx="5887">
                  <c:v>588.7000000000653</c:v>
                </c:pt>
                <c:pt idx="5888">
                  <c:v>588.80000000006532</c:v>
                </c:pt>
                <c:pt idx="5889">
                  <c:v>588.90000000006535</c:v>
                </c:pt>
                <c:pt idx="5890">
                  <c:v>589.00000000006537</c:v>
                </c:pt>
                <c:pt idx="5891">
                  <c:v>589.10000000006539</c:v>
                </c:pt>
                <c:pt idx="5892">
                  <c:v>589.20000000006542</c:v>
                </c:pt>
                <c:pt idx="5893">
                  <c:v>589.30000000006544</c:v>
                </c:pt>
                <c:pt idx="5894">
                  <c:v>589.40000000006546</c:v>
                </c:pt>
                <c:pt idx="5895">
                  <c:v>589.50000000006548</c:v>
                </c:pt>
                <c:pt idx="5896">
                  <c:v>589.60000000006551</c:v>
                </c:pt>
                <c:pt idx="5897">
                  <c:v>589.70000000006553</c:v>
                </c:pt>
                <c:pt idx="5898">
                  <c:v>589.80000000006555</c:v>
                </c:pt>
                <c:pt idx="5899">
                  <c:v>589.90000000006557</c:v>
                </c:pt>
                <c:pt idx="5900">
                  <c:v>590.0000000000656</c:v>
                </c:pt>
                <c:pt idx="5901">
                  <c:v>590.10000000006562</c:v>
                </c:pt>
                <c:pt idx="5902">
                  <c:v>590.20000000006564</c:v>
                </c:pt>
                <c:pt idx="5903">
                  <c:v>590.30000000006567</c:v>
                </c:pt>
                <c:pt idx="5904">
                  <c:v>590.40000000006569</c:v>
                </c:pt>
                <c:pt idx="5905">
                  <c:v>590.50000000006571</c:v>
                </c:pt>
                <c:pt idx="5906">
                  <c:v>590.60000000006573</c:v>
                </c:pt>
                <c:pt idx="5907">
                  <c:v>590.70000000006576</c:v>
                </c:pt>
                <c:pt idx="5908">
                  <c:v>590.80000000006578</c:v>
                </c:pt>
                <c:pt idx="5909">
                  <c:v>590.9000000000658</c:v>
                </c:pt>
                <c:pt idx="5910">
                  <c:v>591.00000000006582</c:v>
                </c:pt>
                <c:pt idx="5911">
                  <c:v>591.10000000006585</c:v>
                </c:pt>
                <c:pt idx="5912">
                  <c:v>591.20000000006587</c:v>
                </c:pt>
                <c:pt idx="5913">
                  <c:v>591.30000000006589</c:v>
                </c:pt>
                <c:pt idx="5914">
                  <c:v>591.40000000006592</c:v>
                </c:pt>
                <c:pt idx="5915">
                  <c:v>591.50000000006594</c:v>
                </c:pt>
                <c:pt idx="5916">
                  <c:v>591.60000000006596</c:v>
                </c:pt>
                <c:pt idx="5917">
                  <c:v>591.70000000006598</c:v>
                </c:pt>
                <c:pt idx="5918">
                  <c:v>591.80000000006601</c:v>
                </c:pt>
                <c:pt idx="5919">
                  <c:v>591.90000000006603</c:v>
                </c:pt>
                <c:pt idx="5920">
                  <c:v>592.00000000006605</c:v>
                </c:pt>
                <c:pt idx="5921">
                  <c:v>592.10000000006607</c:v>
                </c:pt>
                <c:pt idx="5922">
                  <c:v>592.2000000000661</c:v>
                </c:pt>
                <c:pt idx="5923">
                  <c:v>592.30000000006612</c:v>
                </c:pt>
                <c:pt idx="5924">
                  <c:v>592.40000000006614</c:v>
                </c:pt>
                <c:pt idx="5925">
                  <c:v>592.50000000006617</c:v>
                </c:pt>
                <c:pt idx="5926">
                  <c:v>592.60000000006619</c:v>
                </c:pt>
                <c:pt idx="5927">
                  <c:v>592.70000000006621</c:v>
                </c:pt>
                <c:pt idx="5928">
                  <c:v>592.80000000006623</c:v>
                </c:pt>
                <c:pt idx="5929">
                  <c:v>592.90000000006626</c:v>
                </c:pt>
                <c:pt idx="5930">
                  <c:v>593.00000000006628</c:v>
                </c:pt>
                <c:pt idx="5931">
                  <c:v>593.1000000000663</c:v>
                </c:pt>
                <c:pt idx="5932">
                  <c:v>593.20000000006632</c:v>
                </c:pt>
                <c:pt idx="5933">
                  <c:v>593.30000000006635</c:v>
                </c:pt>
                <c:pt idx="5934">
                  <c:v>593.40000000006637</c:v>
                </c:pt>
                <c:pt idx="5935">
                  <c:v>593.50000000006639</c:v>
                </c:pt>
                <c:pt idx="5936">
                  <c:v>593.60000000006642</c:v>
                </c:pt>
                <c:pt idx="5937">
                  <c:v>593.70000000006644</c:v>
                </c:pt>
                <c:pt idx="5938">
                  <c:v>593.80000000006646</c:v>
                </c:pt>
                <c:pt idx="5939">
                  <c:v>593.90000000006648</c:v>
                </c:pt>
                <c:pt idx="5940">
                  <c:v>594.00000000006651</c:v>
                </c:pt>
                <c:pt idx="5941">
                  <c:v>594.10000000006653</c:v>
                </c:pt>
                <c:pt idx="5942">
                  <c:v>594.20000000006655</c:v>
                </c:pt>
                <c:pt idx="5943">
                  <c:v>594.30000000006658</c:v>
                </c:pt>
                <c:pt idx="5944">
                  <c:v>594.4000000000666</c:v>
                </c:pt>
                <c:pt idx="5945">
                  <c:v>594.50000000006662</c:v>
                </c:pt>
                <c:pt idx="5946">
                  <c:v>594.60000000006664</c:v>
                </c:pt>
                <c:pt idx="5947">
                  <c:v>594.70000000006667</c:v>
                </c:pt>
                <c:pt idx="5948">
                  <c:v>594.80000000006669</c:v>
                </c:pt>
                <c:pt idx="5949">
                  <c:v>594.90000000006671</c:v>
                </c:pt>
                <c:pt idx="5950">
                  <c:v>595.00000000006673</c:v>
                </c:pt>
                <c:pt idx="5951">
                  <c:v>595.10000000006676</c:v>
                </c:pt>
                <c:pt idx="5952">
                  <c:v>595.20000000006678</c:v>
                </c:pt>
                <c:pt idx="5953">
                  <c:v>595.3000000000668</c:v>
                </c:pt>
                <c:pt idx="5954">
                  <c:v>595.40000000006683</c:v>
                </c:pt>
                <c:pt idx="5955">
                  <c:v>595.50000000006685</c:v>
                </c:pt>
                <c:pt idx="5956">
                  <c:v>595.60000000006687</c:v>
                </c:pt>
                <c:pt idx="5957">
                  <c:v>595.70000000006689</c:v>
                </c:pt>
                <c:pt idx="5958">
                  <c:v>595.80000000006692</c:v>
                </c:pt>
                <c:pt idx="5959">
                  <c:v>595.90000000006694</c:v>
                </c:pt>
                <c:pt idx="5960">
                  <c:v>596.00000000006696</c:v>
                </c:pt>
                <c:pt idx="5961">
                  <c:v>596.10000000006698</c:v>
                </c:pt>
                <c:pt idx="5962">
                  <c:v>596.20000000006701</c:v>
                </c:pt>
                <c:pt idx="5963">
                  <c:v>596.30000000006703</c:v>
                </c:pt>
                <c:pt idx="5964">
                  <c:v>596.40000000006705</c:v>
                </c:pt>
                <c:pt idx="5965">
                  <c:v>596.50000000006708</c:v>
                </c:pt>
                <c:pt idx="5966">
                  <c:v>596.6000000000671</c:v>
                </c:pt>
                <c:pt idx="5967">
                  <c:v>596.70000000006712</c:v>
                </c:pt>
                <c:pt idx="5968">
                  <c:v>596.80000000006714</c:v>
                </c:pt>
                <c:pt idx="5969">
                  <c:v>596.90000000006717</c:v>
                </c:pt>
                <c:pt idx="5970">
                  <c:v>597.00000000006719</c:v>
                </c:pt>
                <c:pt idx="5971">
                  <c:v>597.10000000006721</c:v>
                </c:pt>
                <c:pt idx="5972">
                  <c:v>597.20000000006723</c:v>
                </c:pt>
                <c:pt idx="5973">
                  <c:v>597.30000000006726</c:v>
                </c:pt>
                <c:pt idx="5974">
                  <c:v>597.40000000006728</c:v>
                </c:pt>
                <c:pt idx="5975">
                  <c:v>597.5000000000673</c:v>
                </c:pt>
                <c:pt idx="5976">
                  <c:v>597.60000000006733</c:v>
                </c:pt>
                <c:pt idx="5977">
                  <c:v>597.70000000006735</c:v>
                </c:pt>
                <c:pt idx="5978">
                  <c:v>597.80000000006737</c:v>
                </c:pt>
                <c:pt idx="5979">
                  <c:v>597.90000000006739</c:v>
                </c:pt>
                <c:pt idx="5980">
                  <c:v>598.00000000006742</c:v>
                </c:pt>
                <c:pt idx="5981">
                  <c:v>598.10000000006744</c:v>
                </c:pt>
                <c:pt idx="5982">
                  <c:v>598.20000000006746</c:v>
                </c:pt>
                <c:pt idx="5983">
                  <c:v>598.30000000006748</c:v>
                </c:pt>
                <c:pt idx="5984">
                  <c:v>598.40000000006751</c:v>
                </c:pt>
                <c:pt idx="5985">
                  <c:v>598.50000000006753</c:v>
                </c:pt>
                <c:pt idx="5986">
                  <c:v>598.60000000006755</c:v>
                </c:pt>
                <c:pt idx="5987">
                  <c:v>598.70000000006758</c:v>
                </c:pt>
                <c:pt idx="5988">
                  <c:v>598.8000000000676</c:v>
                </c:pt>
                <c:pt idx="5989">
                  <c:v>598.90000000006762</c:v>
                </c:pt>
                <c:pt idx="5990">
                  <c:v>599.00000000006764</c:v>
                </c:pt>
                <c:pt idx="5991">
                  <c:v>599.10000000006767</c:v>
                </c:pt>
                <c:pt idx="5992">
                  <c:v>599.20000000006769</c:v>
                </c:pt>
                <c:pt idx="5993">
                  <c:v>599.30000000006771</c:v>
                </c:pt>
                <c:pt idx="5994">
                  <c:v>599.40000000006773</c:v>
                </c:pt>
                <c:pt idx="5995">
                  <c:v>599.50000000006776</c:v>
                </c:pt>
                <c:pt idx="5996">
                  <c:v>599.60000000006778</c:v>
                </c:pt>
                <c:pt idx="5997">
                  <c:v>599.7000000000678</c:v>
                </c:pt>
                <c:pt idx="5998">
                  <c:v>599.80000000006783</c:v>
                </c:pt>
                <c:pt idx="5999">
                  <c:v>599.90000000006785</c:v>
                </c:pt>
                <c:pt idx="6000">
                  <c:v>600.00000000006787</c:v>
                </c:pt>
                <c:pt idx="6001">
                  <c:v>600.10000000006789</c:v>
                </c:pt>
                <c:pt idx="6002">
                  <c:v>600.20000000006792</c:v>
                </c:pt>
                <c:pt idx="6003">
                  <c:v>600.30000000006794</c:v>
                </c:pt>
                <c:pt idx="6004">
                  <c:v>600.40000000006796</c:v>
                </c:pt>
                <c:pt idx="6005">
                  <c:v>600.50000000006798</c:v>
                </c:pt>
                <c:pt idx="6006">
                  <c:v>600.60000000006801</c:v>
                </c:pt>
                <c:pt idx="6007">
                  <c:v>600.70000000006803</c:v>
                </c:pt>
                <c:pt idx="6008">
                  <c:v>600.80000000006805</c:v>
                </c:pt>
                <c:pt idx="6009">
                  <c:v>600.90000000006808</c:v>
                </c:pt>
                <c:pt idx="6010">
                  <c:v>601.0000000000681</c:v>
                </c:pt>
                <c:pt idx="6011">
                  <c:v>601.10000000006812</c:v>
                </c:pt>
                <c:pt idx="6012">
                  <c:v>601.20000000006814</c:v>
                </c:pt>
                <c:pt idx="6013">
                  <c:v>601.30000000006817</c:v>
                </c:pt>
                <c:pt idx="6014">
                  <c:v>601.40000000006819</c:v>
                </c:pt>
                <c:pt idx="6015">
                  <c:v>601.50000000006821</c:v>
                </c:pt>
                <c:pt idx="6016">
                  <c:v>601.60000000006823</c:v>
                </c:pt>
                <c:pt idx="6017">
                  <c:v>601.70000000006826</c:v>
                </c:pt>
                <c:pt idx="6018">
                  <c:v>601.80000000006828</c:v>
                </c:pt>
                <c:pt idx="6019">
                  <c:v>601.9000000000683</c:v>
                </c:pt>
                <c:pt idx="6020">
                  <c:v>602.00000000006833</c:v>
                </c:pt>
                <c:pt idx="6021">
                  <c:v>602.10000000006835</c:v>
                </c:pt>
                <c:pt idx="6022">
                  <c:v>602.20000000006837</c:v>
                </c:pt>
                <c:pt idx="6023">
                  <c:v>602.30000000006839</c:v>
                </c:pt>
                <c:pt idx="6024">
                  <c:v>602.40000000006842</c:v>
                </c:pt>
                <c:pt idx="6025">
                  <c:v>602.50000000006844</c:v>
                </c:pt>
                <c:pt idx="6026">
                  <c:v>602.60000000006846</c:v>
                </c:pt>
                <c:pt idx="6027">
                  <c:v>602.70000000006848</c:v>
                </c:pt>
                <c:pt idx="6028">
                  <c:v>602.80000000006851</c:v>
                </c:pt>
                <c:pt idx="6029">
                  <c:v>602.90000000006853</c:v>
                </c:pt>
                <c:pt idx="6030">
                  <c:v>603.00000000006855</c:v>
                </c:pt>
                <c:pt idx="6031">
                  <c:v>603.10000000006858</c:v>
                </c:pt>
                <c:pt idx="6032">
                  <c:v>603.2000000000686</c:v>
                </c:pt>
                <c:pt idx="6033">
                  <c:v>603.30000000006862</c:v>
                </c:pt>
                <c:pt idx="6034">
                  <c:v>603.40000000006864</c:v>
                </c:pt>
                <c:pt idx="6035">
                  <c:v>603.50000000006867</c:v>
                </c:pt>
                <c:pt idx="6036">
                  <c:v>603.60000000006869</c:v>
                </c:pt>
                <c:pt idx="6037">
                  <c:v>603.70000000006871</c:v>
                </c:pt>
                <c:pt idx="6038">
                  <c:v>603.80000000006874</c:v>
                </c:pt>
                <c:pt idx="6039">
                  <c:v>603.90000000006876</c:v>
                </c:pt>
                <c:pt idx="6040">
                  <c:v>604.00000000006878</c:v>
                </c:pt>
                <c:pt idx="6041">
                  <c:v>604.1000000000688</c:v>
                </c:pt>
                <c:pt idx="6042">
                  <c:v>604.20000000006883</c:v>
                </c:pt>
                <c:pt idx="6043">
                  <c:v>604.30000000006885</c:v>
                </c:pt>
                <c:pt idx="6044">
                  <c:v>604.40000000006887</c:v>
                </c:pt>
                <c:pt idx="6045">
                  <c:v>604.50000000006889</c:v>
                </c:pt>
                <c:pt idx="6046">
                  <c:v>604.60000000006892</c:v>
                </c:pt>
                <c:pt idx="6047">
                  <c:v>604.70000000006894</c:v>
                </c:pt>
                <c:pt idx="6048">
                  <c:v>604.80000000006896</c:v>
                </c:pt>
                <c:pt idx="6049">
                  <c:v>604.90000000006899</c:v>
                </c:pt>
                <c:pt idx="6050">
                  <c:v>605.00000000006901</c:v>
                </c:pt>
                <c:pt idx="6051">
                  <c:v>605.10000000006903</c:v>
                </c:pt>
                <c:pt idx="6052">
                  <c:v>605.20000000006905</c:v>
                </c:pt>
                <c:pt idx="6053">
                  <c:v>605.30000000006908</c:v>
                </c:pt>
                <c:pt idx="6054">
                  <c:v>605.4000000000691</c:v>
                </c:pt>
                <c:pt idx="6055">
                  <c:v>605.50000000006912</c:v>
                </c:pt>
                <c:pt idx="6056">
                  <c:v>605.60000000006914</c:v>
                </c:pt>
                <c:pt idx="6057">
                  <c:v>605.70000000006917</c:v>
                </c:pt>
                <c:pt idx="6058">
                  <c:v>605.80000000006919</c:v>
                </c:pt>
                <c:pt idx="6059">
                  <c:v>605.90000000006921</c:v>
                </c:pt>
                <c:pt idx="6060">
                  <c:v>606.00000000006924</c:v>
                </c:pt>
                <c:pt idx="6061">
                  <c:v>606.10000000006926</c:v>
                </c:pt>
                <c:pt idx="6062">
                  <c:v>606.20000000006928</c:v>
                </c:pt>
                <c:pt idx="6063">
                  <c:v>606.3000000000693</c:v>
                </c:pt>
                <c:pt idx="6064">
                  <c:v>606.40000000006933</c:v>
                </c:pt>
                <c:pt idx="6065">
                  <c:v>606.50000000006935</c:v>
                </c:pt>
                <c:pt idx="6066">
                  <c:v>606.60000000006937</c:v>
                </c:pt>
                <c:pt idx="6067">
                  <c:v>606.70000000006939</c:v>
                </c:pt>
                <c:pt idx="6068">
                  <c:v>606.80000000006942</c:v>
                </c:pt>
                <c:pt idx="6069">
                  <c:v>606.90000000006944</c:v>
                </c:pt>
                <c:pt idx="6070">
                  <c:v>607.00000000006946</c:v>
                </c:pt>
                <c:pt idx="6071">
                  <c:v>607.10000000006949</c:v>
                </c:pt>
                <c:pt idx="6072">
                  <c:v>607.20000000006951</c:v>
                </c:pt>
                <c:pt idx="6073">
                  <c:v>607.30000000006953</c:v>
                </c:pt>
                <c:pt idx="6074">
                  <c:v>607.40000000006955</c:v>
                </c:pt>
                <c:pt idx="6075">
                  <c:v>607.50000000006958</c:v>
                </c:pt>
                <c:pt idx="6076">
                  <c:v>607.6000000000696</c:v>
                </c:pt>
                <c:pt idx="6077">
                  <c:v>607.70000000006962</c:v>
                </c:pt>
                <c:pt idx="6078">
                  <c:v>607.80000000006964</c:v>
                </c:pt>
                <c:pt idx="6079">
                  <c:v>607.90000000006967</c:v>
                </c:pt>
                <c:pt idx="6080">
                  <c:v>608.00000000006969</c:v>
                </c:pt>
                <c:pt idx="6081">
                  <c:v>608.10000000006971</c:v>
                </c:pt>
                <c:pt idx="6082">
                  <c:v>608.20000000006974</c:v>
                </c:pt>
                <c:pt idx="6083">
                  <c:v>608.30000000006976</c:v>
                </c:pt>
                <c:pt idx="6084">
                  <c:v>608.40000000006978</c:v>
                </c:pt>
                <c:pt idx="6085">
                  <c:v>608.5000000000698</c:v>
                </c:pt>
                <c:pt idx="6086">
                  <c:v>608.60000000006983</c:v>
                </c:pt>
                <c:pt idx="6087">
                  <c:v>608.70000000006985</c:v>
                </c:pt>
                <c:pt idx="6088">
                  <c:v>608.80000000006987</c:v>
                </c:pt>
                <c:pt idx="6089">
                  <c:v>608.90000000006989</c:v>
                </c:pt>
                <c:pt idx="6090">
                  <c:v>609.00000000006992</c:v>
                </c:pt>
                <c:pt idx="6091">
                  <c:v>609.10000000006994</c:v>
                </c:pt>
                <c:pt idx="6092">
                  <c:v>609.20000000006996</c:v>
                </c:pt>
                <c:pt idx="6093">
                  <c:v>609.30000000006999</c:v>
                </c:pt>
                <c:pt idx="6094">
                  <c:v>609.40000000007001</c:v>
                </c:pt>
                <c:pt idx="6095">
                  <c:v>609.50000000007003</c:v>
                </c:pt>
                <c:pt idx="6096">
                  <c:v>609.60000000007005</c:v>
                </c:pt>
                <c:pt idx="6097">
                  <c:v>609.70000000007008</c:v>
                </c:pt>
                <c:pt idx="6098">
                  <c:v>609.8000000000701</c:v>
                </c:pt>
                <c:pt idx="6099">
                  <c:v>609.90000000007012</c:v>
                </c:pt>
                <c:pt idx="6100">
                  <c:v>610.00000000007014</c:v>
                </c:pt>
                <c:pt idx="6101">
                  <c:v>610.10000000007017</c:v>
                </c:pt>
                <c:pt idx="6102">
                  <c:v>610.20000000007019</c:v>
                </c:pt>
                <c:pt idx="6103">
                  <c:v>610.30000000007021</c:v>
                </c:pt>
                <c:pt idx="6104">
                  <c:v>610.40000000007024</c:v>
                </c:pt>
                <c:pt idx="6105">
                  <c:v>610.50000000007026</c:v>
                </c:pt>
                <c:pt idx="6106">
                  <c:v>610.60000000007028</c:v>
                </c:pt>
                <c:pt idx="6107">
                  <c:v>610.7000000000703</c:v>
                </c:pt>
                <c:pt idx="6108">
                  <c:v>610.80000000007033</c:v>
                </c:pt>
                <c:pt idx="6109">
                  <c:v>610.90000000007035</c:v>
                </c:pt>
                <c:pt idx="6110">
                  <c:v>611.00000000007037</c:v>
                </c:pt>
                <c:pt idx="6111">
                  <c:v>611.10000000007039</c:v>
                </c:pt>
                <c:pt idx="6112">
                  <c:v>611.20000000007042</c:v>
                </c:pt>
                <c:pt idx="6113">
                  <c:v>611.30000000007044</c:v>
                </c:pt>
                <c:pt idx="6114">
                  <c:v>611.40000000007046</c:v>
                </c:pt>
                <c:pt idx="6115">
                  <c:v>611.50000000007049</c:v>
                </c:pt>
                <c:pt idx="6116">
                  <c:v>611.60000000007051</c:v>
                </c:pt>
                <c:pt idx="6117">
                  <c:v>611.70000000007053</c:v>
                </c:pt>
                <c:pt idx="6118">
                  <c:v>611.80000000007055</c:v>
                </c:pt>
                <c:pt idx="6119">
                  <c:v>611.90000000007058</c:v>
                </c:pt>
                <c:pt idx="6120">
                  <c:v>612.0000000000706</c:v>
                </c:pt>
                <c:pt idx="6121">
                  <c:v>612.10000000007062</c:v>
                </c:pt>
                <c:pt idx="6122">
                  <c:v>612.20000000007065</c:v>
                </c:pt>
                <c:pt idx="6123">
                  <c:v>612.30000000007067</c:v>
                </c:pt>
                <c:pt idx="6124">
                  <c:v>612.40000000007069</c:v>
                </c:pt>
                <c:pt idx="6125">
                  <c:v>612.50000000007071</c:v>
                </c:pt>
                <c:pt idx="6126">
                  <c:v>612.60000000007074</c:v>
                </c:pt>
                <c:pt idx="6127">
                  <c:v>612.70000000007076</c:v>
                </c:pt>
                <c:pt idx="6128">
                  <c:v>612.80000000007078</c:v>
                </c:pt>
                <c:pt idx="6129">
                  <c:v>612.9000000000708</c:v>
                </c:pt>
                <c:pt idx="6130">
                  <c:v>613.00000000007083</c:v>
                </c:pt>
                <c:pt idx="6131">
                  <c:v>613.10000000007085</c:v>
                </c:pt>
                <c:pt idx="6132">
                  <c:v>613.20000000007087</c:v>
                </c:pt>
                <c:pt idx="6133">
                  <c:v>613.3000000000709</c:v>
                </c:pt>
                <c:pt idx="6134">
                  <c:v>613.40000000007092</c:v>
                </c:pt>
                <c:pt idx="6135">
                  <c:v>613.50000000007094</c:v>
                </c:pt>
                <c:pt idx="6136">
                  <c:v>613.60000000007096</c:v>
                </c:pt>
                <c:pt idx="6137">
                  <c:v>613.70000000007099</c:v>
                </c:pt>
                <c:pt idx="6138">
                  <c:v>613.80000000007101</c:v>
                </c:pt>
                <c:pt idx="6139">
                  <c:v>613.90000000007103</c:v>
                </c:pt>
                <c:pt idx="6140">
                  <c:v>614.00000000007105</c:v>
                </c:pt>
                <c:pt idx="6141">
                  <c:v>614.10000000007108</c:v>
                </c:pt>
                <c:pt idx="6142">
                  <c:v>614.2000000000711</c:v>
                </c:pt>
                <c:pt idx="6143">
                  <c:v>614.30000000007112</c:v>
                </c:pt>
                <c:pt idx="6144">
                  <c:v>614.40000000007115</c:v>
                </c:pt>
                <c:pt idx="6145">
                  <c:v>614.50000000007117</c:v>
                </c:pt>
                <c:pt idx="6146">
                  <c:v>614.60000000007119</c:v>
                </c:pt>
                <c:pt idx="6147">
                  <c:v>614.70000000007121</c:v>
                </c:pt>
                <c:pt idx="6148">
                  <c:v>614.80000000007124</c:v>
                </c:pt>
                <c:pt idx="6149">
                  <c:v>614.90000000007126</c:v>
                </c:pt>
                <c:pt idx="6150">
                  <c:v>615.00000000007128</c:v>
                </c:pt>
                <c:pt idx="6151">
                  <c:v>615.1000000000713</c:v>
                </c:pt>
                <c:pt idx="6152">
                  <c:v>615.20000000007133</c:v>
                </c:pt>
                <c:pt idx="6153">
                  <c:v>615.30000000007135</c:v>
                </c:pt>
                <c:pt idx="6154">
                  <c:v>615.40000000007137</c:v>
                </c:pt>
                <c:pt idx="6155">
                  <c:v>615.5000000000714</c:v>
                </c:pt>
                <c:pt idx="6156">
                  <c:v>615.60000000007142</c:v>
                </c:pt>
                <c:pt idx="6157">
                  <c:v>615.70000000007144</c:v>
                </c:pt>
                <c:pt idx="6158">
                  <c:v>615.80000000007146</c:v>
                </c:pt>
                <c:pt idx="6159">
                  <c:v>615.90000000007149</c:v>
                </c:pt>
                <c:pt idx="6160">
                  <c:v>616.00000000007151</c:v>
                </c:pt>
                <c:pt idx="6161">
                  <c:v>616.10000000007153</c:v>
                </c:pt>
                <c:pt idx="6162">
                  <c:v>616.20000000007155</c:v>
                </c:pt>
                <c:pt idx="6163">
                  <c:v>616.30000000007158</c:v>
                </c:pt>
                <c:pt idx="6164">
                  <c:v>616.4000000000716</c:v>
                </c:pt>
                <c:pt idx="6165">
                  <c:v>616.50000000007162</c:v>
                </c:pt>
                <c:pt idx="6166">
                  <c:v>616.60000000007165</c:v>
                </c:pt>
                <c:pt idx="6167">
                  <c:v>616.70000000007167</c:v>
                </c:pt>
                <c:pt idx="6168">
                  <c:v>616.80000000007169</c:v>
                </c:pt>
                <c:pt idx="6169">
                  <c:v>616.90000000007171</c:v>
                </c:pt>
                <c:pt idx="6170">
                  <c:v>617.00000000007174</c:v>
                </c:pt>
                <c:pt idx="6171">
                  <c:v>617.10000000007176</c:v>
                </c:pt>
                <c:pt idx="6172">
                  <c:v>617.20000000007178</c:v>
                </c:pt>
                <c:pt idx="6173">
                  <c:v>617.3000000000718</c:v>
                </c:pt>
                <c:pt idx="6174">
                  <c:v>617.40000000007183</c:v>
                </c:pt>
                <c:pt idx="6175">
                  <c:v>617.50000000007185</c:v>
                </c:pt>
                <c:pt idx="6176">
                  <c:v>617.60000000007187</c:v>
                </c:pt>
                <c:pt idx="6177">
                  <c:v>617.7000000000719</c:v>
                </c:pt>
                <c:pt idx="6178">
                  <c:v>617.80000000007192</c:v>
                </c:pt>
                <c:pt idx="6179">
                  <c:v>617.90000000007194</c:v>
                </c:pt>
                <c:pt idx="6180">
                  <c:v>618.00000000007196</c:v>
                </c:pt>
                <c:pt idx="6181">
                  <c:v>618.10000000007199</c:v>
                </c:pt>
                <c:pt idx="6182">
                  <c:v>618.20000000007201</c:v>
                </c:pt>
                <c:pt idx="6183">
                  <c:v>618.30000000007203</c:v>
                </c:pt>
                <c:pt idx="6184">
                  <c:v>618.40000000007205</c:v>
                </c:pt>
                <c:pt idx="6185">
                  <c:v>618.50000000007208</c:v>
                </c:pt>
                <c:pt idx="6186">
                  <c:v>618.6000000000721</c:v>
                </c:pt>
                <c:pt idx="6187">
                  <c:v>618.70000000007212</c:v>
                </c:pt>
                <c:pt idx="6188">
                  <c:v>618.80000000007215</c:v>
                </c:pt>
                <c:pt idx="6189">
                  <c:v>618.90000000007217</c:v>
                </c:pt>
                <c:pt idx="6190">
                  <c:v>619.00000000007219</c:v>
                </c:pt>
                <c:pt idx="6191">
                  <c:v>619.10000000007221</c:v>
                </c:pt>
                <c:pt idx="6192">
                  <c:v>619.20000000007224</c:v>
                </c:pt>
                <c:pt idx="6193">
                  <c:v>619.30000000007226</c:v>
                </c:pt>
                <c:pt idx="6194">
                  <c:v>619.40000000007228</c:v>
                </c:pt>
                <c:pt idx="6195">
                  <c:v>619.5000000000723</c:v>
                </c:pt>
                <c:pt idx="6196">
                  <c:v>619.60000000007233</c:v>
                </c:pt>
                <c:pt idx="6197">
                  <c:v>619.70000000007235</c:v>
                </c:pt>
                <c:pt idx="6198">
                  <c:v>619.80000000007237</c:v>
                </c:pt>
                <c:pt idx="6199">
                  <c:v>619.9000000000724</c:v>
                </c:pt>
                <c:pt idx="6200">
                  <c:v>620.00000000007242</c:v>
                </c:pt>
                <c:pt idx="6201">
                  <c:v>620.10000000007244</c:v>
                </c:pt>
                <c:pt idx="6202">
                  <c:v>620.20000000007246</c:v>
                </c:pt>
                <c:pt idx="6203">
                  <c:v>620.30000000007249</c:v>
                </c:pt>
                <c:pt idx="6204">
                  <c:v>620.40000000007251</c:v>
                </c:pt>
                <c:pt idx="6205">
                  <c:v>620.50000000007253</c:v>
                </c:pt>
                <c:pt idx="6206">
                  <c:v>620.60000000007255</c:v>
                </c:pt>
                <c:pt idx="6207">
                  <c:v>620.70000000007258</c:v>
                </c:pt>
                <c:pt idx="6208">
                  <c:v>620.8000000000726</c:v>
                </c:pt>
                <c:pt idx="6209">
                  <c:v>620.90000000007262</c:v>
                </c:pt>
                <c:pt idx="6210">
                  <c:v>621.00000000007265</c:v>
                </c:pt>
                <c:pt idx="6211">
                  <c:v>621.10000000007267</c:v>
                </c:pt>
                <c:pt idx="6212">
                  <c:v>621.20000000007269</c:v>
                </c:pt>
                <c:pt idx="6213">
                  <c:v>621.30000000007271</c:v>
                </c:pt>
                <c:pt idx="6214">
                  <c:v>621.40000000007274</c:v>
                </c:pt>
                <c:pt idx="6215">
                  <c:v>621.50000000007276</c:v>
                </c:pt>
                <c:pt idx="6216">
                  <c:v>621.60000000007278</c:v>
                </c:pt>
                <c:pt idx="6217">
                  <c:v>621.70000000007281</c:v>
                </c:pt>
                <c:pt idx="6218">
                  <c:v>621.80000000007283</c:v>
                </c:pt>
                <c:pt idx="6219">
                  <c:v>621.90000000007285</c:v>
                </c:pt>
                <c:pt idx="6220">
                  <c:v>622.00000000007287</c:v>
                </c:pt>
                <c:pt idx="6221">
                  <c:v>622.1000000000729</c:v>
                </c:pt>
                <c:pt idx="6222">
                  <c:v>622.20000000007292</c:v>
                </c:pt>
                <c:pt idx="6223">
                  <c:v>622.30000000007294</c:v>
                </c:pt>
                <c:pt idx="6224">
                  <c:v>622.40000000007296</c:v>
                </c:pt>
                <c:pt idx="6225">
                  <c:v>622.50000000007299</c:v>
                </c:pt>
                <c:pt idx="6226">
                  <c:v>622.60000000007301</c:v>
                </c:pt>
                <c:pt idx="6227">
                  <c:v>622.70000000007303</c:v>
                </c:pt>
                <c:pt idx="6228">
                  <c:v>622.80000000007306</c:v>
                </c:pt>
                <c:pt idx="6229">
                  <c:v>622.90000000007308</c:v>
                </c:pt>
                <c:pt idx="6230">
                  <c:v>623.0000000000731</c:v>
                </c:pt>
                <c:pt idx="6231">
                  <c:v>623.10000000007312</c:v>
                </c:pt>
                <c:pt idx="6232">
                  <c:v>623.20000000007315</c:v>
                </c:pt>
                <c:pt idx="6233">
                  <c:v>623.30000000007317</c:v>
                </c:pt>
                <c:pt idx="6234">
                  <c:v>623.40000000007319</c:v>
                </c:pt>
                <c:pt idx="6235">
                  <c:v>623.50000000007321</c:v>
                </c:pt>
                <c:pt idx="6236">
                  <c:v>623.60000000007324</c:v>
                </c:pt>
                <c:pt idx="6237">
                  <c:v>623.70000000007326</c:v>
                </c:pt>
                <c:pt idx="6238">
                  <c:v>623.80000000007328</c:v>
                </c:pt>
                <c:pt idx="6239">
                  <c:v>623.90000000007331</c:v>
                </c:pt>
                <c:pt idx="6240">
                  <c:v>624.00000000007333</c:v>
                </c:pt>
                <c:pt idx="6241">
                  <c:v>624.10000000007335</c:v>
                </c:pt>
                <c:pt idx="6242">
                  <c:v>624.20000000007337</c:v>
                </c:pt>
                <c:pt idx="6243">
                  <c:v>624.3000000000734</c:v>
                </c:pt>
                <c:pt idx="6244">
                  <c:v>624.40000000007342</c:v>
                </c:pt>
                <c:pt idx="6245">
                  <c:v>624.50000000007344</c:v>
                </c:pt>
                <c:pt idx="6246">
                  <c:v>624.60000000007346</c:v>
                </c:pt>
                <c:pt idx="6247">
                  <c:v>624.70000000007349</c:v>
                </c:pt>
                <c:pt idx="6248">
                  <c:v>624.80000000007351</c:v>
                </c:pt>
                <c:pt idx="6249">
                  <c:v>624.90000000007353</c:v>
                </c:pt>
                <c:pt idx="6250">
                  <c:v>625.00000000007356</c:v>
                </c:pt>
                <c:pt idx="6251">
                  <c:v>625.10000000007358</c:v>
                </c:pt>
                <c:pt idx="6252">
                  <c:v>625.2000000000736</c:v>
                </c:pt>
                <c:pt idx="6253">
                  <c:v>625.30000000007362</c:v>
                </c:pt>
                <c:pt idx="6254">
                  <c:v>625.40000000007365</c:v>
                </c:pt>
                <c:pt idx="6255">
                  <c:v>625.50000000007367</c:v>
                </c:pt>
                <c:pt idx="6256">
                  <c:v>625.60000000007369</c:v>
                </c:pt>
                <c:pt idx="6257">
                  <c:v>625.70000000007371</c:v>
                </c:pt>
                <c:pt idx="6258">
                  <c:v>625.80000000007374</c:v>
                </c:pt>
                <c:pt idx="6259">
                  <c:v>625.90000000007376</c:v>
                </c:pt>
                <c:pt idx="6260">
                  <c:v>626.00000000007378</c:v>
                </c:pt>
                <c:pt idx="6261">
                  <c:v>626.10000000007381</c:v>
                </c:pt>
                <c:pt idx="6262">
                  <c:v>626.20000000007383</c:v>
                </c:pt>
                <c:pt idx="6263">
                  <c:v>626.30000000007385</c:v>
                </c:pt>
                <c:pt idx="6264">
                  <c:v>626.40000000007387</c:v>
                </c:pt>
                <c:pt idx="6265">
                  <c:v>626.5000000000739</c:v>
                </c:pt>
                <c:pt idx="6266">
                  <c:v>626.60000000007392</c:v>
                </c:pt>
                <c:pt idx="6267">
                  <c:v>626.70000000007394</c:v>
                </c:pt>
                <c:pt idx="6268">
                  <c:v>626.80000000007396</c:v>
                </c:pt>
                <c:pt idx="6269">
                  <c:v>626.90000000007399</c:v>
                </c:pt>
                <c:pt idx="6270">
                  <c:v>627.00000000007401</c:v>
                </c:pt>
                <c:pt idx="6271">
                  <c:v>627.10000000007403</c:v>
                </c:pt>
                <c:pt idx="6272">
                  <c:v>627.20000000007406</c:v>
                </c:pt>
                <c:pt idx="6273">
                  <c:v>627.30000000007408</c:v>
                </c:pt>
                <c:pt idx="6274">
                  <c:v>627.4000000000741</c:v>
                </c:pt>
                <c:pt idx="6275">
                  <c:v>627.50000000007412</c:v>
                </c:pt>
                <c:pt idx="6276">
                  <c:v>627.60000000007415</c:v>
                </c:pt>
                <c:pt idx="6277">
                  <c:v>627.70000000007417</c:v>
                </c:pt>
                <c:pt idx="6278">
                  <c:v>627.80000000007419</c:v>
                </c:pt>
                <c:pt idx="6279">
                  <c:v>627.90000000007421</c:v>
                </c:pt>
                <c:pt idx="6280">
                  <c:v>628.00000000007424</c:v>
                </c:pt>
                <c:pt idx="6281">
                  <c:v>628.10000000007426</c:v>
                </c:pt>
                <c:pt idx="6282">
                  <c:v>628.20000000007428</c:v>
                </c:pt>
                <c:pt idx="6283">
                  <c:v>628.30000000007431</c:v>
                </c:pt>
                <c:pt idx="6284">
                  <c:v>628.40000000007433</c:v>
                </c:pt>
                <c:pt idx="6285">
                  <c:v>628.50000000007435</c:v>
                </c:pt>
                <c:pt idx="6286">
                  <c:v>628.60000000007437</c:v>
                </c:pt>
                <c:pt idx="6287">
                  <c:v>628.7000000000744</c:v>
                </c:pt>
                <c:pt idx="6288">
                  <c:v>628.80000000007442</c:v>
                </c:pt>
                <c:pt idx="6289">
                  <c:v>628.90000000007444</c:v>
                </c:pt>
                <c:pt idx="6290">
                  <c:v>629.00000000007446</c:v>
                </c:pt>
                <c:pt idx="6291">
                  <c:v>629.10000000007449</c:v>
                </c:pt>
                <c:pt idx="6292">
                  <c:v>629.20000000007451</c:v>
                </c:pt>
                <c:pt idx="6293">
                  <c:v>629.30000000007453</c:v>
                </c:pt>
                <c:pt idx="6294">
                  <c:v>629.40000000007456</c:v>
                </c:pt>
                <c:pt idx="6295">
                  <c:v>629.50000000007458</c:v>
                </c:pt>
                <c:pt idx="6296">
                  <c:v>629.6000000000746</c:v>
                </c:pt>
                <c:pt idx="6297">
                  <c:v>629.70000000007462</c:v>
                </c:pt>
                <c:pt idx="6298">
                  <c:v>629.80000000007465</c:v>
                </c:pt>
                <c:pt idx="6299">
                  <c:v>629.90000000007467</c:v>
                </c:pt>
                <c:pt idx="6300">
                  <c:v>630.00000000007469</c:v>
                </c:pt>
                <c:pt idx="6301">
                  <c:v>630.10000000007471</c:v>
                </c:pt>
                <c:pt idx="6302">
                  <c:v>630.20000000007474</c:v>
                </c:pt>
                <c:pt idx="6303">
                  <c:v>630.30000000007476</c:v>
                </c:pt>
                <c:pt idx="6304">
                  <c:v>630.40000000007478</c:v>
                </c:pt>
                <c:pt idx="6305">
                  <c:v>630.50000000007481</c:v>
                </c:pt>
                <c:pt idx="6306">
                  <c:v>630.60000000007483</c:v>
                </c:pt>
                <c:pt idx="6307">
                  <c:v>630.70000000007485</c:v>
                </c:pt>
                <c:pt idx="6308">
                  <c:v>630.80000000007487</c:v>
                </c:pt>
                <c:pt idx="6309">
                  <c:v>630.9000000000749</c:v>
                </c:pt>
                <c:pt idx="6310">
                  <c:v>631.00000000007492</c:v>
                </c:pt>
                <c:pt idx="6311">
                  <c:v>631.10000000007494</c:v>
                </c:pt>
                <c:pt idx="6312">
                  <c:v>631.20000000007497</c:v>
                </c:pt>
                <c:pt idx="6313">
                  <c:v>631.30000000007499</c:v>
                </c:pt>
                <c:pt idx="6314">
                  <c:v>631.40000000007501</c:v>
                </c:pt>
                <c:pt idx="6315">
                  <c:v>631.50000000007503</c:v>
                </c:pt>
                <c:pt idx="6316">
                  <c:v>631.60000000007506</c:v>
                </c:pt>
                <c:pt idx="6317">
                  <c:v>631.70000000007508</c:v>
                </c:pt>
                <c:pt idx="6318">
                  <c:v>631.8000000000751</c:v>
                </c:pt>
                <c:pt idx="6319">
                  <c:v>631.90000000007512</c:v>
                </c:pt>
                <c:pt idx="6320">
                  <c:v>632.00000000007515</c:v>
                </c:pt>
                <c:pt idx="6321">
                  <c:v>632.10000000007517</c:v>
                </c:pt>
                <c:pt idx="6322">
                  <c:v>632.20000000007519</c:v>
                </c:pt>
                <c:pt idx="6323">
                  <c:v>632.30000000007522</c:v>
                </c:pt>
                <c:pt idx="6324">
                  <c:v>632.40000000007524</c:v>
                </c:pt>
                <c:pt idx="6325">
                  <c:v>632.50000000007526</c:v>
                </c:pt>
                <c:pt idx="6326">
                  <c:v>632.60000000007528</c:v>
                </c:pt>
                <c:pt idx="6327">
                  <c:v>632.70000000007531</c:v>
                </c:pt>
                <c:pt idx="6328">
                  <c:v>632.80000000007533</c:v>
                </c:pt>
                <c:pt idx="6329">
                  <c:v>632.90000000007535</c:v>
                </c:pt>
                <c:pt idx="6330">
                  <c:v>633.00000000007537</c:v>
                </c:pt>
                <c:pt idx="6331">
                  <c:v>633.1000000000754</c:v>
                </c:pt>
                <c:pt idx="6332">
                  <c:v>633.20000000007542</c:v>
                </c:pt>
                <c:pt idx="6333">
                  <c:v>633.30000000007544</c:v>
                </c:pt>
                <c:pt idx="6334">
                  <c:v>633.40000000007547</c:v>
                </c:pt>
                <c:pt idx="6335">
                  <c:v>633.50000000007549</c:v>
                </c:pt>
                <c:pt idx="6336">
                  <c:v>633.60000000007551</c:v>
                </c:pt>
                <c:pt idx="6337">
                  <c:v>633.70000000007553</c:v>
                </c:pt>
                <c:pt idx="6338">
                  <c:v>633.80000000007556</c:v>
                </c:pt>
                <c:pt idx="6339">
                  <c:v>633.90000000007558</c:v>
                </c:pt>
                <c:pt idx="6340">
                  <c:v>634.0000000000756</c:v>
                </c:pt>
                <c:pt idx="6341">
                  <c:v>634.10000000007562</c:v>
                </c:pt>
                <c:pt idx="6342">
                  <c:v>634.20000000007565</c:v>
                </c:pt>
                <c:pt idx="6343">
                  <c:v>634.30000000007567</c:v>
                </c:pt>
                <c:pt idx="6344">
                  <c:v>634.40000000007569</c:v>
                </c:pt>
                <c:pt idx="6345">
                  <c:v>634.50000000007572</c:v>
                </c:pt>
                <c:pt idx="6346">
                  <c:v>634.60000000007574</c:v>
                </c:pt>
                <c:pt idx="6347">
                  <c:v>634.70000000007576</c:v>
                </c:pt>
                <c:pt idx="6348">
                  <c:v>634.80000000007578</c:v>
                </c:pt>
                <c:pt idx="6349">
                  <c:v>634.90000000007581</c:v>
                </c:pt>
                <c:pt idx="6350">
                  <c:v>635.00000000007583</c:v>
                </c:pt>
                <c:pt idx="6351">
                  <c:v>635.10000000007585</c:v>
                </c:pt>
                <c:pt idx="6352">
                  <c:v>635.20000000007587</c:v>
                </c:pt>
                <c:pt idx="6353">
                  <c:v>635.3000000000759</c:v>
                </c:pt>
                <c:pt idx="6354">
                  <c:v>635.40000000007592</c:v>
                </c:pt>
                <c:pt idx="6355">
                  <c:v>635.50000000007594</c:v>
                </c:pt>
                <c:pt idx="6356">
                  <c:v>635.60000000007597</c:v>
                </c:pt>
                <c:pt idx="6357">
                  <c:v>635.70000000007599</c:v>
                </c:pt>
                <c:pt idx="6358">
                  <c:v>635.80000000007601</c:v>
                </c:pt>
                <c:pt idx="6359">
                  <c:v>635.90000000007603</c:v>
                </c:pt>
                <c:pt idx="6360">
                  <c:v>636.00000000007606</c:v>
                </c:pt>
                <c:pt idx="6361">
                  <c:v>636.10000000007608</c:v>
                </c:pt>
                <c:pt idx="6362">
                  <c:v>636.2000000000761</c:v>
                </c:pt>
                <c:pt idx="6363">
                  <c:v>636.30000000007612</c:v>
                </c:pt>
                <c:pt idx="6364">
                  <c:v>636.40000000007615</c:v>
                </c:pt>
                <c:pt idx="6365">
                  <c:v>636.50000000007617</c:v>
                </c:pt>
                <c:pt idx="6366">
                  <c:v>636.60000000007619</c:v>
                </c:pt>
                <c:pt idx="6367">
                  <c:v>636.70000000007622</c:v>
                </c:pt>
                <c:pt idx="6368">
                  <c:v>636.80000000007624</c:v>
                </c:pt>
                <c:pt idx="6369">
                  <c:v>636.90000000007626</c:v>
                </c:pt>
                <c:pt idx="6370">
                  <c:v>637.00000000007628</c:v>
                </c:pt>
                <c:pt idx="6371">
                  <c:v>637.10000000007631</c:v>
                </c:pt>
                <c:pt idx="6372">
                  <c:v>637.20000000007633</c:v>
                </c:pt>
                <c:pt idx="6373">
                  <c:v>637.30000000007635</c:v>
                </c:pt>
                <c:pt idx="6374">
                  <c:v>637.40000000007637</c:v>
                </c:pt>
                <c:pt idx="6375">
                  <c:v>637.5000000000764</c:v>
                </c:pt>
                <c:pt idx="6376">
                  <c:v>637.60000000007642</c:v>
                </c:pt>
                <c:pt idx="6377">
                  <c:v>637.70000000007644</c:v>
                </c:pt>
                <c:pt idx="6378">
                  <c:v>637.80000000007647</c:v>
                </c:pt>
                <c:pt idx="6379">
                  <c:v>637.90000000007649</c:v>
                </c:pt>
                <c:pt idx="6380">
                  <c:v>638.00000000007651</c:v>
                </c:pt>
                <c:pt idx="6381">
                  <c:v>638.10000000007653</c:v>
                </c:pt>
                <c:pt idx="6382">
                  <c:v>638.20000000007656</c:v>
                </c:pt>
                <c:pt idx="6383">
                  <c:v>638.30000000007658</c:v>
                </c:pt>
                <c:pt idx="6384">
                  <c:v>638.4000000000766</c:v>
                </c:pt>
                <c:pt idx="6385">
                  <c:v>638.50000000007662</c:v>
                </c:pt>
                <c:pt idx="6386">
                  <c:v>638.60000000007665</c:v>
                </c:pt>
                <c:pt idx="6387">
                  <c:v>638.70000000007667</c:v>
                </c:pt>
                <c:pt idx="6388">
                  <c:v>638.80000000007669</c:v>
                </c:pt>
                <c:pt idx="6389">
                  <c:v>638.90000000007672</c:v>
                </c:pt>
                <c:pt idx="6390">
                  <c:v>639.00000000007674</c:v>
                </c:pt>
                <c:pt idx="6391">
                  <c:v>639.10000000007676</c:v>
                </c:pt>
                <c:pt idx="6392">
                  <c:v>639.20000000007678</c:v>
                </c:pt>
                <c:pt idx="6393">
                  <c:v>639.30000000007681</c:v>
                </c:pt>
                <c:pt idx="6394">
                  <c:v>639.40000000007683</c:v>
                </c:pt>
                <c:pt idx="6395">
                  <c:v>639.50000000007685</c:v>
                </c:pt>
                <c:pt idx="6396">
                  <c:v>639.60000000007688</c:v>
                </c:pt>
                <c:pt idx="6397">
                  <c:v>639.7000000000769</c:v>
                </c:pt>
                <c:pt idx="6398">
                  <c:v>639.80000000007692</c:v>
                </c:pt>
                <c:pt idx="6399">
                  <c:v>639.90000000007694</c:v>
                </c:pt>
                <c:pt idx="6400">
                  <c:v>640.00000000007697</c:v>
                </c:pt>
                <c:pt idx="6401">
                  <c:v>640.10000000007699</c:v>
                </c:pt>
                <c:pt idx="6402">
                  <c:v>640.20000000007701</c:v>
                </c:pt>
                <c:pt idx="6403">
                  <c:v>640.30000000007703</c:v>
                </c:pt>
                <c:pt idx="6404">
                  <c:v>640.40000000007706</c:v>
                </c:pt>
                <c:pt idx="6405">
                  <c:v>640.50000000007708</c:v>
                </c:pt>
                <c:pt idx="6406">
                  <c:v>640.6000000000771</c:v>
                </c:pt>
                <c:pt idx="6407">
                  <c:v>640.70000000007713</c:v>
                </c:pt>
                <c:pt idx="6408">
                  <c:v>640.80000000007715</c:v>
                </c:pt>
                <c:pt idx="6409">
                  <c:v>640.90000000007717</c:v>
                </c:pt>
                <c:pt idx="6410">
                  <c:v>641.00000000007719</c:v>
                </c:pt>
                <c:pt idx="6411">
                  <c:v>641.10000000007722</c:v>
                </c:pt>
                <c:pt idx="6412">
                  <c:v>641.20000000007724</c:v>
                </c:pt>
                <c:pt idx="6413">
                  <c:v>641.30000000007726</c:v>
                </c:pt>
                <c:pt idx="6414">
                  <c:v>641.40000000007728</c:v>
                </c:pt>
                <c:pt idx="6415">
                  <c:v>641.50000000007731</c:v>
                </c:pt>
                <c:pt idx="6416">
                  <c:v>641.60000000007733</c:v>
                </c:pt>
                <c:pt idx="6417">
                  <c:v>641.70000000007735</c:v>
                </c:pt>
                <c:pt idx="6418">
                  <c:v>641.80000000007738</c:v>
                </c:pt>
                <c:pt idx="6419">
                  <c:v>641.9000000000774</c:v>
                </c:pt>
                <c:pt idx="6420">
                  <c:v>642.00000000007742</c:v>
                </c:pt>
                <c:pt idx="6421">
                  <c:v>642.10000000007744</c:v>
                </c:pt>
                <c:pt idx="6422">
                  <c:v>642.20000000007747</c:v>
                </c:pt>
                <c:pt idx="6423">
                  <c:v>642.30000000007749</c:v>
                </c:pt>
                <c:pt idx="6424">
                  <c:v>642.40000000007751</c:v>
                </c:pt>
                <c:pt idx="6425">
                  <c:v>642.50000000007753</c:v>
                </c:pt>
                <c:pt idx="6426">
                  <c:v>642.60000000007756</c:v>
                </c:pt>
                <c:pt idx="6427">
                  <c:v>642.70000000007758</c:v>
                </c:pt>
                <c:pt idx="6428">
                  <c:v>642.8000000000776</c:v>
                </c:pt>
                <c:pt idx="6429">
                  <c:v>642.90000000007763</c:v>
                </c:pt>
                <c:pt idx="6430">
                  <c:v>643.00000000007765</c:v>
                </c:pt>
                <c:pt idx="6431">
                  <c:v>643.10000000007767</c:v>
                </c:pt>
                <c:pt idx="6432">
                  <c:v>643.20000000007769</c:v>
                </c:pt>
                <c:pt idx="6433">
                  <c:v>643.30000000007772</c:v>
                </c:pt>
                <c:pt idx="6434">
                  <c:v>643.40000000007774</c:v>
                </c:pt>
                <c:pt idx="6435">
                  <c:v>643.50000000007776</c:v>
                </c:pt>
                <c:pt idx="6436">
                  <c:v>643.60000000007778</c:v>
                </c:pt>
                <c:pt idx="6437">
                  <c:v>643.70000000007781</c:v>
                </c:pt>
                <c:pt idx="6438">
                  <c:v>643.80000000007783</c:v>
                </c:pt>
                <c:pt idx="6439">
                  <c:v>643.90000000007785</c:v>
                </c:pt>
                <c:pt idx="6440">
                  <c:v>644.00000000007788</c:v>
                </c:pt>
                <c:pt idx="6441">
                  <c:v>644.1000000000779</c:v>
                </c:pt>
                <c:pt idx="6442">
                  <c:v>644.20000000007792</c:v>
                </c:pt>
                <c:pt idx="6443">
                  <c:v>644.30000000007794</c:v>
                </c:pt>
                <c:pt idx="6444">
                  <c:v>644.40000000007797</c:v>
                </c:pt>
                <c:pt idx="6445">
                  <c:v>644.50000000007799</c:v>
                </c:pt>
                <c:pt idx="6446">
                  <c:v>644.60000000007801</c:v>
                </c:pt>
                <c:pt idx="6447">
                  <c:v>644.70000000007803</c:v>
                </c:pt>
                <c:pt idx="6448">
                  <c:v>644.80000000007806</c:v>
                </c:pt>
                <c:pt idx="6449">
                  <c:v>644.90000000007808</c:v>
                </c:pt>
                <c:pt idx="6450">
                  <c:v>645.0000000000781</c:v>
                </c:pt>
                <c:pt idx="6451">
                  <c:v>645.10000000007813</c:v>
                </c:pt>
                <c:pt idx="6452">
                  <c:v>645.20000000007815</c:v>
                </c:pt>
                <c:pt idx="6453">
                  <c:v>645.30000000007817</c:v>
                </c:pt>
                <c:pt idx="6454">
                  <c:v>645.40000000007819</c:v>
                </c:pt>
                <c:pt idx="6455">
                  <c:v>645.50000000007822</c:v>
                </c:pt>
                <c:pt idx="6456">
                  <c:v>645.60000000007824</c:v>
                </c:pt>
                <c:pt idx="6457">
                  <c:v>645.70000000007826</c:v>
                </c:pt>
                <c:pt idx="6458">
                  <c:v>645.80000000007828</c:v>
                </c:pt>
                <c:pt idx="6459">
                  <c:v>645.90000000007831</c:v>
                </c:pt>
                <c:pt idx="6460">
                  <c:v>646.00000000007833</c:v>
                </c:pt>
                <c:pt idx="6461">
                  <c:v>646.10000000007835</c:v>
                </c:pt>
                <c:pt idx="6462">
                  <c:v>646.20000000007838</c:v>
                </c:pt>
                <c:pt idx="6463">
                  <c:v>646.3000000000784</c:v>
                </c:pt>
                <c:pt idx="6464">
                  <c:v>646.40000000007842</c:v>
                </c:pt>
                <c:pt idx="6465">
                  <c:v>646.50000000007844</c:v>
                </c:pt>
                <c:pt idx="6466">
                  <c:v>646.60000000007847</c:v>
                </c:pt>
                <c:pt idx="6467">
                  <c:v>646.70000000007849</c:v>
                </c:pt>
                <c:pt idx="6468">
                  <c:v>646.80000000007851</c:v>
                </c:pt>
                <c:pt idx="6469">
                  <c:v>646.90000000007853</c:v>
                </c:pt>
                <c:pt idx="6470">
                  <c:v>647.00000000007856</c:v>
                </c:pt>
                <c:pt idx="6471">
                  <c:v>647.10000000007858</c:v>
                </c:pt>
                <c:pt idx="6472">
                  <c:v>647.2000000000786</c:v>
                </c:pt>
                <c:pt idx="6473">
                  <c:v>647.30000000007863</c:v>
                </c:pt>
                <c:pt idx="6474">
                  <c:v>647.40000000007865</c:v>
                </c:pt>
                <c:pt idx="6475">
                  <c:v>647.50000000007867</c:v>
                </c:pt>
                <c:pt idx="6476">
                  <c:v>647.60000000007869</c:v>
                </c:pt>
                <c:pt idx="6477">
                  <c:v>647.70000000007872</c:v>
                </c:pt>
                <c:pt idx="6478">
                  <c:v>647.80000000007874</c:v>
                </c:pt>
                <c:pt idx="6479">
                  <c:v>647.90000000007876</c:v>
                </c:pt>
                <c:pt idx="6480">
                  <c:v>648.00000000007878</c:v>
                </c:pt>
                <c:pt idx="6481">
                  <c:v>648.10000000007881</c:v>
                </c:pt>
                <c:pt idx="6482">
                  <c:v>648.20000000007883</c:v>
                </c:pt>
                <c:pt idx="6483">
                  <c:v>648.30000000007885</c:v>
                </c:pt>
                <c:pt idx="6484">
                  <c:v>648.40000000007888</c:v>
                </c:pt>
                <c:pt idx="6485">
                  <c:v>648.5000000000789</c:v>
                </c:pt>
                <c:pt idx="6486">
                  <c:v>648.60000000007892</c:v>
                </c:pt>
                <c:pt idx="6487">
                  <c:v>648.70000000007894</c:v>
                </c:pt>
                <c:pt idx="6488">
                  <c:v>648.80000000007897</c:v>
                </c:pt>
                <c:pt idx="6489">
                  <c:v>648.90000000007899</c:v>
                </c:pt>
                <c:pt idx="6490">
                  <c:v>649.00000000007901</c:v>
                </c:pt>
                <c:pt idx="6491">
                  <c:v>649.10000000007904</c:v>
                </c:pt>
                <c:pt idx="6492">
                  <c:v>649.20000000007906</c:v>
                </c:pt>
                <c:pt idx="6493">
                  <c:v>649.30000000007908</c:v>
                </c:pt>
                <c:pt idx="6494">
                  <c:v>649.4000000000791</c:v>
                </c:pt>
                <c:pt idx="6495">
                  <c:v>649.50000000007913</c:v>
                </c:pt>
                <c:pt idx="6496">
                  <c:v>649.60000000007915</c:v>
                </c:pt>
                <c:pt idx="6497">
                  <c:v>649.70000000007917</c:v>
                </c:pt>
                <c:pt idx="6498">
                  <c:v>649.80000000007919</c:v>
                </c:pt>
                <c:pt idx="6499">
                  <c:v>649.90000000007922</c:v>
                </c:pt>
                <c:pt idx="6500">
                  <c:v>650.00000000007924</c:v>
                </c:pt>
                <c:pt idx="6501">
                  <c:v>650.10000000007926</c:v>
                </c:pt>
                <c:pt idx="6502">
                  <c:v>650.20000000007929</c:v>
                </c:pt>
                <c:pt idx="6503">
                  <c:v>650.30000000007931</c:v>
                </c:pt>
                <c:pt idx="6504">
                  <c:v>650.40000000007933</c:v>
                </c:pt>
                <c:pt idx="6505">
                  <c:v>650.50000000007935</c:v>
                </c:pt>
                <c:pt idx="6506">
                  <c:v>650.60000000007938</c:v>
                </c:pt>
                <c:pt idx="6507">
                  <c:v>650.7000000000794</c:v>
                </c:pt>
                <c:pt idx="6508">
                  <c:v>650.80000000007942</c:v>
                </c:pt>
                <c:pt idx="6509">
                  <c:v>650.90000000007944</c:v>
                </c:pt>
                <c:pt idx="6510">
                  <c:v>651.00000000007947</c:v>
                </c:pt>
                <c:pt idx="6511">
                  <c:v>651.10000000007949</c:v>
                </c:pt>
                <c:pt idx="6512">
                  <c:v>651.20000000007951</c:v>
                </c:pt>
                <c:pt idx="6513">
                  <c:v>651.30000000007954</c:v>
                </c:pt>
                <c:pt idx="6514">
                  <c:v>651.40000000007956</c:v>
                </c:pt>
                <c:pt idx="6515">
                  <c:v>651.50000000007958</c:v>
                </c:pt>
                <c:pt idx="6516">
                  <c:v>651.6000000000796</c:v>
                </c:pt>
                <c:pt idx="6517">
                  <c:v>651.70000000007963</c:v>
                </c:pt>
                <c:pt idx="6518">
                  <c:v>651.80000000007965</c:v>
                </c:pt>
                <c:pt idx="6519">
                  <c:v>651.90000000007967</c:v>
                </c:pt>
                <c:pt idx="6520">
                  <c:v>652.00000000007969</c:v>
                </c:pt>
                <c:pt idx="6521">
                  <c:v>652.10000000007972</c:v>
                </c:pt>
                <c:pt idx="6522">
                  <c:v>652.20000000007974</c:v>
                </c:pt>
                <c:pt idx="6523">
                  <c:v>652.30000000007976</c:v>
                </c:pt>
                <c:pt idx="6524">
                  <c:v>652.40000000007979</c:v>
                </c:pt>
                <c:pt idx="6525">
                  <c:v>652.50000000007981</c:v>
                </c:pt>
                <c:pt idx="6526">
                  <c:v>652.60000000007983</c:v>
                </c:pt>
                <c:pt idx="6527">
                  <c:v>652.70000000007985</c:v>
                </c:pt>
                <c:pt idx="6528">
                  <c:v>652.80000000007988</c:v>
                </c:pt>
                <c:pt idx="6529">
                  <c:v>652.9000000000799</c:v>
                </c:pt>
                <c:pt idx="6530">
                  <c:v>653.00000000007992</c:v>
                </c:pt>
                <c:pt idx="6531">
                  <c:v>653.10000000007994</c:v>
                </c:pt>
                <c:pt idx="6532">
                  <c:v>653.20000000007997</c:v>
                </c:pt>
                <c:pt idx="6533">
                  <c:v>653.30000000007999</c:v>
                </c:pt>
                <c:pt idx="6534">
                  <c:v>653.40000000008001</c:v>
                </c:pt>
                <c:pt idx="6535">
                  <c:v>653.50000000008004</c:v>
                </c:pt>
                <c:pt idx="6536">
                  <c:v>653.60000000008006</c:v>
                </c:pt>
                <c:pt idx="6537">
                  <c:v>653.70000000008008</c:v>
                </c:pt>
                <c:pt idx="6538">
                  <c:v>653.8000000000801</c:v>
                </c:pt>
                <c:pt idx="6539">
                  <c:v>653.90000000008013</c:v>
                </c:pt>
                <c:pt idx="6540">
                  <c:v>654.00000000008015</c:v>
                </c:pt>
                <c:pt idx="6541">
                  <c:v>654.10000000008017</c:v>
                </c:pt>
                <c:pt idx="6542">
                  <c:v>654.20000000008019</c:v>
                </c:pt>
                <c:pt idx="6543">
                  <c:v>654.30000000008022</c:v>
                </c:pt>
                <c:pt idx="6544">
                  <c:v>654.40000000008024</c:v>
                </c:pt>
                <c:pt idx="6545">
                  <c:v>654.50000000008026</c:v>
                </c:pt>
                <c:pt idx="6546">
                  <c:v>654.60000000008029</c:v>
                </c:pt>
                <c:pt idx="6547">
                  <c:v>654.70000000008031</c:v>
                </c:pt>
                <c:pt idx="6548">
                  <c:v>654.80000000008033</c:v>
                </c:pt>
                <c:pt idx="6549">
                  <c:v>654.90000000008035</c:v>
                </c:pt>
                <c:pt idx="6550">
                  <c:v>655.00000000008038</c:v>
                </c:pt>
                <c:pt idx="6551">
                  <c:v>655.1000000000804</c:v>
                </c:pt>
                <c:pt idx="6552">
                  <c:v>655.20000000008042</c:v>
                </c:pt>
                <c:pt idx="6553">
                  <c:v>655.30000000008044</c:v>
                </c:pt>
                <c:pt idx="6554">
                  <c:v>655.40000000008047</c:v>
                </c:pt>
                <c:pt idx="6555">
                  <c:v>655.50000000008049</c:v>
                </c:pt>
                <c:pt idx="6556">
                  <c:v>655.60000000008051</c:v>
                </c:pt>
                <c:pt idx="6557">
                  <c:v>655.70000000008054</c:v>
                </c:pt>
                <c:pt idx="6558">
                  <c:v>655.80000000008056</c:v>
                </c:pt>
                <c:pt idx="6559">
                  <c:v>655.90000000008058</c:v>
                </c:pt>
                <c:pt idx="6560">
                  <c:v>656.0000000000806</c:v>
                </c:pt>
                <c:pt idx="6561">
                  <c:v>656.10000000008063</c:v>
                </c:pt>
                <c:pt idx="6562">
                  <c:v>656.20000000008065</c:v>
                </c:pt>
                <c:pt idx="6563">
                  <c:v>656.30000000008067</c:v>
                </c:pt>
                <c:pt idx="6564">
                  <c:v>656.40000000008069</c:v>
                </c:pt>
                <c:pt idx="6565">
                  <c:v>656.50000000008072</c:v>
                </c:pt>
                <c:pt idx="6566">
                  <c:v>656.60000000008074</c:v>
                </c:pt>
                <c:pt idx="6567">
                  <c:v>656.70000000008076</c:v>
                </c:pt>
                <c:pt idx="6568">
                  <c:v>656.80000000008079</c:v>
                </c:pt>
                <c:pt idx="6569">
                  <c:v>656.90000000008081</c:v>
                </c:pt>
                <c:pt idx="6570">
                  <c:v>657.00000000008083</c:v>
                </c:pt>
                <c:pt idx="6571">
                  <c:v>657.10000000008085</c:v>
                </c:pt>
                <c:pt idx="6572">
                  <c:v>657.20000000008088</c:v>
                </c:pt>
                <c:pt idx="6573">
                  <c:v>657.3000000000809</c:v>
                </c:pt>
                <c:pt idx="6574">
                  <c:v>657.40000000008092</c:v>
                </c:pt>
                <c:pt idx="6575">
                  <c:v>657.50000000008095</c:v>
                </c:pt>
                <c:pt idx="6576">
                  <c:v>657.60000000008097</c:v>
                </c:pt>
                <c:pt idx="6577">
                  <c:v>657.70000000008099</c:v>
                </c:pt>
                <c:pt idx="6578">
                  <c:v>657.80000000008101</c:v>
                </c:pt>
                <c:pt idx="6579">
                  <c:v>657.90000000008104</c:v>
                </c:pt>
                <c:pt idx="6580">
                  <c:v>658.00000000008106</c:v>
                </c:pt>
                <c:pt idx="6581">
                  <c:v>658.10000000008108</c:v>
                </c:pt>
                <c:pt idx="6582">
                  <c:v>658.2000000000811</c:v>
                </c:pt>
                <c:pt idx="6583">
                  <c:v>658.30000000008113</c:v>
                </c:pt>
                <c:pt idx="6584">
                  <c:v>658.40000000008115</c:v>
                </c:pt>
                <c:pt idx="6585">
                  <c:v>658.50000000008117</c:v>
                </c:pt>
                <c:pt idx="6586">
                  <c:v>658.6000000000812</c:v>
                </c:pt>
                <c:pt idx="6587">
                  <c:v>658.70000000008122</c:v>
                </c:pt>
                <c:pt idx="6588">
                  <c:v>658.80000000008124</c:v>
                </c:pt>
                <c:pt idx="6589">
                  <c:v>658.90000000008126</c:v>
                </c:pt>
                <c:pt idx="6590">
                  <c:v>659.00000000008129</c:v>
                </c:pt>
                <c:pt idx="6591">
                  <c:v>659.10000000008131</c:v>
                </c:pt>
                <c:pt idx="6592">
                  <c:v>659.20000000008133</c:v>
                </c:pt>
                <c:pt idx="6593">
                  <c:v>659.30000000008135</c:v>
                </c:pt>
                <c:pt idx="6594">
                  <c:v>659.40000000008138</c:v>
                </c:pt>
                <c:pt idx="6595">
                  <c:v>659.5000000000814</c:v>
                </c:pt>
                <c:pt idx="6596">
                  <c:v>659.60000000008142</c:v>
                </c:pt>
                <c:pt idx="6597">
                  <c:v>659.70000000008145</c:v>
                </c:pt>
                <c:pt idx="6598">
                  <c:v>659.80000000008147</c:v>
                </c:pt>
                <c:pt idx="6599">
                  <c:v>659.90000000008149</c:v>
                </c:pt>
                <c:pt idx="6600">
                  <c:v>660.00000000008151</c:v>
                </c:pt>
                <c:pt idx="6601">
                  <c:v>660.10000000008154</c:v>
                </c:pt>
                <c:pt idx="6602">
                  <c:v>660.20000000008156</c:v>
                </c:pt>
                <c:pt idx="6603">
                  <c:v>660.30000000008158</c:v>
                </c:pt>
                <c:pt idx="6604">
                  <c:v>660.4000000000816</c:v>
                </c:pt>
                <c:pt idx="6605">
                  <c:v>660.50000000008163</c:v>
                </c:pt>
                <c:pt idx="6606">
                  <c:v>660.60000000008165</c:v>
                </c:pt>
                <c:pt idx="6607">
                  <c:v>660.70000000008167</c:v>
                </c:pt>
                <c:pt idx="6608">
                  <c:v>660.8000000000817</c:v>
                </c:pt>
                <c:pt idx="6609">
                  <c:v>660.90000000008172</c:v>
                </c:pt>
                <c:pt idx="6610">
                  <c:v>661.00000000008174</c:v>
                </c:pt>
                <c:pt idx="6611">
                  <c:v>661.10000000008176</c:v>
                </c:pt>
                <c:pt idx="6612">
                  <c:v>661.20000000008179</c:v>
                </c:pt>
                <c:pt idx="6613">
                  <c:v>661.30000000008181</c:v>
                </c:pt>
                <c:pt idx="6614">
                  <c:v>661.40000000008183</c:v>
                </c:pt>
                <c:pt idx="6615">
                  <c:v>661.50000000008185</c:v>
                </c:pt>
                <c:pt idx="6616">
                  <c:v>661.60000000008188</c:v>
                </c:pt>
                <c:pt idx="6617">
                  <c:v>661.7000000000819</c:v>
                </c:pt>
                <c:pt idx="6618">
                  <c:v>661.80000000008192</c:v>
                </c:pt>
                <c:pt idx="6619">
                  <c:v>661.90000000008195</c:v>
                </c:pt>
                <c:pt idx="6620">
                  <c:v>662.00000000008197</c:v>
                </c:pt>
                <c:pt idx="6621">
                  <c:v>662.10000000008199</c:v>
                </c:pt>
                <c:pt idx="6622">
                  <c:v>662.20000000008201</c:v>
                </c:pt>
                <c:pt idx="6623">
                  <c:v>662.30000000008204</c:v>
                </c:pt>
                <c:pt idx="6624">
                  <c:v>662.40000000008206</c:v>
                </c:pt>
                <c:pt idx="6625">
                  <c:v>662.50000000008208</c:v>
                </c:pt>
                <c:pt idx="6626">
                  <c:v>662.6000000000821</c:v>
                </c:pt>
                <c:pt idx="6627">
                  <c:v>662.70000000008213</c:v>
                </c:pt>
                <c:pt idx="6628">
                  <c:v>662.80000000008215</c:v>
                </c:pt>
                <c:pt idx="6629">
                  <c:v>662.90000000008217</c:v>
                </c:pt>
                <c:pt idx="6630">
                  <c:v>663.0000000000822</c:v>
                </c:pt>
                <c:pt idx="6631">
                  <c:v>663.10000000008222</c:v>
                </c:pt>
                <c:pt idx="6632">
                  <c:v>663.20000000008224</c:v>
                </c:pt>
                <c:pt idx="6633">
                  <c:v>663.30000000008226</c:v>
                </c:pt>
                <c:pt idx="6634">
                  <c:v>663.40000000008229</c:v>
                </c:pt>
                <c:pt idx="6635">
                  <c:v>663.50000000008231</c:v>
                </c:pt>
                <c:pt idx="6636">
                  <c:v>663.60000000008233</c:v>
                </c:pt>
                <c:pt idx="6637">
                  <c:v>663.70000000008235</c:v>
                </c:pt>
                <c:pt idx="6638">
                  <c:v>663.80000000008238</c:v>
                </c:pt>
                <c:pt idx="6639">
                  <c:v>663.9000000000824</c:v>
                </c:pt>
                <c:pt idx="6640">
                  <c:v>664.00000000008242</c:v>
                </c:pt>
                <c:pt idx="6641">
                  <c:v>664.10000000008245</c:v>
                </c:pt>
                <c:pt idx="6642">
                  <c:v>664.20000000008247</c:v>
                </c:pt>
                <c:pt idx="6643">
                  <c:v>664.30000000008249</c:v>
                </c:pt>
                <c:pt idx="6644">
                  <c:v>664.40000000008251</c:v>
                </c:pt>
                <c:pt idx="6645">
                  <c:v>664.50000000008254</c:v>
                </c:pt>
                <c:pt idx="6646">
                  <c:v>664.60000000008256</c:v>
                </c:pt>
                <c:pt idx="6647">
                  <c:v>664.70000000008258</c:v>
                </c:pt>
                <c:pt idx="6648">
                  <c:v>664.8000000000826</c:v>
                </c:pt>
                <c:pt idx="6649">
                  <c:v>664.90000000008263</c:v>
                </c:pt>
                <c:pt idx="6650">
                  <c:v>665.00000000008265</c:v>
                </c:pt>
                <c:pt idx="6651">
                  <c:v>665.10000000008267</c:v>
                </c:pt>
                <c:pt idx="6652">
                  <c:v>665.2000000000827</c:v>
                </c:pt>
                <c:pt idx="6653">
                  <c:v>665.30000000008272</c:v>
                </c:pt>
                <c:pt idx="6654">
                  <c:v>665.40000000008274</c:v>
                </c:pt>
                <c:pt idx="6655">
                  <c:v>665.50000000008276</c:v>
                </c:pt>
                <c:pt idx="6656">
                  <c:v>665.60000000008279</c:v>
                </c:pt>
                <c:pt idx="6657">
                  <c:v>665.70000000008281</c:v>
                </c:pt>
                <c:pt idx="6658">
                  <c:v>665.80000000008283</c:v>
                </c:pt>
                <c:pt idx="6659">
                  <c:v>665.90000000008285</c:v>
                </c:pt>
                <c:pt idx="6660">
                  <c:v>666.00000000008288</c:v>
                </c:pt>
                <c:pt idx="6661">
                  <c:v>666.1000000000829</c:v>
                </c:pt>
                <c:pt idx="6662">
                  <c:v>666.20000000008292</c:v>
                </c:pt>
                <c:pt idx="6663">
                  <c:v>666.30000000008295</c:v>
                </c:pt>
                <c:pt idx="6664">
                  <c:v>666.40000000008297</c:v>
                </c:pt>
                <c:pt idx="6665">
                  <c:v>666.50000000008299</c:v>
                </c:pt>
                <c:pt idx="6666">
                  <c:v>666.60000000008301</c:v>
                </c:pt>
                <c:pt idx="6667">
                  <c:v>666.70000000008304</c:v>
                </c:pt>
                <c:pt idx="6668">
                  <c:v>666.80000000008306</c:v>
                </c:pt>
                <c:pt idx="6669">
                  <c:v>666.90000000008308</c:v>
                </c:pt>
                <c:pt idx="6670">
                  <c:v>667.00000000008311</c:v>
                </c:pt>
                <c:pt idx="6671">
                  <c:v>667.10000000008313</c:v>
                </c:pt>
                <c:pt idx="6672">
                  <c:v>667.20000000008315</c:v>
                </c:pt>
                <c:pt idx="6673">
                  <c:v>667.30000000008317</c:v>
                </c:pt>
                <c:pt idx="6674">
                  <c:v>667.4000000000832</c:v>
                </c:pt>
                <c:pt idx="6675">
                  <c:v>667.50000000008322</c:v>
                </c:pt>
                <c:pt idx="6676">
                  <c:v>667.60000000008324</c:v>
                </c:pt>
                <c:pt idx="6677">
                  <c:v>667.70000000008326</c:v>
                </c:pt>
                <c:pt idx="6678">
                  <c:v>667.80000000008329</c:v>
                </c:pt>
                <c:pt idx="6679">
                  <c:v>667.90000000008331</c:v>
                </c:pt>
                <c:pt idx="6680">
                  <c:v>668.00000000008333</c:v>
                </c:pt>
                <c:pt idx="6681">
                  <c:v>668.10000000008336</c:v>
                </c:pt>
                <c:pt idx="6682">
                  <c:v>668.20000000008338</c:v>
                </c:pt>
                <c:pt idx="6683">
                  <c:v>668.3000000000834</c:v>
                </c:pt>
                <c:pt idx="6684">
                  <c:v>668.40000000008342</c:v>
                </c:pt>
                <c:pt idx="6685">
                  <c:v>668.50000000008345</c:v>
                </c:pt>
                <c:pt idx="6686">
                  <c:v>668.60000000008347</c:v>
                </c:pt>
                <c:pt idx="6687">
                  <c:v>668.70000000008349</c:v>
                </c:pt>
                <c:pt idx="6688">
                  <c:v>668.80000000008351</c:v>
                </c:pt>
                <c:pt idx="6689">
                  <c:v>668.90000000008354</c:v>
                </c:pt>
                <c:pt idx="6690">
                  <c:v>669.00000000008356</c:v>
                </c:pt>
                <c:pt idx="6691">
                  <c:v>669.10000000008358</c:v>
                </c:pt>
                <c:pt idx="6692">
                  <c:v>669.20000000008361</c:v>
                </c:pt>
                <c:pt idx="6693">
                  <c:v>669.30000000008363</c:v>
                </c:pt>
                <c:pt idx="6694">
                  <c:v>669.40000000008365</c:v>
                </c:pt>
                <c:pt idx="6695">
                  <c:v>669.50000000008367</c:v>
                </c:pt>
                <c:pt idx="6696">
                  <c:v>669.6000000000837</c:v>
                </c:pt>
                <c:pt idx="6697">
                  <c:v>669.70000000008372</c:v>
                </c:pt>
                <c:pt idx="6698">
                  <c:v>669.80000000008374</c:v>
                </c:pt>
                <c:pt idx="6699">
                  <c:v>669.90000000008376</c:v>
                </c:pt>
                <c:pt idx="6700">
                  <c:v>670.00000000008379</c:v>
                </c:pt>
                <c:pt idx="6701">
                  <c:v>670.10000000008381</c:v>
                </c:pt>
                <c:pt idx="6702">
                  <c:v>670.20000000008383</c:v>
                </c:pt>
                <c:pt idx="6703">
                  <c:v>670.30000000008386</c:v>
                </c:pt>
                <c:pt idx="6704">
                  <c:v>670.40000000008388</c:v>
                </c:pt>
                <c:pt idx="6705">
                  <c:v>670.5000000000839</c:v>
                </c:pt>
                <c:pt idx="6706">
                  <c:v>670.60000000008392</c:v>
                </c:pt>
                <c:pt idx="6707">
                  <c:v>670.70000000008395</c:v>
                </c:pt>
                <c:pt idx="6708">
                  <c:v>670.80000000008397</c:v>
                </c:pt>
                <c:pt idx="6709">
                  <c:v>670.90000000008399</c:v>
                </c:pt>
                <c:pt idx="6710">
                  <c:v>671.00000000008401</c:v>
                </c:pt>
                <c:pt idx="6711">
                  <c:v>671.10000000008404</c:v>
                </c:pt>
                <c:pt idx="6712">
                  <c:v>671.20000000008406</c:v>
                </c:pt>
                <c:pt idx="6713">
                  <c:v>671.30000000008408</c:v>
                </c:pt>
                <c:pt idx="6714">
                  <c:v>671.40000000008411</c:v>
                </c:pt>
                <c:pt idx="6715">
                  <c:v>671.50000000008413</c:v>
                </c:pt>
                <c:pt idx="6716">
                  <c:v>671.60000000008415</c:v>
                </c:pt>
                <c:pt idx="6717">
                  <c:v>671.70000000008417</c:v>
                </c:pt>
                <c:pt idx="6718">
                  <c:v>671.8000000000842</c:v>
                </c:pt>
                <c:pt idx="6719">
                  <c:v>671.90000000008422</c:v>
                </c:pt>
                <c:pt idx="6720">
                  <c:v>672.00000000008424</c:v>
                </c:pt>
                <c:pt idx="6721">
                  <c:v>672.10000000008426</c:v>
                </c:pt>
                <c:pt idx="6722">
                  <c:v>672.20000000008429</c:v>
                </c:pt>
                <c:pt idx="6723">
                  <c:v>672.30000000008431</c:v>
                </c:pt>
                <c:pt idx="6724">
                  <c:v>672.40000000008433</c:v>
                </c:pt>
                <c:pt idx="6725">
                  <c:v>672.50000000008436</c:v>
                </c:pt>
                <c:pt idx="6726">
                  <c:v>672.60000000008438</c:v>
                </c:pt>
                <c:pt idx="6727">
                  <c:v>672.7000000000844</c:v>
                </c:pt>
                <c:pt idx="6728">
                  <c:v>672.80000000008442</c:v>
                </c:pt>
                <c:pt idx="6729">
                  <c:v>672.90000000008445</c:v>
                </c:pt>
                <c:pt idx="6730">
                  <c:v>673.00000000008447</c:v>
                </c:pt>
                <c:pt idx="6731">
                  <c:v>673.10000000008449</c:v>
                </c:pt>
                <c:pt idx="6732">
                  <c:v>673.20000000008451</c:v>
                </c:pt>
                <c:pt idx="6733">
                  <c:v>673.30000000008454</c:v>
                </c:pt>
                <c:pt idx="6734">
                  <c:v>673.40000000008456</c:v>
                </c:pt>
                <c:pt idx="6735">
                  <c:v>673.50000000008458</c:v>
                </c:pt>
                <c:pt idx="6736">
                  <c:v>673.60000000008461</c:v>
                </c:pt>
                <c:pt idx="6737">
                  <c:v>673.70000000008463</c:v>
                </c:pt>
                <c:pt idx="6738">
                  <c:v>673.80000000008465</c:v>
                </c:pt>
                <c:pt idx="6739">
                  <c:v>673.90000000008467</c:v>
                </c:pt>
                <c:pt idx="6740">
                  <c:v>674.0000000000847</c:v>
                </c:pt>
                <c:pt idx="6741">
                  <c:v>674.10000000008472</c:v>
                </c:pt>
                <c:pt idx="6742">
                  <c:v>674.20000000008474</c:v>
                </c:pt>
                <c:pt idx="6743">
                  <c:v>674.30000000008476</c:v>
                </c:pt>
                <c:pt idx="6744">
                  <c:v>674.40000000008479</c:v>
                </c:pt>
                <c:pt idx="6745">
                  <c:v>674.50000000008481</c:v>
                </c:pt>
                <c:pt idx="6746">
                  <c:v>674.60000000008483</c:v>
                </c:pt>
                <c:pt idx="6747">
                  <c:v>674.70000000008486</c:v>
                </c:pt>
                <c:pt idx="6748">
                  <c:v>674.80000000008488</c:v>
                </c:pt>
                <c:pt idx="6749">
                  <c:v>674.9000000000849</c:v>
                </c:pt>
                <c:pt idx="6750">
                  <c:v>675.00000000008492</c:v>
                </c:pt>
                <c:pt idx="6751">
                  <c:v>675.10000000008495</c:v>
                </c:pt>
                <c:pt idx="6752">
                  <c:v>675.20000000008497</c:v>
                </c:pt>
                <c:pt idx="6753">
                  <c:v>675.30000000008499</c:v>
                </c:pt>
                <c:pt idx="6754">
                  <c:v>675.40000000008502</c:v>
                </c:pt>
                <c:pt idx="6755">
                  <c:v>675.50000000008504</c:v>
                </c:pt>
                <c:pt idx="6756">
                  <c:v>675.60000000008506</c:v>
                </c:pt>
                <c:pt idx="6757">
                  <c:v>675.70000000008508</c:v>
                </c:pt>
                <c:pt idx="6758">
                  <c:v>675.80000000008511</c:v>
                </c:pt>
                <c:pt idx="6759">
                  <c:v>675.90000000008513</c:v>
                </c:pt>
                <c:pt idx="6760">
                  <c:v>676.00000000008515</c:v>
                </c:pt>
                <c:pt idx="6761">
                  <c:v>676.10000000008517</c:v>
                </c:pt>
                <c:pt idx="6762">
                  <c:v>676.2000000000852</c:v>
                </c:pt>
                <c:pt idx="6763">
                  <c:v>676.30000000008522</c:v>
                </c:pt>
                <c:pt idx="6764">
                  <c:v>676.40000000008524</c:v>
                </c:pt>
                <c:pt idx="6765">
                  <c:v>676.50000000008527</c:v>
                </c:pt>
                <c:pt idx="6766">
                  <c:v>676.60000000008529</c:v>
                </c:pt>
                <c:pt idx="6767">
                  <c:v>676.70000000008531</c:v>
                </c:pt>
                <c:pt idx="6768">
                  <c:v>676.80000000008533</c:v>
                </c:pt>
                <c:pt idx="6769">
                  <c:v>676.90000000008536</c:v>
                </c:pt>
                <c:pt idx="6770">
                  <c:v>677.00000000008538</c:v>
                </c:pt>
                <c:pt idx="6771">
                  <c:v>677.1000000000854</c:v>
                </c:pt>
                <c:pt idx="6772">
                  <c:v>677.20000000008542</c:v>
                </c:pt>
                <c:pt idx="6773">
                  <c:v>677.30000000008545</c:v>
                </c:pt>
                <c:pt idx="6774">
                  <c:v>677.40000000008547</c:v>
                </c:pt>
                <c:pt idx="6775">
                  <c:v>677.50000000008549</c:v>
                </c:pt>
                <c:pt idx="6776">
                  <c:v>677.60000000008552</c:v>
                </c:pt>
                <c:pt idx="6777">
                  <c:v>677.70000000008554</c:v>
                </c:pt>
                <c:pt idx="6778">
                  <c:v>677.80000000008556</c:v>
                </c:pt>
                <c:pt idx="6779">
                  <c:v>677.90000000008558</c:v>
                </c:pt>
                <c:pt idx="6780">
                  <c:v>678.00000000008561</c:v>
                </c:pt>
                <c:pt idx="6781">
                  <c:v>678.10000000008563</c:v>
                </c:pt>
                <c:pt idx="6782">
                  <c:v>678.20000000008565</c:v>
                </c:pt>
                <c:pt idx="6783">
                  <c:v>678.30000000008567</c:v>
                </c:pt>
                <c:pt idx="6784">
                  <c:v>678.4000000000857</c:v>
                </c:pt>
                <c:pt idx="6785">
                  <c:v>678.50000000008572</c:v>
                </c:pt>
                <c:pt idx="6786">
                  <c:v>678.60000000008574</c:v>
                </c:pt>
                <c:pt idx="6787">
                  <c:v>678.70000000008577</c:v>
                </c:pt>
                <c:pt idx="6788">
                  <c:v>678.80000000008579</c:v>
                </c:pt>
                <c:pt idx="6789">
                  <c:v>678.90000000008581</c:v>
                </c:pt>
                <c:pt idx="6790">
                  <c:v>679.00000000008583</c:v>
                </c:pt>
                <c:pt idx="6791">
                  <c:v>679.10000000008586</c:v>
                </c:pt>
                <c:pt idx="6792">
                  <c:v>679.20000000008588</c:v>
                </c:pt>
                <c:pt idx="6793">
                  <c:v>679.3000000000859</c:v>
                </c:pt>
                <c:pt idx="6794">
                  <c:v>679.40000000008592</c:v>
                </c:pt>
                <c:pt idx="6795">
                  <c:v>679.50000000008595</c:v>
                </c:pt>
                <c:pt idx="6796">
                  <c:v>679.60000000008597</c:v>
                </c:pt>
                <c:pt idx="6797">
                  <c:v>679.70000000008599</c:v>
                </c:pt>
                <c:pt idx="6798">
                  <c:v>679.80000000008602</c:v>
                </c:pt>
                <c:pt idx="6799">
                  <c:v>679.90000000008604</c:v>
                </c:pt>
                <c:pt idx="6800">
                  <c:v>680.00000000008606</c:v>
                </c:pt>
                <c:pt idx="6801">
                  <c:v>680.10000000008608</c:v>
                </c:pt>
                <c:pt idx="6802">
                  <c:v>680.20000000008611</c:v>
                </c:pt>
                <c:pt idx="6803">
                  <c:v>680.30000000008613</c:v>
                </c:pt>
                <c:pt idx="6804">
                  <c:v>680.40000000008615</c:v>
                </c:pt>
                <c:pt idx="6805">
                  <c:v>680.50000000008617</c:v>
                </c:pt>
                <c:pt idx="6806">
                  <c:v>680.6000000000862</c:v>
                </c:pt>
                <c:pt idx="6807">
                  <c:v>680.70000000008622</c:v>
                </c:pt>
                <c:pt idx="6808">
                  <c:v>680.80000000008624</c:v>
                </c:pt>
                <c:pt idx="6809">
                  <c:v>680.90000000008627</c:v>
                </c:pt>
                <c:pt idx="6810">
                  <c:v>681.00000000008629</c:v>
                </c:pt>
                <c:pt idx="6811">
                  <c:v>681.10000000008631</c:v>
                </c:pt>
                <c:pt idx="6812">
                  <c:v>681.20000000008633</c:v>
                </c:pt>
                <c:pt idx="6813">
                  <c:v>681.30000000008636</c:v>
                </c:pt>
                <c:pt idx="6814">
                  <c:v>681.40000000008638</c:v>
                </c:pt>
                <c:pt idx="6815">
                  <c:v>681.5000000000864</c:v>
                </c:pt>
                <c:pt idx="6816">
                  <c:v>681.60000000008642</c:v>
                </c:pt>
                <c:pt idx="6817">
                  <c:v>681.70000000008645</c:v>
                </c:pt>
                <c:pt idx="6818">
                  <c:v>681.80000000008647</c:v>
                </c:pt>
                <c:pt idx="6819">
                  <c:v>681.90000000008649</c:v>
                </c:pt>
                <c:pt idx="6820">
                  <c:v>682.00000000008652</c:v>
                </c:pt>
                <c:pt idx="6821">
                  <c:v>682.10000000008654</c:v>
                </c:pt>
                <c:pt idx="6822">
                  <c:v>682.20000000008656</c:v>
                </c:pt>
                <c:pt idx="6823">
                  <c:v>682.30000000008658</c:v>
                </c:pt>
                <c:pt idx="6824">
                  <c:v>682.40000000008661</c:v>
                </c:pt>
                <c:pt idx="6825">
                  <c:v>682.50000000008663</c:v>
                </c:pt>
                <c:pt idx="6826">
                  <c:v>682.60000000008665</c:v>
                </c:pt>
                <c:pt idx="6827">
                  <c:v>682.70000000008667</c:v>
                </c:pt>
                <c:pt idx="6828">
                  <c:v>682.8000000000867</c:v>
                </c:pt>
                <c:pt idx="6829">
                  <c:v>682.90000000008672</c:v>
                </c:pt>
                <c:pt idx="6830">
                  <c:v>683.00000000008674</c:v>
                </c:pt>
                <c:pt idx="6831">
                  <c:v>683.10000000008677</c:v>
                </c:pt>
                <c:pt idx="6832">
                  <c:v>683.20000000008679</c:v>
                </c:pt>
                <c:pt idx="6833">
                  <c:v>683.30000000008681</c:v>
                </c:pt>
                <c:pt idx="6834">
                  <c:v>683.40000000008683</c:v>
                </c:pt>
                <c:pt idx="6835">
                  <c:v>683.50000000008686</c:v>
                </c:pt>
                <c:pt idx="6836">
                  <c:v>683.60000000008688</c:v>
                </c:pt>
                <c:pt idx="6837">
                  <c:v>683.7000000000869</c:v>
                </c:pt>
                <c:pt idx="6838">
                  <c:v>683.80000000008692</c:v>
                </c:pt>
                <c:pt idx="6839">
                  <c:v>683.90000000008695</c:v>
                </c:pt>
                <c:pt idx="6840">
                  <c:v>684.00000000008697</c:v>
                </c:pt>
                <c:pt idx="6841">
                  <c:v>684.10000000008699</c:v>
                </c:pt>
                <c:pt idx="6842">
                  <c:v>684.20000000008702</c:v>
                </c:pt>
                <c:pt idx="6843">
                  <c:v>684.30000000008704</c:v>
                </c:pt>
                <c:pt idx="6844">
                  <c:v>684.40000000008706</c:v>
                </c:pt>
                <c:pt idx="6845">
                  <c:v>684.50000000008708</c:v>
                </c:pt>
                <c:pt idx="6846">
                  <c:v>684.60000000008711</c:v>
                </c:pt>
                <c:pt idx="6847">
                  <c:v>684.70000000008713</c:v>
                </c:pt>
                <c:pt idx="6848">
                  <c:v>684.80000000008715</c:v>
                </c:pt>
                <c:pt idx="6849">
                  <c:v>684.90000000008718</c:v>
                </c:pt>
                <c:pt idx="6850">
                  <c:v>685.0000000000872</c:v>
                </c:pt>
                <c:pt idx="6851">
                  <c:v>685.10000000008722</c:v>
                </c:pt>
                <c:pt idx="6852">
                  <c:v>685.20000000008724</c:v>
                </c:pt>
                <c:pt idx="6853">
                  <c:v>685.30000000008727</c:v>
                </c:pt>
                <c:pt idx="6854">
                  <c:v>685.40000000008729</c:v>
                </c:pt>
                <c:pt idx="6855">
                  <c:v>685.50000000008731</c:v>
                </c:pt>
                <c:pt idx="6856">
                  <c:v>685.60000000008733</c:v>
                </c:pt>
                <c:pt idx="6857">
                  <c:v>685.70000000008736</c:v>
                </c:pt>
                <c:pt idx="6858">
                  <c:v>685.80000000008738</c:v>
                </c:pt>
                <c:pt idx="6859">
                  <c:v>685.9000000000874</c:v>
                </c:pt>
                <c:pt idx="6860">
                  <c:v>686.00000000008743</c:v>
                </c:pt>
                <c:pt idx="6861">
                  <c:v>686.10000000008745</c:v>
                </c:pt>
                <c:pt idx="6862">
                  <c:v>686.20000000008747</c:v>
                </c:pt>
                <c:pt idx="6863">
                  <c:v>686.30000000008749</c:v>
                </c:pt>
                <c:pt idx="6864">
                  <c:v>686.40000000008752</c:v>
                </c:pt>
                <c:pt idx="6865">
                  <c:v>686.50000000008754</c:v>
                </c:pt>
                <c:pt idx="6866">
                  <c:v>686.60000000008756</c:v>
                </c:pt>
                <c:pt idx="6867">
                  <c:v>686.70000000008758</c:v>
                </c:pt>
                <c:pt idx="6868">
                  <c:v>686.80000000008761</c:v>
                </c:pt>
                <c:pt idx="6869">
                  <c:v>686.90000000008763</c:v>
                </c:pt>
                <c:pt idx="6870">
                  <c:v>687.00000000008765</c:v>
                </c:pt>
                <c:pt idx="6871">
                  <c:v>687.10000000008768</c:v>
                </c:pt>
                <c:pt idx="6872">
                  <c:v>687.2000000000877</c:v>
                </c:pt>
                <c:pt idx="6873">
                  <c:v>687.30000000008772</c:v>
                </c:pt>
                <c:pt idx="6874">
                  <c:v>687.40000000008774</c:v>
                </c:pt>
                <c:pt idx="6875">
                  <c:v>687.50000000008777</c:v>
                </c:pt>
                <c:pt idx="6876">
                  <c:v>687.60000000008779</c:v>
                </c:pt>
                <c:pt idx="6877">
                  <c:v>687.70000000008781</c:v>
                </c:pt>
                <c:pt idx="6878">
                  <c:v>687.80000000008783</c:v>
                </c:pt>
                <c:pt idx="6879">
                  <c:v>687.90000000008786</c:v>
                </c:pt>
                <c:pt idx="6880">
                  <c:v>688.00000000008788</c:v>
                </c:pt>
                <c:pt idx="6881">
                  <c:v>688.1000000000879</c:v>
                </c:pt>
                <c:pt idx="6882">
                  <c:v>688.20000000008793</c:v>
                </c:pt>
                <c:pt idx="6883">
                  <c:v>688.30000000008795</c:v>
                </c:pt>
                <c:pt idx="6884">
                  <c:v>688.40000000008797</c:v>
                </c:pt>
                <c:pt idx="6885">
                  <c:v>688.50000000008799</c:v>
                </c:pt>
                <c:pt idx="6886">
                  <c:v>688.60000000008802</c:v>
                </c:pt>
                <c:pt idx="6887">
                  <c:v>688.70000000008804</c:v>
                </c:pt>
                <c:pt idx="6888">
                  <c:v>688.80000000008806</c:v>
                </c:pt>
                <c:pt idx="6889">
                  <c:v>688.90000000008808</c:v>
                </c:pt>
                <c:pt idx="6890">
                  <c:v>689.00000000008811</c:v>
                </c:pt>
                <c:pt idx="6891">
                  <c:v>689.10000000008813</c:v>
                </c:pt>
                <c:pt idx="6892">
                  <c:v>689.20000000008815</c:v>
                </c:pt>
                <c:pt idx="6893">
                  <c:v>689.30000000008818</c:v>
                </c:pt>
                <c:pt idx="6894">
                  <c:v>689.4000000000882</c:v>
                </c:pt>
                <c:pt idx="6895">
                  <c:v>689.50000000008822</c:v>
                </c:pt>
                <c:pt idx="6896">
                  <c:v>689.60000000008824</c:v>
                </c:pt>
                <c:pt idx="6897">
                  <c:v>689.70000000008827</c:v>
                </c:pt>
                <c:pt idx="6898">
                  <c:v>689.80000000008829</c:v>
                </c:pt>
                <c:pt idx="6899">
                  <c:v>689.90000000008831</c:v>
                </c:pt>
                <c:pt idx="6900">
                  <c:v>690.00000000008833</c:v>
                </c:pt>
                <c:pt idx="6901">
                  <c:v>690.10000000008836</c:v>
                </c:pt>
                <c:pt idx="6902">
                  <c:v>690.20000000008838</c:v>
                </c:pt>
                <c:pt idx="6903">
                  <c:v>690.3000000000884</c:v>
                </c:pt>
                <c:pt idx="6904">
                  <c:v>690.40000000008843</c:v>
                </c:pt>
                <c:pt idx="6905">
                  <c:v>690.50000000008845</c:v>
                </c:pt>
                <c:pt idx="6906">
                  <c:v>690.60000000008847</c:v>
                </c:pt>
                <c:pt idx="6907">
                  <c:v>690.70000000008849</c:v>
                </c:pt>
                <c:pt idx="6908">
                  <c:v>690.80000000008852</c:v>
                </c:pt>
                <c:pt idx="6909">
                  <c:v>690.90000000008854</c:v>
                </c:pt>
                <c:pt idx="6910">
                  <c:v>691.00000000008856</c:v>
                </c:pt>
                <c:pt idx="6911">
                  <c:v>691.10000000008858</c:v>
                </c:pt>
                <c:pt idx="6912">
                  <c:v>691.20000000008861</c:v>
                </c:pt>
                <c:pt idx="6913">
                  <c:v>691.30000000008863</c:v>
                </c:pt>
                <c:pt idx="6914">
                  <c:v>691.40000000008865</c:v>
                </c:pt>
                <c:pt idx="6915">
                  <c:v>691.50000000008868</c:v>
                </c:pt>
                <c:pt idx="6916">
                  <c:v>691.6000000000887</c:v>
                </c:pt>
                <c:pt idx="6917">
                  <c:v>691.70000000008872</c:v>
                </c:pt>
                <c:pt idx="6918">
                  <c:v>691.80000000008874</c:v>
                </c:pt>
                <c:pt idx="6919">
                  <c:v>691.90000000008877</c:v>
                </c:pt>
                <c:pt idx="6920">
                  <c:v>692.00000000008879</c:v>
                </c:pt>
                <c:pt idx="6921">
                  <c:v>692.10000000008881</c:v>
                </c:pt>
                <c:pt idx="6922">
                  <c:v>692.20000000008883</c:v>
                </c:pt>
                <c:pt idx="6923">
                  <c:v>692.30000000008886</c:v>
                </c:pt>
                <c:pt idx="6924">
                  <c:v>692.40000000008888</c:v>
                </c:pt>
                <c:pt idx="6925">
                  <c:v>692.5000000000889</c:v>
                </c:pt>
                <c:pt idx="6926">
                  <c:v>692.60000000008893</c:v>
                </c:pt>
                <c:pt idx="6927">
                  <c:v>692.70000000008895</c:v>
                </c:pt>
                <c:pt idx="6928">
                  <c:v>692.80000000008897</c:v>
                </c:pt>
                <c:pt idx="6929">
                  <c:v>692.90000000008899</c:v>
                </c:pt>
                <c:pt idx="6930">
                  <c:v>693.00000000008902</c:v>
                </c:pt>
                <c:pt idx="6931">
                  <c:v>693.10000000008904</c:v>
                </c:pt>
                <c:pt idx="6932">
                  <c:v>693.20000000008906</c:v>
                </c:pt>
                <c:pt idx="6933">
                  <c:v>693.30000000008909</c:v>
                </c:pt>
                <c:pt idx="6934">
                  <c:v>693.40000000008911</c:v>
                </c:pt>
                <c:pt idx="6935">
                  <c:v>693.50000000008913</c:v>
                </c:pt>
                <c:pt idx="6936">
                  <c:v>693.60000000008915</c:v>
                </c:pt>
                <c:pt idx="6937">
                  <c:v>693.70000000008918</c:v>
                </c:pt>
                <c:pt idx="6938">
                  <c:v>693.8000000000892</c:v>
                </c:pt>
                <c:pt idx="6939">
                  <c:v>693.90000000008922</c:v>
                </c:pt>
                <c:pt idx="6940">
                  <c:v>694.00000000008924</c:v>
                </c:pt>
                <c:pt idx="6941">
                  <c:v>694.10000000008927</c:v>
                </c:pt>
                <c:pt idx="6942">
                  <c:v>694.20000000008929</c:v>
                </c:pt>
                <c:pt idx="6943">
                  <c:v>694.30000000008931</c:v>
                </c:pt>
                <c:pt idx="6944">
                  <c:v>694.40000000008934</c:v>
                </c:pt>
                <c:pt idx="6945">
                  <c:v>694.50000000008936</c:v>
                </c:pt>
                <c:pt idx="6946">
                  <c:v>694.60000000008938</c:v>
                </c:pt>
                <c:pt idx="6947">
                  <c:v>694.7000000000894</c:v>
                </c:pt>
                <c:pt idx="6948">
                  <c:v>694.80000000008943</c:v>
                </c:pt>
                <c:pt idx="6949">
                  <c:v>694.90000000008945</c:v>
                </c:pt>
                <c:pt idx="6950">
                  <c:v>695.00000000008947</c:v>
                </c:pt>
                <c:pt idx="6951">
                  <c:v>695.10000000008949</c:v>
                </c:pt>
                <c:pt idx="6952">
                  <c:v>695.20000000008952</c:v>
                </c:pt>
                <c:pt idx="6953">
                  <c:v>695.30000000008954</c:v>
                </c:pt>
                <c:pt idx="6954">
                  <c:v>695.40000000008956</c:v>
                </c:pt>
                <c:pt idx="6955">
                  <c:v>695.50000000008959</c:v>
                </c:pt>
                <c:pt idx="6956">
                  <c:v>695.60000000008961</c:v>
                </c:pt>
                <c:pt idx="6957">
                  <c:v>695.70000000008963</c:v>
                </c:pt>
                <c:pt idx="6958">
                  <c:v>695.80000000008965</c:v>
                </c:pt>
                <c:pt idx="6959">
                  <c:v>695.90000000008968</c:v>
                </c:pt>
                <c:pt idx="6960">
                  <c:v>696.0000000000897</c:v>
                </c:pt>
                <c:pt idx="6961">
                  <c:v>696.10000000008972</c:v>
                </c:pt>
                <c:pt idx="6962">
                  <c:v>696.20000000008974</c:v>
                </c:pt>
                <c:pt idx="6963">
                  <c:v>696.30000000008977</c:v>
                </c:pt>
                <c:pt idx="6964">
                  <c:v>696.40000000008979</c:v>
                </c:pt>
                <c:pt idx="6965">
                  <c:v>696.50000000008981</c:v>
                </c:pt>
                <c:pt idx="6966">
                  <c:v>696.60000000008984</c:v>
                </c:pt>
                <c:pt idx="6967">
                  <c:v>696.70000000008986</c:v>
                </c:pt>
                <c:pt idx="6968">
                  <c:v>696.80000000008988</c:v>
                </c:pt>
                <c:pt idx="6969">
                  <c:v>696.9000000000899</c:v>
                </c:pt>
                <c:pt idx="6970">
                  <c:v>697.00000000008993</c:v>
                </c:pt>
                <c:pt idx="6971">
                  <c:v>697.10000000008995</c:v>
                </c:pt>
                <c:pt idx="6972">
                  <c:v>697.20000000008997</c:v>
                </c:pt>
                <c:pt idx="6973">
                  <c:v>697.30000000008999</c:v>
                </c:pt>
                <c:pt idx="6974">
                  <c:v>697.40000000009002</c:v>
                </c:pt>
                <c:pt idx="6975">
                  <c:v>697.50000000009004</c:v>
                </c:pt>
                <c:pt idx="6976">
                  <c:v>697.60000000009006</c:v>
                </c:pt>
                <c:pt idx="6977">
                  <c:v>697.70000000009009</c:v>
                </c:pt>
                <c:pt idx="6978">
                  <c:v>697.80000000009011</c:v>
                </c:pt>
                <c:pt idx="6979">
                  <c:v>697.90000000009013</c:v>
                </c:pt>
                <c:pt idx="6980">
                  <c:v>698.00000000009015</c:v>
                </c:pt>
                <c:pt idx="6981">
                  <c:v>698.10000000009018</c:v>
                </c:pt>
                <c:pt idx="6982">
                  <c:v>698.2000000000902</c:v>
                </c:pt>
                <c:pt idx="6983">
                  <c:v>698.30000000009022</c:v>
                </c:pt>
                <c:pt idx="6984">
                  <c:v>698.40000000009024</c:v>
                </c:pt>
                <c:pt idx="6985">
                  <c:v>698.50000000009027</c:v>
                </c:pt>
                <c:pt idx="6986">
                  <c:v>698.60000000009029</c:v>
                </c:pt>
                <c:pt idx="6987">
                  <c:v>698.70000000009031</c:v>
                </c:pt>
                <c:pt idx="6988">
                  <c:v>698.80000000009034</c:v>
                </c:pt>
                <c:pt idx="6989">
                  <c:v>698.90000000009036</c:v>
                </c:pt>
                <c:pt idx="6990">
                  <c:v>699.00000000009038</c:v>
                </c:pt>
                <c:pt idx="6991">
                  <c:v>699.1000000000904</c:v>
                </c:pt>
                <c:pt idx="6992">
                  <c:v>699.20000000009043</c:v>
                </c:pt>
                <c:pt idx="6993">
                  <c:v>699.30000000009045</c:v>
                </c:pt>
                <c:pt idx="6994">
                  <c:v>699.40000000009047</c:v>
                </c:pt>
                <c:pt idx="6995">
                  <c:v>699.50000000009049</c:v>
                </c:pt>
                <c:pt idx="6996">
                  <c:v>699.60000000009052</c:v>
                </c:pt>
                <c:pt idx="6997">
                  <c:v>699.70000000009054</c:v>
                </c:pt>
                <c:pt idx="6998">
                  <c:v>699.80000000009056</c:v>
                </c:pt>
                <c:pt idx="6999">
                  <c:v>699.90000000009059</c:v>
                </c:pt>
                <c:pt idx="7000">
                  <c:v>700.00000000009061</c:v>
                </c:pt>
                <c:pt idx="7001">
                  <c:v>700.10000000009063</c:v>
                </c:pt>
                <c:pt idx="7002">
                  <c:v>700.20000000009065</c:v>
                </c:pt>
                <c:pt idx="7003">
                  <c:v>700.30000000009068</c:v>
                </c:pt>
                <c:pt idx="7004">
                  <c:v>700.4000000000907</c:v>
                </c:pt>
                <c:pt idx="7005">
                  <c:v>700.50000000009072</c:v>
                </c:pt>
                <c:pt idx="7006">
                  <c:v>700.60000000009074</c:v>
                </c:pt>
                <c:pt idx="7007">
                  <c:v>700.70000000009077</c:v>
                </c:pt>
                <c:pt idx="7008">
                  <c:v>700.80000000009079</c:v>
                </c:pt>
                <c:pt idx="7009">
                  <c:v>700.90000000009081</c:v>
                </c:pt>
                <c:pt idx="7010">
                  <c:v>701.00000000009084</c:v>
                </c:pt>
                <c:pt idx="7011">
                  <c:v>701.10000000009086</c:v>
                </c:pt>
                <c:pt idx="7012">
                  <c:v>701.20000000009088</c:v>
                </c:pt>
                <c:pt idx="7013">
                  <c:v>701.3000000000909</c:v>
                </c:pt>
                <c:pt idx="7014">
                  <c:v>701.40000000009093</c:v>
                </c:pt>
                <c:pt idx="7015">
                  <c:v>701.50000000009095</c:v>
                </c:pt>
                <c:pt idx="7016">
                  <c:v>701.60000000009097</c:v>
                </c:pt>
                <c:pt idx="7017">
                  <c:v>701.70000000009099</c:v>
                </c:pt>
                <c:pt idx="7018">
                  <c:v>701.80000000009102</c:v>
                </c:pt>
                <c:pt idx="7019">
                  <c:v>701.90000000009104</c:v>
                </c:pt>
                <c:pt idx="7020">
                  <c:v>702.00000000009106</c:v>
                </c:pt>
                <c:pt idx="7021">
                  <c:v>702.10000000009109</c:v>
                </c:pt>
                <c:pt idx="7022">
                  <c:v>702.20000000009111</c:v>
                </c:pt>
                <c:pt idx="7023">
                  <c:v>702.30000000009113</c:v>
                </c:pt>
                <c:pt idx="7024">
                  <c:v>702.40000000009115</c:v>
                </c:pt>
                <c:pt idx="7025">
                  <c:v>702.50000000009118</c:v>
                </c:pt>
                <c:pt idx="7026">
                  <c:v>702.6000000000912</c:v>
                </c:pt>
                <c:pt idx="7027">
                  <c:v>702.70000000009122</c:v>
                </c:pt>
                <c:pt idx="7028">
                  <c:v>702.80000000009125</c:v>
                </c:pt>
                <c:pt idx="7029">
                  <c:v>702.90000000009127</c:v>
                </c:pt>
                <c:pt idx="7030">
                  <c:v>703.00000000009129</c:v>
                </c:pt>
                <c:pt idx="7031">
                  <c:v>703.10000000009131</c:v>
                </c:pt>
                <c:pt idx="7032">
                  <c:v>703.20000000009134</c:v>
                </c:pt>
                <c:pt idx="7033">
                  <c:v>703.30000000009136</c:v>
                </c:pt>
                <c:pt idx="7034">
                  <c:v>703.40000000009138</c:v>
                </c:pt>
                <c:pt idx="7035">
                  <c:v>703.5000000000914</c:v>
                </c:pt>
                <c:pt idx="7036">
                  <c:v>703.60000000009143</c:v>
                </c:pt>
                <c:pt idx="7037">
                  <c:v>703.70000000009145</c:v>
                </c:pt>
                <c:pt idx="7038">
                  <c:v>703.80000000009147</c:v>
                </c:pt>
                <c:pt idx="7039">
                  <c:v>703.9000000000915</c:v>
                </c:pt>
                <c:pt idx="7040">
                  <c:v>704.00000000009152</c:v>
                </c:pt>
                <c:pt idx="7041">
                  <c:v>704.10000000009154</c:v>
                </c:pt>
                <c:pt idx="7042">
                  <c:v>704.20000000009156</c:v>
                </c:pt>
                <c:pt idx="7043">
                  <c:v>704.30000000009159</c:v>
                </c:pt>
                <c:pt idx="7044">
                  <c:v>704.40000000009161</c:v>
                </c:pt>
                <c:pt idx="7045">
                  <c:v>704.50000000009163</c:v>
                </c:pt>
                <c:pt idx="7046">
                  <c:v>704.60000000009165</c:v>
                </c:pt>
                <c:pt idx="7047">
                  <c:v>704.70000000009168</c:v>
                </c:pt>
                <c:pt idx="7048">
                  <c:v>704.8000000000917</c:v>
                </c:pt>
                <c:pt idx="7049">
                  <c:v>704.90000000009172</c:v>
                </c:pt>
                <c:pt idx="7050">
                  <c:v>705.00000000009175</c:v>
                </c:pt>
                <c:pt idx="7051">
                  <c:v>705.10000000009177</c:v>
                </c:pt>
                <c:pt idx="7052">
                  <c:v>705.20000000009179</c:v>
                </c:pt>
                <c:pt idx="7053">
                  <c:v>705.30000000009181</c:v>
                </c:pt>
                <c:pt idx="7054">
                  <c:v>705.40000000009184</c:v>
                </c:pt>
                <c:pt idx="7055">
                  <c:v>705.50000000009186</c:v>
                </c:pt>
                <c:pt idx="7056">
                  <c:v>705.60000000009188</c:v>
                </c:pt>
                <c:pt idx="7057">
                  <c:v>705.7000000000919</c:v>
                </c:pt>
                <c:pt idx="7058">
                  <c:v>705.80000000009193</c:v>
                </c:pt>
                <c:pt idx="7059">
                  <c:v>705.90000000009195</c:v>
                </c:pt>
                <c:pt idx="7060">
                  <c:v>706.00000000009197</c:v>
                </c:pt>
                <c:pt idx="7061">
                  <c:v>706.100000000092</c:v>
                </c:pt>
                <c:pt idx="7062">
                  <c:v>706.20000000009202</c:v>
                </c:pt>
                <c:pt idx="7063">
                  <c:v>706.30000000009204</c:v>
                </c:pt>
                <c:pt idx="7064">
                  <c:v>706.40000000009206</c:v>
                </c:pt>
                <c:pt idx="7065">
                  <c:v>706.50000000009209</c:v>
                </c:pt>
                <c:pt idx="7066">
                  <c:v>706.60000000009211</c:v>
                </c:pt>
                <c:pt idx="7067">
                  <c:v>706.70000000009213</c:v>
                </c:pt>
                <c:pt idx="7068">
                  <c:v>706.80000000009215</c:v>
                </c:pt>
                <c:pt idx="7069">
                  <c:v>706.90000000009218</c:v>
                </c:pt>
                <c:pt idx="7070">
                  <c:v>707.0000000000922</c:v>
                </c:pt>
                <c:pt idx="7071">
                  <c:v>707.10000000009222</c:v>
                </c:pt>
                <c:pt idx="7072">
                  <c:v>707.20000000009225</c:v>
                </c:pt>
                <c:pt idx="7073">
                  <c:v>707.30000000009227</c:v>
                </c:pt>
                <c:pt idx="7074">
                  <c:v>707.40000000009229</c:v>
                </c:pt>
                <c:pt idx="7075">
                  <c:v>707.50000000009231</c:v>
                </c:pt>
                <c:pt idx="7076">
                  <c:v>707.60000000009234</c:v>
                </c:pt>
                <c:pt idx="7077">
                  <c:v>707.70000000009236</c:v>
                </c:pt>
                <c:pt idx="7078">
                  <c:v>707.80000000009238</c:v>
                </c:pt>
                <c:pt idx="7079">
                  <c:v>707.9000000000924</c:v>
                </c:pt>
                <c:pt idx="7080">
                  <c:v>708.00000000009243</c:v>
                </c:pt>
                <c:pt idx="7081">
                  <c:v>708.10000000009245</c:v>
                </c:pt>
                <c:pt idx="7082">
                  <c:v>708.20000000009247</c:v>
                </c:pt>
                <c:pt idx="7083">
                  <c:v>708.3000000000925</c:v>
                </c:pt>
                <c:pt idx="7084">
                  <c:v>708.40000000009252</c:v>
                </c:pt>
                <c:pt idx="7085">
                  <c:v>708.50000000009254</c:v>
                </c:pt>
                <c:pt idx="7086">
                  <c:v>708.60000000009256</c:v>
                </c:pt>
                <c:pt idx="7087">
                  <c:v>708.70000000009259</c:v>
                </c:pt>
                <c:pt idx="7088">
                  <c:v>708.80000000009261</c:v>
                </c:pt>
                <c:pt idx="7089">
                  <c:v>708.90000000009263</c:v>
                </c:pt>
                <c:pt idx="7090">
                  <c:v>709.00000000009265</c:v>
                </c:pt>
                <c:pt idx="7091">
                  <c:v>709.10000000009268</c:v>
                </c:pt>
                <c:pt idx="7092">
                  <c:v>709.2000000000927</c:v>
                </c:pt>
                <c:pt idx="7093">
                  <c:v>709.30000000009272</c:v>
                </c:pt>
                <c:pt idx="7094">
                  <c:v>709.40000000009275</c:v>
                </c:pt>
                <c:pt idx="7095">
                  <c:v>709.50000000009277</c:v>
                </c:pt>
                <c:pt idx="7096">
                  <c:v>709.60000000009279</c:v>
                </c:pt>
                <c:pt idx="7097">
                  <c:v>709.70000000009281</c:v>
                </c:pt>
                <c:pt idx="7098">
                  <c:v>709.80000000009284</c:v>
                </c:pt>
                <c:pt idx="7099">
                  <c:v>709.90000000009286</c:v>
                </c:pt>
                <c:pt idx="7100">
                  <c:v>710.00000000009288</c:v>
                </c:pt>
                <c:pt idx="7101">
                  <c:v>710.1000000000929</c:v>
                </c:pt>
                <c:pt idx="7102">
                  <c:v>710.20000000009293</c:v>
                </c:pt>
                <c:pt idx="7103">
                  <c:v>710.30000000009295</c:v>
                </c:pt>
                <c:pt idx="7104">
                  <c:v>710.40000000009297</c:v>
                </c:pt>
                <c:pt idx="7105">
                  <c:v>710.500000000093</c:v>
                </c:pt>
                <c:pt idx="7106">
                  <c:v>710.60000000009302</c:v>
                </c:pt>
                <c:pt idx="7107">
                  <c:v>710.70000000009304</c:v>
                </c:pt>
                <c:pt idx="7108">
                  <c:v>710.80000000009306</c:v>
                </c:pt>
                <c:pt idx="7109">
                  <c:v>710.90000000009309</c:v>
                </c:pt>
                <c:pt idx="7110">
                  <c:v>711.00000000009311</c:v>
                </c:pt>
                <c:pt idx="7111">
                  <c:v>711.10000000009313</c:v>
                </c:pt>
                <c:pt idx="7112">
                  <c:v>711.20000000009315</c:v>
                </c:pt>
                <c:pt idx="7113">
                  <c:v>711.30000000009318</c:v>
                </c:pt>
                <c:pt idx="7114">
                  <c:v>711.4000000000932</c:v>
                </c:pt>
                <c:pt idx="7115">
                  <c:v>711.50000000009322</c:v>
                </c:pt>
                <c:pt idx="7116">
                  <c:v>711.60000000009325</c:v>
                </c:pt>
                <c:pt idx="7117">
                  <c:v>711.70000000009327</c:v>
                </c:pt>
                <c:pt idx="7118">
                  <c:v>711.80000000009329</c:v>
                </c:pt>
                <c:pt idx="7119">
                  <c:v>711.90000000009331</c:v>
                </c:pt>
                <c:pt idx="7120">
                  <c:v>712.00000000009334</c:v>
                </c:pt>
                <c:pt idx="7121">
                  <c:v>712.10000000009336</c:v>
                </c:pt>
                <c:pt idx="7122">
                  <c:v>712.20000000009338</c:v>
                </c:pt>
                <c:pt idx="7123">
                  <c:v>712.30000000009341</c:v>
                </c:pt>
                <c:pt idx="7124">
                  <c:v>712.40000000009343</c:v>
                </c:pt>
                <c:pt idx="7125">
                  <c:v>712.50000000009345</c:v>
                </c:pt>
                <c:pt idx="7126">
                  <c:v>712.60000000009347</c:v>
                </c:pt>
                <c:pt idx="7127">
                  <c:v>712.7000000000935</c:v>
                </c:pt>
                <c:pt idx="7128">
                  <c:v>712.80000000009352</c:v>
                </c:pt>
                <c:pt idx="7129">
                  <c:v>712.90000000009354</c:v>
                </c:pt>
                <c:pt idx="7130">
                  <c:v>713.00000000009356</c:v>
                </c:pt>
                <c:pt idx="7131">
                  <c:v>713.10000000009359</c:v>
                </c:pt>
                <c:pt idx="7132">
                  <c:v>713.20000000009361</c:v>
                </c:pt>
                <c:pt idx="7133">
                  <c:v>713.30000000009363</c:v>
                </c:pt>
                <c:pt idx="7134">
                  <c:v>713.40000000009366</c:v>
                </c:pt>
                <c:pt idx="7135">
                  <c:v>713.50000000009368</c:v>
                </c:pt>
                <c:pt idx="7136">
                  <c:v>713.6000000000937</c:v>
                </c:pt>
                <c:pt idx="7137">
                  <c:v>713.70000000009372</c:v>
                </c:pt>
                <c:pt idx="7138">
                  <c:v>713.80000000009375</c:v>
                </c:pt>
                <c:pt idx="7139">
                  <c:v>713.90000000009377</c:v>
                </c:pt>
                <c:pt idx="7140">
                  <c:v>714.00000000009379</c:v>
                </c:pt>
                <c:pt idx="7141">
                  <c:v>714.10000000009381</c:v>
                </c:pt>
                <c:pt idx="7142">
                  <c:v>714.20000000009384</c:v>
                </c:pt>
                <c:pt idx="7143">
                  <c:v>714.30000000009386</c:v>
                </c:pt>
                <c:pt idx="7144">
                  <c:v>714.40000000009388</c:v>
                </c:pt>
                <c:pt idx="7145">
                  <c:v>714.50000000009391</c:v>
                </c:pt>
                <c:pt idx="7146">
                  <c:v>714.60000000009393</c:v>
                </c:pt>
                <c:pt idx="7147">
                  <c:v>714.70000000009395</c:v>
                </c:pt>
                <c:pt idx="7148">
                  <c:v>714.80000000009397</c:v>
                </c:pt>
                <c:pt idx="7149">
                  <c:v>714.900000000094</c:v>
                </c:pt>
                <c:pt idx="7150">
                  <c:v>715.00000000009402</c:v>
                </c:pt>
                <c:pt idx="7151">
                  <c:v>715.10000000009404</c:v>
                </c:pt>
                <c:pt idx="7152">
                  <c:v>715.20000000009406</c:v>
                </c:pt>
                <c:pt idx="7153">
                  <c:v>715.30000000009409</c:v>
                </c:pt>
                <c:pt idx="7154">
                  <c:v>715.40000000009411</c:v>
                </c:pt>
                <c:pt idx="7155">
                  <c:v>715.50000000009413</c:v>
                </c:pt>
                <c:pt idx="7156">
                  <c:v>715.60000000009416</c:v>
                </c:pt>
                <c:pt idx="7157">
                  <c:v>715.70000000009418</c:v>
                </c:pt>
                <c:pt idx="7158">
                  <c:v>715.8000000000942</c:v>
                </c:pt>
                <c:pt idx="7159">
                  <c:v>715.90000000009422</c:v>
                </c:pt>
                <c:pt idx="7160">
                  <c:v>716.00000000009425</c:v>
                </c:pt>
                <c:pt idx="7161">
                  <c:v>716.10000000009427</c:v>
                </c:pt>
                <c:pt idx="7162">
                  <c:v>716.20000000009429</c:v>
                </c:pt>
                <c:pt idx="7163">
                  <c:v>716.30000000009431</c:v>
                </c:pt>
                <c:pt idx="7164">
                  <c:v>716.40000000009434</c:v>
                </c:pt>
                <c:pt idx="7165">
                  <c:v>716.50000000009436</c:v>
                </c:pt>
                <c:pt idx="7166">
                  <c:v>716.60000000009438</c:v>
                </c:pt>
                <c:pt idx="7167">
                  <c:v>716.70000000009441</c:v>
                </c:pt>
                <c:pt idx="7168">
                  <c:v>716.80000000009443</c:v>
                </c:pt>
                <c:pt idx="7169">
                  <c:v>716.90000000009445</c:v>
                </c:pt>
                <c:pt idx="7170">
                  <c:v>717.00000000009447</c:v>
                </c:pt>
                <c:pt idx="7171">
                  <c:v>717.1000000000945</c:v>
                </c:pt>
                <c:pt idx="7172">
                  <c:v>717.20000000009452</c:v>
                </c:pt>
                <c:pt idx="7173">
                  <c:v>717.30000000009454</c:v>
                </c:pt>
                <c:pt idx="7174">
                  <c:v>717.40000000009456</c:v>
                </c:pt>
                <c:pt idx="7175">
                  <c:v>717.50000000009459</c:v>
                </c:pt>
                <c:pt idx="7176">
                  <c:v>717.60000000009461</c:v>
                </c:pt>
                <c:pt idx="7177">
                  <c:v>717.70000000009463</c:v>
                </c:pt>
                <c:pt idx="7178">
                  <c:v>717.80000000009466</c:v>
                </c:pt>
                <c:pt idx="7179">
                  <c:v>717.90000000009468</c:v>
                </c:pt>
                <c:pt idx="7180">
                  <c:v>718.0000000000947</c:v>
                </c:pt>
                <c:pt idx="7181">
                  <c:v>718.10000000009472</c:v>
                </c:pt>
                <c:pt idx="7182">
                  <c:v>718.20000000009475</c:v>
                </c:pt>
                <c:pt idx="7183">
                  <c:v>718.30000000009477</c:v>
                </c:pt>
                <c:pt idx="7184">
                  <c:v>718.40000000009479</c:v>
                </c:pt>
                <c:pt idx="7185">
                  <c:v>718.50000000009481</c:v>
                </c:pt>
                <c:pt idx="7186">
                  <c:v>718.60000000009484</c:v>
                </c:pt>
                <c:pt idx="7187">
                  <c:v>718.70000000009486</c:v>
                </c:pt>
                <c:pt idx="7188">
                  <c:v>718.80000000009488</c:v>
                </c:pt>
                <c:pt idx="7189">
                  <c:v>718.90000000009491</c:v>
                </c:pt>
                <c:pt idx="7190">
                  <c:v>719.00000000009493</c:v>
                </c:pt>
                <c:pt idx="7191">
                  <c:v>719.10000000009495</c:v>
                </c:pt>
                <c:pt idx="7192">
                  <c:v>719.20000000009497</c:v>
                </c:pt>
                <c:pt idx="7193">
                  <c:v>719.300000000095</c:v>
                </c:pt>
                <c:pt idx="7194">
                  <c:v>719.40000000009502</c:v>
                </c:pt>
                <c:pt idx="7195">
                  <c:v>719.50000000009504</c:v>
                </c:pt>
                <c:pt idx="7196">
                  <c:v>719.60000000009506</c:v>
                </c:pt>
                <c:pt idx="7197">
                  <c:v>719.70000000009509</c:v>
                </c:pt>
                <c:pt idx="7198">
                  <c:v>719.80000000009511</c:v>
                </c:pt>
                <c:pt idx="7199">
                  <c:v>719.90000000009513</c:v>
                </c:pt>
                <c:pt idx="7200">
                  <c:v>720.00000000009516</c:v>
                </c:pt>
                <c:pt idx="7201">
                  <c:v>720.10000000009518</c:v>
                </c:pt>
                <c:pt idx="7202">
                  <c:v>720.2000000000952</c:v>
                </c:pt>
                <c:pt idx="7203">
                  <c:v>720.30000000009522</c:v>
                </c:pt>
                <c:pt idx="7204">
                  <c:v>720.40000000009525</c:v>
                </c:pt>
                <c:pt idx="7205">
                  <c:v>720.50000000009527</c:v>
                </c:pt>
                <c:pt idx="7206">
                  <c:v>720.60000000009529</c:v>
                </c:pt>
                <c:pt idx="7207">
                  <c:v>720.70000000009532</c:v>
                </c:pt>
                <c:pt idx="7208">
                  <c:v>720.80000000009534</c:v>
                </c:pt>
                <c:pt idx="7209">
                  <c:v>720.90000000009536</c:v>
                </c:pt>
                <c:pt idx="7210">
                  <c:v>721.00000000009538</c:v>
                </c:pt>
                <c:pt idx="7211">
                  <c:v>721.10000000009541</c:v>
                </c:pt>
                <c:pt idx="7212">
                  <c:v>721.20000000009543</c:v>
                </c:pt>
                <c:pt idx="7213">
                  <c:v>721.30000000009545</c:v>
                </c:pt>
                <c:pt idx="7214">
                  <c:v>721.40000000009547</c:v>
                </c:pt>
                <c:pt idx="7215">
                  <c:v>721.5000000000955</c:v>
                </c:pt>
                <c:pt idx="7216">
                  <c:v>721.60000000009552</c:v>
                </c:pt>
                <c:pt idx="7217">
                  <c:v>721.70000000009554</c:v>
                </c:pt>
                <c:pt idx="7218">
                  <c:v>721.80000000009557</c:v>
                </c:pt>
                <c:pt idx="7219">
                  <c:v>721.90000000009559</c:v>
                </c:pt>
                <c:pt idx="7220">
                  <c:v>722.00000000009561</c:v>
                </c:pt>
                <c:pt idx="7221">
                  <c:v>722.10000000009563</c:v>
                </c:pt>
                <c:pt idx="7222">
                  <c:v>722.20000000009566</c:v>
                </c:pt>
                <c:pt idx="7223">
                  <c:v>722.30000000009568</c:v>
                </c:pt>
                <c:pt idx="7224">
                  <c:v>722.4000000000957</c:v>
                </c:pt>
                <c:pt idx="7225">
                  <c:v>722.50000000009572</c:v>
                </c:pt>
                <c:pt idx="7226">
                  <c:v>722.60000000009575</c:v>
                </c:pt>
                <c:pt idx="7227">
                  <c:v>722.70000000009577</c:v>
                </c:pt>
                <c:pt idx="7228">
                  <c:v>722.80000000009579</c:v>
                </c:pt>
                <c:pt idx="7229">
                  <c:v>722.90000000009582</c:v>
                </c:pt>
                <c:pt idx="7230">
                  <c:v>723.00000000009584</c:v>
                </c:pt>
                <c:pt idx="7231">
                  <c:v>723.10000000009586</c:v>
                </c:pt>
                <c:pt idx="7232">
                  <c:v>723.20000000009588</c:v>
                </c:pt>
                <c:pt idx="7233">
                  <c:v>723.30000000009591</c:v>
                </c:pt>
                <c:pt idx="7234">
                  <c:v>723.40000000009593</c:v>
                </c:pt>
                <c:pt idx="7235">
                  <c:v>723.50000000009595</c:v>
                </c:pt>
                <c:pt idx="7236">
                  <c:v>723.60000000009597</c:v>
                </c:pt>
                <c:pt idx="7237">
                  <c:v>723.700000000096</c:v>
                </c:pt>
                <c:pt idx="7238">
                  <c:v>723.80000000009602</c:v>
                </c:pt>
                <c:pt idx="7239">
                  <c:v>723.90000000009604</c:v>
                </c:pt>
                <c:pt idx="7240">
                  <c:v>724.00000000009607</c:v>
                </c:pt>
                <c:pt idx="7241">
                  <c:v>724.10000000009609</c:v>
                </c:pt>
                <c:pt idx="7242">
                  <c:v>724.20000000009611</c:v>
                </c:pt>
                <c:pt idx="7243">
                  <c:v>724.30000000009613</c:v>
                </c:pt>
                <c:pt idx="7244">
                  <c:v>724.40000000009616</c:v>
                </c:pt>
                <c:pt idx="7245">
                  <c:v>724.50000000009618</c:v>
                </c:pt>
                <c:pt idx="7246">
                  <c:v>724.6000000000962</c:v>
                </c:pt>
                <c:pt idx="7247">
                  <c:v>724.70000000009622</c:v>
                </c:pt>
                <c:pt idx="7248">
                  <c:v>724.80000000009625</c:v>
                </c:pt>
                <c:pt idx="7249">
                  <c:v>724.90000000009627</c:v>
                </c:pt>
                <c:pt idx="7250">
                  <c:v>725.00000000009629</c:v>
                </c:pt>
                <c:pt idx="7251">
                  <c:v>725.10000000009632</c:v>
                </c:pt>
                <c:pt idx="7252">
                  <c:v>725.20000000009634</c:v>
                </c:pt>
                <c:pt idx="7253">
                  <c:v>725.30000000009636</c:v>
                </c:pt>
                <c:pt idx="7254">
                  <c:v>725.40000000009638</c:v>
                </c:pt>
                <c:pt idx="7255">
                  <c:v>725.50000000009641</c:v>
                </c:pt>
                <c:pt idx="7256">
                  <c:v>725.60000000009643</c:v>
                </c:pt>
                <c:pt idx="7257">
                  <c:v>725.70000000009645</c:v>
                </c:pt>
                <c:pt idx="7258">
                  <c:v>725.80000000009647</c:v>
                </c:pt>
                <c:pt idx="7259">
                  <c:v>725.9000000000965</c:v>
                </c:pt>
                <c:pt idx="7260">
                  <c:v>726.00000000009652</c:v>
                </c:pt>
                <c:pt idx="7261">
                  <c:v>726.10000000009654</c:v>
                </c:pt>
                <c:pt idx="7262">
                  <c:v>726.20000000009657</c:v>
                </c:pt>
                <c:pt idx="7263">
                  <c:v>726.30000000009659</c:v>
                </c:pt>
                <c:pt idx="7264">
                  <c:v>726.40000000009661</c:v>
                </c:pt>
                <c:pt idx="7265">
                  <c:v>726.50000000009663</c:v>
                </c:pt>
                <c:pt idx="7266">
                  <c:v>726.60000000009666</c:v>
                </c:pt>
                <c:pt idx="7267">
                  <c:v>726.70000000009668</c:v>
                </c:pt>
                <c:pt idx="7268">
                  <c:v>726.8000000000967</c:v>
                </c:pt>
                <c:pt idx="7269">
                  <c:v>726.90000000009672</c:v>
                </c:pt>
                <c:pt idx="7270">
                  <c:v>727.00000000009675</c:v>
                </c:pt>
                <c:pt idx="7271">
                  <c:v>727.10000000009677</c:v>
                </c:pt>
                <c:pt idx="7272">
                  <c:v>727.20000000009679</c:v>
                </c:pt>
                <c:pt idx="7273">
                  <c:v>727.30000000009682</c:v>
                </c:pt>
                <c:pt idx="7274">
                  <c:v>727.40000000009684</c:v>
                </c:pt>
                <c:pt idx="7275">
                  <c:v>727.50000000009686</c:v>
                </c:pt>
                <c:pt idx="7276">
                  <c:v>727.60000000009688</c:v>
                </c:pt>
                <c:pt idx="7277">
                  <c:v>727.70000000009691</c:v>
                </c:pt>
                <c:pt idx="7278">
                  <c:v>727.80000000009693</c:v>
                </c:pt>
                <c:pt idx="7279">
                  <c:v>727.90000000009695</c:v>
                </c:pt>
                <c:pt idx="7280">
                  <c:v>728.00000000009697</c:v>
                </c:pt>
                <c:pt idx="7281">
                  <c:v>728.100000000097</c:v>
                </c:pt>
                <c:pt idx="7282">
                  <c:v>728.20000000009702</c:v>
                </c:pt>
                <c:pt idx="7283">
                  <c:v>728.30000000009704</c:v>
                </c:pt>
                <c:pt idx="7284">
                  <c:v>728.40000000009707</c:v>
                </c:pt>
                <c:pt idx="7285">
                  <c:v>728.50000000009709</c:v>
                </c:pt>
                <c:pt idx="7286">
                  <c:v>728.60000000009711</c:v>
                </c:pt>
                <c:pt idx="7287">
                  <c:v>728.70000000009713</c:v>
                </c:pt>
                <c:pt idx="7288">
                  <c:v>728.80000000009716</c:v>
                </c:pt>
                <c:pt idx="7289">
                  <c:v>728.90000000009718</c:v>
                </c:pt>
                <c:pt idx="7290">
                  <c:v>729.0000000000972</c:v>
                </c:pt>
                <c:pt idx="7291">
                  <c:v>729.10000000009722</c:v>
                </c:pt>
                <c:pt idx="7292">
                  <c:v>729.20000000009725</c:v>
                </c:pt>
                <c:pt idx="7293">
                  <c:v>729.30000000009727</c:v>
                </c:pt>
                <c:pt idx="7294">
                  <c:v>729.40000000009729</c:v>
                </c:pt>
                <c:pt idx="7295">
                  <c:v>729.50000000009732</c:v>
                </c:pt>
                <c:pt idx="7296">
                  <c:v>729.60000000009734</c:v>
                </c:pt>
                <c:pt idx="7297">
                  <c:v>729.70000000009736</c:v>
                </c:pt>
                <c:pt idx="7298">
                  <c:v>729.80000000009738</c:v>
                </c:pt>
                <c:pt idx="7299">
                  <c:v>729.90000000009741</c:v>
                </c:pt>
                <c:pt idx="7300">
                  <c:v>730.00000000009743</c:v>
                </c:pt>
                <c:pt idx="7301">
                  <c:v>730.10000000009745</c:v>
                </c:pt>
                <c:pt idx="7302">
                  <c:v>730.20000000009748</c:v>
                </c:pt>
                <c:pt idx="7303">
                  <c:v>730.3000000000975</c:v>
                </c:pt>
                <c:pt idx="7304">
                  <c:v>730.40000000009752</c:v>
                </c:pt>
                <c:pt idx="7305">
                  <c:v>730.50000000009754</c:v>
                </c:pt>
                <c:pt idx="7306">
                  <c:v>730.60000000009757</c:v>
                </c:pt>
                <c:pt idx="7307">
                  <c:v>730.70000000009759</c:v>
                </c:pt>
                <c:pt idx="7308">
                  <c:v>730.80000000009761</c:v>
                </c:pt>
                <c:pt idx="7309">
                  <c:v>730.90000000009763</c:v>
                </c:pt>
                <c:pt idx="7310">
                  <c:v>731.00000000009766</c:v>
                </c:pt>
                <c:pt idx="7311">
                  <c:v>731.10000000009768</c:v>
                </c:pt>
                <c:pt idx="7312">
                  <c:v>731.2000000000977</c:v>
                </c:pt>
                <c:pt idx="7313">
                  <c:v>731.30000000009773</c:v>
                </c:pt>
                <c:pt idx="7314">
                  <c:v>731.40000000009775</c:v>
                </c:pt>
                <c:pt idx="7315">
                  <c:v>731.50000000009777</c:v>
                </c:pt>
                <c:pt idx="7316">
                  <c:v>731.60000000009779</c:v>
                </c:pt>
                <c:pt idx="7317">
                  <c:v>731.70000000009782</c:v>
                </c:pt>
                <c:pt idx="7318">
                  <c:v>731.80000000009784</c:v>
                </c:pt>
                <c:pt idx="7319">
                  <c:v>731.90000000009786</c:v>
                </c:pt>
                <c:pt idx="7320">
                  <c:v>732.00000000009788</c:v>
                </c:pt>
                <c:pt idx="7321">
                  <c:v>732.10000000009791</c:v>
                </c:pt>
                <c:pt idx="7322">
                  <c:v>732.20000000009793</c:v>
                </c:pt>
                <c:pt idx="7323">
                  <c:v>732.30000000009795</c:v>
                </c:pt>
                <c:pt idx="7324">
                  <c:v>732.40000000009798</c:v>
                </c:pt>
                <c:pt idx="7325">
                  <c:v>732.500000000098</c:v>
                </c:pt>
                <c:pt idx="7326">
                  <c:v>732.60000000009802</c:v>
                </c:pt>
                <c:pt idx="7327">
                  <c:v>732.70000000009804</c:v>
                </c:pt>
                <c:pt idx="7328">
                  <c:v>732.80000000009807</c:v>
                </c:pt>
                <c:pt idx="7329">
                  <c:v>732.90000000009809</c:v>
                </c:pt>
                <c:pt idx="7330">
                  <c:v>733.00000000009811</c:v>
                </c:pt>
                <c:pt idx="7331">
                  <c:v>733.10000000009813</c:v>
                </c:pt>
                <c:pt idx="7332">
                  <c:v>733.20000000009816</c:v>
                </c:pt>
                <c:pt idx="7333">
                  <c:v>733.30000000009818</c:v>
                </c:pt>
                <c:pt idx="7334">
                  <c:v>733.4000000000982</c:v>
                </c:pt>
                <c:pt idx="7335">
                  <c:v>733.50000000009823</c:v>
                </c:pt>
                <c:pt idx="7336">
                  <c:v>733.60000000009825</c:v>
                </c:pt>
                <c:pt idx="7337">
                  <c:v>733.70000000009827</c:v>
                </c:pt>
                <c:pt idx="7338">
                  <c:v>733.80000000009829</c:v>
                </c:pt>
                <c:pt idx="7339">
                  <c:v>733.90000000009832</c:v>
                </c:pt>
                <c:pt idx="7340">
                  <c:v>734.00000000009834</c:v>
                </c:pt>
                <c:pt idx="7341">
                  <c:v>734.10000000009836</c:v>
                </c:pt>
                <c:pt idx="7342">
                  <c:v>734.20000000009838</c:v>
                </c:pt>
                <c:pt idx="7343">
                  <c:v>734.30000000009841</c:v>
                </c:pt>
                <c:pt idx="7344">
                  <c:v>734.40000000009843</c:v>
                </c:pt>
                <c:pt idx="7345">
                  <c:v>734.50000000009845</c:v>
                </c:pt>
                <c:pt idx="7346">
                  <c:v>734.60000000009848</c:v>
                </c:pt>
                <c:pt idx="7347">
                  <c:v>734.7000000000985</c:v>
                </c:pt>
                <c:pt idx="7348">
                  <c:v>734.80000000009852</c:v>
                </c:pt>
                <c:pt idx="7349">
                  <c:v>734.90000000009854</c:v>
                </c:pt>
                <c:pt idx="7350">
                  <c:v>735.00000000009857</c:v>
                </c:pt>
                <c:pt idx="7351">
                  <c:v>735.10000000009859</c:v>
                </c:pt>
                <c:pt idx="7352">
                  <c:v>735.20000000009861</c:v>
                </c:pt>
                <c:pt idx="7353">
                  <c:v>735.30000000009863</c:v>
                </c:pt>
                <c:pt idx="7354">
                  <c:v>735.40000000009866</c:v>
                </c:pt>
                <c:pt idx="7355">
                  <c:v>735.50000000009868</c:v>
                </c:pt>
                <c:pt idx="7356">
                  <c:v>735.6000000000987</c:v>
                </c:pt>
                <c:pt idx="7357">
                  <c:v>735.70000000009873</c:v>
                </c:pt>
                <c:pt idx="7358">
                  <c:v>735.80000000009875</c:v>
                </c:pt>
                <c:pt idx="7359">
                  <c:v>735.90000000009877</c:v>
                </c:pt>
                <c:pt idx="7360">
                  <c:v>736.00000000009879</c:v>
                </c:pt>
                <c:pt idx="7361">
                  <c:v>736.10000000009882</c:v>
                </c:pt>
                <c:pt idx="7362">
                  <c:v>736.20000000009884</c:v>
                </c:pt>
                <c:pt idx="7363">
                  <c:v>736.30000000009886</c:v>
                </c:pt>
                <c:pt idx="7364">
                  <c:v>736.40000000009888</c:v>
                </c:pt>
                <c:pt idx="7365">
                  <c:v>736.50000000009891</c:v>
                </c:pt>
                <c:pt idx="7366">
                  <c:v>736.60000000009893</c:v>
                </c:pt>
                <c:pt idx="7367">
                  <c:v>736.70000000009895</c:v>
                </c:pt>
                <c:pt idx="7368">
                  <c:v>736.80000000009898</c:v>
                </c:pt>
                <c:pt idx="7369">
                  <c:v>736.900000000099</c:v>
                </c:pt>
                <c:pt idx="7370">
                  <c:v>737.00000000009902</c:v>
                </c:pt>
                <c:pt idx="7371">
                  <c:v>737.10000000009904</c:v>
                </c:pt>
                <c:pt idx="7372">
                  <c:v>737.20000000009907</c:v>
                </c:pt>
                <c:pt idx="7373">
                  <c:v>737.30000000009909</c:v>
                </c:pt>
                <c:pt idx="7374">
                  <c:v>737.40000000009911</c:v>
                </c:pt>
                <c:pt idx="7375">
                  <c:v>737.50000000009913</c:v>
                </c:pt>
                <c:pt idx="7376">
                  <c:v>737.60000000009916</c:v>
                </c:pt>
                <c:pt idx="7377">
                  <c:v>737.70000000009918</c:v>
                </c:pt>
                <c:pt idx="7378">
                  <c:v>737.8000000000992</c:v>
                </c:pt>
                <c:pt idx="7379">
                  <c:v>737.90000000009923</c:v>
                </c:pt>
                <c:pt idx="7380">
                  <c:v>738.00000000009925</c:v>
                </c:pt>
                <c:pt idx="7381">
                  <c:v>738.10000000009927</c:v>
                </c:pt>
                <c:pt idx="7382">
                  <c:v>738.20000000009929</c:v>
                </c:pt>
                <c:pt idx="7383">
                  <c:v>738.30000000009932</c:v>
                </c:pt>
                <c:pt idx="7384">
                  <c:v>738.40000000009934</c:v>
                </c:pt>
                <c:pt idx="7385">
                  <c:v>738.50000000009936</c:v>
                </c:pt>
                <c:pt idx="7386">
                  <c:v>738.60000000009939</c:v>
                </c:pt>
                <c:pt idx="7387">
                  <c:v>738.70000000009941</c:v>
                </c:pt>
                <c:pt idx="7388">
                  <c:v>738.80000000009943</c:v>
                </c:pt>
                <c:pt idx="7389">
                  <c:v>738.90000000009945</c:v>
                </c:pt>
                <c:pt idx="7390">
                  <c:v>739.00000000009948</c:v>
                </c:pt>
                <c:pt idx="7391">
                  <c:v>739.1000000000995</c:v>
                </c:pt>
                <c:pt idx="7392">
                  <c:v>739.20000000009952</c:v>
                </c:pt>
                <c:pt idx="7393">
                  <c:v>739.30000000009954</c:v>
                </c:pt>
                <c:pt idx="7394">
                  <c:v>739.40000000009957</c:v>
                </c:pt>
                <c:pt idx="7395">
                  <c:v>739.50000000009959</c:v>
                </c:pt>
                <c:pt idx="7396">
                  <c:v>739.60000000009961</c:v>
                </c:pt>
                <c:pt idx="7397">
                  <c:v>739.70000000009964</c:v>
                </c:pt>
                <c:pt idx="7398">
                  <c:v>739.80000000009966</c:v>
                </c:pt>
                <c:pt idx="7399">
                  <c:v>739.90000000009968</c:v>
                </c:pt>
                <c:pt idx="7400">
                  <c:v>740.0000000000997</c:v>
                </c:pt>
                <c:pt idx="7401">
                  <c:v>740.10000000009973</c:v>
                </c:pt>
                <c:pt idx="7402">
                  <c:v>740.20000000009975</c:v>
                </c:pt>
                <c:pt idx="7403">
                  <c:v>740.30000000009977</c:v>
                </c:pt>
                <c:pt idx="7404">
                  <c:v>740.40000000009979</c:v>
                </c:pt>
                <c:pt idx="7405">
                  <c:v>740.50000000009982</c:v>
                </c:pt>
                <c:pt idx="7406">
                  <c:v>740.60000000009984</c:v>
                </c:pt>
                <c:pt idx="7407">
                  <c:v>740.70000000009986</c:v>
                </c:pt>
                <c:pt idx="7408">
                  <c:v>740.80000000009989</c:v>
                </c:pt>
                <c:pt idx="7409">
                  <c:v>740.90000000009991</c:v>
                </c:pt>
                <c:pt idx="7410">
                  <c:v>741.00000000009993</c:v>
                </c:pt>
                <c:pt idx="7411">
                  <c:v>741.10000000009995</c:v>
                </c:pt>
                <c:pt idx="7412">
                  <c:v>741.20000000009998</c:v>
                </c:pt>
                <c:pt idx="7413">
                  <c:v>741.3000000001</c:v>
                </c:pt>
                <c:pt idx="7414">
                  <c:v>741.40000000010002</c:v>
                </c:pt>
                <c:pt idx="7415">
                  <c:v>741.50000000010004</c:v>
                </c:pt>
                <c:pt idx="7416">
                  <c:v>741.60000000010007</c:v>
                </c:pt>
                <c:pt idx="7417">
                  <c:v>741.70000000010009</c:v>
                </c:pt>
                <c:pt idx="7418">
                  <c:v>741.80000000010011</c:v>
                </c:pt>
                <c:pt idx="7419">
                  <c:v>741.90000000010014</c:v>
                </c:pt>
                <c:pt idx="7420">
                  <c:v>742.00000000010016</c:v>
                </c:pt>
                <c:pt idx="7421">
                  <c:v>742.10000000010018</c:v>
                </c:pt>
                <c:pt idx="7422">
                  <c:v>742.2000000001002</c:v>
                </c:pt>
                <c:pt idx="7423">
                  <c:v>742.30000000010023</c:v>
                </c:pt>
                <c:pt idx="7424">
                  <c:v>742.40000000010025</c:v>
                </c:pt>
                <c:pt idx="7425">
                  <c:v>742.50000000010027</c:v>
                </c:pt>
                <c:pt idx="7426">
                  <c:v>742.60000000010029</c:v>
                </c:pt>
                <c:pt idx="7427">
                  <c:v>742.70000000010032</c:v>
                </c:pt>
                <c:pt idx="7428">
                  <c:v>742.80000000010034</c:v>
                </c:pt>
                <c:pt idx="7429">
                  <c:v>742.90000000010036</c:v>
                </c:pt>
                <c:pt idx="7430">
                  <c:v>743.00000000010039</c:v>
                </c:pt>
                <c:pt idx="7431">
                  <c:v>743.10000000010041</c:v>
                </c:pt>
                <c:pt idx="7432">
                  <c:v>743.20000000010043</c:v>
                </c:pt>
                <c:pt idx="7433">
                  <c:v>743.30000000010045</c:v>
                </c:pt>
                <c:pt idx="7434">
                  <c:v>743.40000000010048</c:v>
                </c:pt>
                <c:pt idx="7435">
                  <c:v>743.5000000001005</c:v>
                </c:pt>
                <c:pt idx="7436">
                  <c:v>743.60000000010052</c:v>
                </c:pt>
                <c:pt idx="7437">
                  <c:v>743.70000000010054</c:v>
                </c:pt>
                <c:pt idx="7438">
                  <c:v>743.80000000010057</c:v>
                </c:pt>
                <c:pt idx="7439">
                  <c:v>743.90000000010059</c:v>
                </c:pt>
                <c:pt idx="7440">
                  <c:v>744.00000000010061</c:v>
                </c:pt>
                <c:pt idx="7441">
                  <c:v>744.10000000010064</c:v>
                </c:pt>
                <c:pt idx="7442">
                  <c:v>744.20000000010066</c:v>
                </c:pt>
                <c:pt idx="7443">
                  <c:v>744.30000000010068</c:v>
                </c:pt>
                <c:pt idx="7444">
                  <c:v>744.4000000001007</c:v>
                </c:pt>
                <c:pt idx="7445">
                  <c:v>744.50000000010073</c:v>
                </c:pt>
                <c:pt idx="7446">
                  <c:v>744.60000000010075</c:v>
                </c:pt>
                <c:pt idx="7447">
                  <c:v>744.70000000010077</c:v>
                </c:pt>
                <c:pt idx="7448">
                  <c:v>744.80000000010079</c:v>
                </c:pt>
                <c:pt idx="7449">
                  <c:v>744.90000000010082</c:v>
                </c:pt>
                <c:pt idx="7450">
                  <c:v>745.00000000010084</c:v>
                </c:pt>
                <c:pt idx="7451">
                  <c:v>745.10000000010086</c:v>
                </c:pt>
                <c:pt idx="7452">
                  <c:v>745.20000000010089</c:v>
                </c:pt>
                <c:pt idx="7453">
                  <c:v>745.30000000010091</c:v>
                </c:pt>
                <c:pt idx="7454">
                  <c:v>745.40000000010093</c:v>
                </c:pt>
                <c:pt idx="7455">
                  <c:v>745.50000000010095</c:v>
                </c:pt>
                <c:pt idx="7456">
                  <c:v>745.60000000010098</c:v>
                </c:pt>
                <c:pt idx="7457">
                  <c:v>745.700000000101</c:v>
                </c:pt>
                <c:pt idx="7458">
                  <c:v>745.80000000010102</c:v>
                </c:pt>
                <c:pt idx="7459">
                  <c:v>745.90000000010104</c:v>
                </c:pt>
                <c:pt idx="7460">
                  <c:v>746.00000000010107</c:v>
                </c:pt>
                <c:pt idx="7461">
                  <c:v>746.10000000010109</c:v>
                </c:pt>
                <c:pt idx="7462">
                  <c:v>746.20000000010111</c:v>
                </c:pt>
                <c:pt idx="7463">
                  <c:v>746.30000000010114</c:v>
                </c:pt>
                <c:pt idx="7464">
                  <c:v>746.40000000010116</c:v>
                </c:pt>
                <c:pt idx="7465">
                  <c:v>746.50000000010118</c:v>
                </c:pt>
                <c:pt idx="7466">
                  <c:v>746.6000000001012</c:v>
                </c:pt>
                <c:pt idx="7467">
                  <c:v>746.70000000010123</c:v>
                </c:pt>
                <c:pt idx="7468">
                  <c:v>746.80000000010125</c:v>
                </c:pt>
                <c:pt idx="7469">
                  <c:v>746.90000000010127</c:v>
                </c:pt>
                <c:pt idx="7470">
                  <c:v>747.00000000010129</c:v>
                </c:pt>
                <c:pt idx="7471">
                  <c:v>747.10000000010132</c:v>
                </c:pt>
                <c:pt idx="7472">
                  <c:v>747.20000000010134</c:v>
                </c:pt>
                <c:pt idx="7473">
                  <c:v>747.30000000010136</c:v>
                </c:pt>
                <c:pt idx="7474">
                  <c:v>747.40000000010139</c:v>
                </c:pt>
                <c:pt idx="7475">
                  <c:v>747.50000000010141</c:v>
                </c:pt>
                <c:pt idx="7476">
                  <c:v>747.60000000010143</c:v>
                </c:pt>
                <c:pt idx="7477">
                  <c:v>747.70000000010145</c:v>
                </c:pt>
                <c:pt idx="7478">
                  <c:v>747.80000000010148</c:v>
                </c:pt>
                <c:pt idx="7479">
                  <c:v>747.9000000001015</c:v>
                </c:pt>
                <c:pt idx="7480">
                  <c:v>748.00000000010152</c:v>
                </c:pt>
                <c:pt idx="7481">
                  <c:v>748.10000000010155</c:v>
                </c:pt>
                <c:pt idx="7482">
                  <c:v>748.20000000010157</c:v>
                </c:pt>
                <c:pt idx="7483">
                  <c:v>748.30000000010159</c:v>
                </c:pt>
                <c:pt idx="7484">
                  <c:v>748.40000000010161</c:v>
                </c:pt>
                <c:pt idx="7485">
                  <c:v>748.50000000010164</c:v>
                </c:pt>
                <c:pt idx="7486">
                  <c:v>748.60000000010166</c:v>
                </c:pt>
                <c:pt idx="7487">
                  <c:v>748.70000000010168</c:v>
                </c:pt>
                <c:pt idx="7488">
                  <c:v>748.8000000001017</c:v>
                </c:pt>
                <c:pt idx="7489">
                  <c:v>748.90000000010173</c:v>
                </c:pt>
                <c:pt idx="7490">
                  <c:v>749.00000000010175</c:v>
                </c:pt>
                <c:pt idx="7491">
                  <c:v>749.10000000010177</c:v>
                </c:pt>
                <c:pt idx="7492">
                  <c:v>749.2000000001018</c:v>
                </c:pt>
                <c:pt idx="7493">
                  <c:v>749.30000000010182</c:v>
                </c:pt>
                <c:pt idx="7494">
                  <c:v>749.40000000010184</c:v>
                </c:pt>
                <c:pt idx="7495">
                  <c:v>749.50000000010186</c:v>
                </c:pt>
                <c:pt idx="7496">
                  <c:v>749.60000000010189</c:v>
                </c:pt>
                <c:pt idx="7497">
                  <c:v>749.70000000010191</c:v>
                </c:pt>
                <c:pt idx="7498">
                  <c:v>749.80000000010193</c:v>
                </c:pt>
                <c:pt idx="7499">
                  <c:v>749.90000000010195</c:v>
                </c:pt>
                <c:pt idx="7500">
                  <c:v>750.00000000010198</c:v>
                </c:pt>
                <c:pt idx="7501">
                  <c:v>750.100000000102</c:v>
                </c:pt>
                <c:pt idx="7502">
                  <c:v>750.20000000010202</c:v>
                </c:pt>
                <c:pt idx="7503">
                  <c:v>750.30000000010205</c:v>
                </c:pt>
                <c:pt idx="7504">
                  <c:v>750.40000000010207</c:v>
                </c:pt>
                <c:pt idx="7505">
                  <c:v>750.50000000010209</c:v>
                </c:pt>
                <c:pt idx="7506">
                  <c:v>750.60000000010211</c:v>
                </c:pt>
                <c:pt idx="7507">
                  <c:v>750.70000000010214</c:v>
                </c:pt>
                <c:pt idx="7508">
                  <c:v>750.80000000010216</c:v>
                </c:pt>
                <c:pt idx="7509">
                  <c:v>750.90000000010218</c:v>
                </c:pt>
                <c:pt idx="7510">
                  <c:v>751.0000000001022</c:v>
                </c:pt>
                <c:pt idx="7511">
                  <c:v>751.10000000010223</c:v>
                </c:pt>
                <c:pt idx="7512">
                  <c:v>751.20000000010225</c:v>
                </c:pt>
                <c:pt idx="7513">
                  <c:v>751.30000000010227</c:v>
                </c:pt>
                <c:pt idx="7514">
                  <c:v>751.4000000001023</c:v>
                </c:pt>
                <c:pt idx="7515">
                  <c:v>751.50000000010232</c:v>
                </c:pt>
                <c:pt idx="7516">
                  <c:v>751.60000000010234</c:v>
                </c:pt>
                <c:pt idx="7517">
                  <c:v>751.70000000010236</c:v>
                </c:pt>
                <c:pt idx="7518">
                  <c:v>751.80000000010239</c:v>
                </c:pt>
                <c:pt idx="7519">
                  <c:v>751.90000000010241</c:v>
                </c:pt>
                <c:pt idx="7520">
                  <c:v>752.00000000010243</c:v>
                </c:pt>
                <c:pt idx="7521">
                  <c:v>752.10000000010245</c:v>
                </c:pt>
                <c:pt idx="7522">
                  <c:v>752.20000000010248</c:v>
                </c:pt>
                <c:pt idx="7523">
                  <c:v>752.3000000001025</c:v>
                </c:pt>
                <c:pt idx="7524">
                  <c:v>752.40000000010252</c:v>
                </c:pt>
                <c:pt idx="7525">
                  <c:v>752.50000000010255</c:v>
                </c:pt>
                <c:pt idx="7526">
                  <c:v>752.60000000010257</c:v>
                </c:pt>
                <c:pt idx="7527">
                  <c:v>752.70000000010259</c:v>
                </c:pt>
                <c:pt idx="7528">
                  <c:v>752.80000000010261</c:v>
                </c:pt>
                <c:pt idx="7529">
                  <c:v>752.90000000010264</c:v>
                </c:pt>
                <c:pt idx="7530">
                  <c:v>753.00000000010266</c:v>
                </c:pt>
                <c:pt idx="7531">
                  <c:v>753.10000000010268</c:v>
                </c:pt>
                <c:pt idx="7532">
                  <c:v>753.2000000001027</c:v>
                </c:pt>
                <c:pt idx="7533">
                  <c:v>753.30000000010273</c:v>
                </c:pt>
                <c:pt idx="7534">
                  <c:v>753.40000000010275</c:v>
                </c:pt>
                <c:pt idx="7535">
                  <c:v>753.50000000010277</c:v>
                </c:pt>
                <c:pt idx="7536">
                  <c:v>753.6000000001028</c:v>
                </c:pt>
                <c:pt idx="7537">
                  <c:v>753.70000000010282</c:v>
                </c:pt>
                <c:pt idx="7538">
                  <c:v>753.80000000010284</c:v>
                </c:pt>
                <c:pt idx="7539">
                  <c:v>753.90000000010286</c:v>
                </c:pt>
                <c:pt idx="7540">
                  <c:v>754.00000000010289</c:v>
                </c:pt>
                <c:pt idx="7541">
                  <c:v>754.10000000010291</c:v>
                </c:pt>
                <c:pt idx="7542">
                  <c:v>754.20000000010293</c:v>
                </c:pt>
                <c:pt idx="7543">
                  <c:v>754.30000000010295</c:v>
                </c:pt>
                <c:pt idx="7544">
                  <c:v>754.40000000010298</c:v>
                </c:pt>
                <c:pt idx="7545">
                  <c:v>754.500000000103</c:v>
                </c:pt>
                <c:pt idx="7546">
                  <c:v>754.60000000010302</c:v>
                </c:pt>
                <c:pt idx="7547">
                  <c:v>754.70000000010305</c:v>
                </c:pt>
                <c:pt idx="7548">
                  <c:v>754.80000000010307</c:v>
                </c:pt>
                <c:pt idx="7549">
                  <c:v>754.90000000010309</c:v>
                </c:pt>
                <c:pt idx="7550">
                  <c:v>755.00000000010311</c:v>
                </c:pt>
                <c:pt idx="7551">
                  <c:v>755.10000000010314</c:v>
                </c:pt>
                <c:pt idx="7552">
                  <c:v>755.20000000010316</c:v>
                </c:pt>
                <c:pt idx="7553">
                  <c:v>755.30000000010318</c:v>
                </c:pt>
                <c:pt idx="7554">
                  <c:v>755.4000000001032</c:v>
                </c:pt>
                <c:pt idx="7555">
                  <c:v>755.50000000010323</c:v>
                </c:pt>
                <c:pt idx="7556">
                  <c:v>755.60000000010325</c:v>
                </c:pt>
                <c:pt idx="7557">
                  <c:v>755.70000000010327</c:v>
                </c:pt>
                <c:pt idx="7558">
                  <c:v>755.8000000001033</c:v>
                </c:pt>
                <c:pt idx="7559">
                  <c:v>755.90000000010332</c:v>
                </c:pt>
                <c:pt idx="7560">
                  <c:v>756.00000000010334</c:v>
                </c:pt>
                <c:pt idx="7561">
                  <c:v>756.10000000010336</c:v>
                </c:pt>
                <c:pt idx="7562">
                  <c:v>756.20000000010339</c:v>
                </c:pt>
                <c:pt idx="7563">
                  <c:v>756.30000000010341</c:v>
                </c:pt>
                <c:pt idx="7564">
                  <c:v>756.40000000010343</c:v>
                </c:pt>
                <c:pt idx="7565">
                  <c:v>756.50000000010346</c:v>
                </c:pt>
                <c:pt idx="7566">
                  <c:v>756.60000000010348</c:v>
                </c:pt>
                <c:pt idx="7567">
                  <c:v>756.7000000001035</c:v>
                </c:pt>
                <c:pt idx="7568">
                  <c:v>756.80000000010352</c:v>
                </c:pt>
                <c:pt idx="7569">
                  <c:v>756.90000000010355</c:v>
                </c:pt>
                <c:pt idx="7570">
                  <c:v>757.00000000010357</c:v>
                </c:pt>
                <c:pt idx="7571">
                  <c:v>757.10000000010359</c:v>
                </c:pt>
                <c:pt idx="7572">
                  <c:v>757.20000000010361</c:v>
                </c:pt>
                <c:pt idx="7573">
                  <c:v>757.30000000010364</c:v>
                </c:pt>
                <c:pt idx="7574">
                  <c:v>757.40000000010366</c:v>
                </c:pt>
                <c:pt idx="7575">
                  <c:v>757.50000000010368</c:v>
                </c:pt>
                <c:pt idx="7576">
                  <c:v>757.60000000010371</c:v>
                </c:pt>
                <c:pt idx="7577">
                  <c:v>757.70000000010373</c:v>
                </c:pt>
                <c:pt idx="7578">
                  <c:v>757.80000000010375</c:v>
                </c:pt>
                <c:pt idx="7579">
                  <c:v>757.90000000010377</c:v>
                </c:pt>
                <c:pt idx="7580">
                  <c:v>758.0000000001038</c:v>
                </c:pt>
                <c:pt idx="7581">
                  <c:v>758.10000000010382</c:v>
                </c:pt>
                <c:pt idx="7582">
                  <c:v>758.20000000010384</c:v>
                </c:pt>
                <c:pt idx="7583">
                  <c:v>758.30000000010386</c:v>
                </c:pt>
                <c:pt idx="7584">
                  <c:v>758.40000000010389</c:v>
                </c:pt>
                <c:pt idx="7585">
                  <c:v>758.50000000010391</c:v>
                </c:pt>
                <c:pt idx="7586">
                  <c:v>758.60000000010393</c:v>
                </c:pt>
                <c:pt idx="7587">
                  <c:v>758.70000000010396</c:v>
                </c:pt>
                <c:pt idx="7588">
                  <c:v>758.80000000010398</c:v>
                </c:pt>
                <c:pt idx="7589">
                  <c:v>758.900000000104</c:v>
                </c:pt>
                <c:pt idx="7590">
                  <c:v>759.00000000010402</c:v>
                </c:pt>
                <c:pt idx="7591">
                  <c:v>759.10000000010405</c:v>
                </c:pt>
                <c:pt idx="7592">
                  <c:v>759.20000000010407</c:v>
                </c:pt>
                <c:pt idx="7593">
                  <c:v>759.30000000010409</c:v>
                </c:pt>
                <c:pt idx="7594">
                  <c:v>759.40000000010411</c:v>
                </c:pt>
                <c:pt idx="7595">
                  <c:v>759.50000000010414</c:v>
                </c:pt>
                <c:pt idx="7596">
                  <c:v>759.60000000010416</c:v>
                </c:pt>
                <c:pt idx="7597">
                  <c:v>759.70000000010418</c:v>
                </c:pt>
                <c:pt idx="7598">
                  <c:v>759.80000000010421</c:v>
                </c:pt>
                <c:pt idx="7599">
                  <c:v>759.90000000010423</c:v>
                </c:pt>
                <c:pt idx="7600">
                  <c:v>760.00000000010425</c:v>
                </c:pt>
                <c:pt idx="7601">
                  <c:v>760.10000000010427</c:v>
                </c:pt>
                <c:pt idx="7602">
                  <c:v>760.2000000001043</c:v>
                </c:pt>
                <c:pt idx="7603">
                  <c:v>760.30000000010432</c:v>
                </c:pt>
                <c:pt idx="7604">
                  <c:v>760.40000000010434</c:v>
                </c:pt>
                <c:pt idx="7605">
                  <c:v>760.50000000010436</c:v>
                </c:pt>
                <c:pt idx="7606">
                  <c:v>760.60000000010439</c:v>
                </c:pt>
                <c:pt idx="7607">
                  <c:v>760.70000000010441</c:v>
                </c:pt>
                <c:pt idx="7608">
                  <c:v>760.80000000010443</c:v>
                </c:pt>
                <c:pt idx="7609">
                  <c:v>760.90000000010446</c:v>
                </c:pt>
                <c:pt idx="7610">
                  <c:v>761.00000000010448</c:v>
                </c:pt>
                <c:pt idx="7611">
                  <c:v>761.1000000001045</c:v>
                </c:pt>
                <c:pt idx="7612">
                  <c:v>761.20000000010452</c:v>
                </c:pt>
                <c:pt idx="7613">
                  <c:v>761.30000000010455</c:v>
                </c:pt>
                <c:pt idx="7614">
                  <c:v>761.40000000010457</c:v>
                </c:pt>
                <c:pt idx="7615">
                  <c:v>761.50000000010459</c:v>
                </c:pt>
                <c:pt idx="7616">
                  <c:v>761.60000000010461</c:v>
                </c:pt>
                <c:pt idx="7617">
                  <c:v>761.70000000010464</c:v>
                </c:pt>
                <c:pt idx="7618">
                  <c:v>761.80000000010466</c:v>
                </c:pt>
                <c:pt idx="7619">
                  <c:v>761.90000000010468</c:v>
                </c:pt>
                <c:pt idx="7620">
                  <c:v>762.00000000010471</c:v>
                </c:pt>
                <c:pt idx="7621">
                  <c:v>762.10000000010473</c:v>
                </c:pt>
                <c:pt idx="7622">
                  <c:v>762.20000000010475</c:v>
                </c:pt>
                <c:pt idx="7623">
                  <c:v>762.30000000010477</c:v>
                </c:pt>
                <c:pt idx="7624">
                  <c:v>762.4000000001048</c:v>
                </c:pt>
                <c:pt idx="7625">
                  <c:v>762.50000000010482</c:v>
                </c:pt>
                <c:pt idx="7626">
                  <c:v>762.60000000010484</c:v>
                </c:pt>
                <c:pt idx="7627">
                  <c:v>762.70000000010486</c:v>
                </c:pt>
                <c:pt idx="7628">
                  <c:v>762.80000000010489</c:v>
                </c:pt>
                <c:pt idx="7629">
                  <c:v>762.90000000010491</c:v>
                </c:pt>
                <c:pt idx="7630">
                  <c:v>763.00000000010493</c:v>
                </c:pt>
                <c:pt idx="7631">
                  <c:v>763.10000000010496</c:v>
                </c:pt>
                <c:pt idx="7632">
                  <c:v>763.20000000010498</c:v>
                </c:pt>
                <c:pt idx="7633">
                  <c:v>763.300000000105</c:v>
                </c:pt>
                <c:pt idx="7634">
                  <c:v>763.40000000010502</c:v>
                </c:pt>
                <c:pt idx="7635">
                  <c:v>763.50000000010505</c:v>
                </c:pt>
                <c:pt idx="7636">
                  <c:v>763.60000000010507</c:v>
                </c:pt>
                <c:pt idx="7637">
                  <c:v>763.70000000010509</c:v>
                </c:pt>
                <c:pt idx="7638">
                  <c:v>763.80000000010511</c:v>
                </c:pt>
                <c:pt idx="7639">
                  <c:v>763.90000000010514</c:v>
                </c:pt>
                <c:pt idx="7640">
                  <c:v>764.00000000010516</c:v>
                </c:pt>
                <c:pt idx="7641">
                  <c:v>764.10000000010518</c:v>
                </c:pt>
                <c:pt idx="7642">
                  <c:v>764.20000000010521</c:v>
                </c:pt>
                <c:pt idx="7643">
                  <c:v>764.30000000010523</c:v>
                </c:pt>
                <c:pt idx="7644">
                  <c:v>764.40000000010525</c:v>
                </c:pt>
                <c:pt idx="7645">
                  <c:v>764.50000000010527</c:v>
                </c:pt>
                <c:pt idx="7646">
                  <c:v>764.6000000001053</c:v>
                </c:pt>
                <c:pt idx="7647">
                  <c:v>764.70000000010532</c:v>
                </c:pt>
                <c:pt idx="7648">
                  <c:v>764.80000000010534</c:v>
                </c:pt>
                <c:pt idx="7649">
                  <c:v>764.90000000010536</c:v>
                </c:pt>
                <c:pt idx="7650">
                  <c:v>765.00000000010539</c:v>
                </c:pt>
                <c:pt idx="7651">
                  <c:v>765.10000000010541</c:v>
                </c:pt>
                <c:pt idx="7652">
                  <c:v>765.20000000010543</c:v>
                </c:pt>
                <c:pt idx="7653">
                  <c:v>765.30000000010546</c:v>
                </c:pt>
                <c:pt idx="7654">
                  <c:v>765.40000000010548</c:v>
                </c:pt>
                <c:pt idx="7655">
                  <c:v>765.5000000001055</c:v>
                </c:pt>
                <c:pt idx="7656">
                  <c:v>765.60000000010552</c:v>
                </c:pt>
                <c:pt idx="7657">
                  <c:v>765.70000000010555</c:v>
                </c:pt>
                <c:pt idx="7658">
                  <c:v>765.80000000010557</c:v>
                </c:pt>
                <c:pt idx="7659">
                  <c:v>765.90000000010559</c:v>
                </c:pt>
                <c:pt idx="7660">
                  <c:v>766.00000000010562</c:v>
                </c:pt>
                <c:pt idx="7661">
                  <c:v>766.10000000010564</c:v>
                </c:pt>
                <c:pt idx="7662">
                  <c:v>766.20000000010566</c:v>
                </c:pt>
                <c:pt idx="7663">
                  <c:v>766.30000000010568</c:v>
                </c:pt>
                <c:pt idx="7664">
                  <c:v>766.40000000010571</c:v>
                </c:pt>
                <c:pt idx="7665">
                  <c:v>766.50000000010573</c:v>
                </c:pt>
                <c:pt idx="7666">
                  <c:v>766.60000000010575</c:v>
                </c:pt>
                <c:pt idx="7667">
                  <c:v>766.70000000010577</c:v>
                </c:pt>
                <c:pt idx="7668">
                  <c:v>766.8000000001058</c:v>
                </c:pt>
                <c:pt idx="7669">
                  <c:v>766.90000000010582</c:v>
                </c:pt>
                <c:pt idx="7670">
                  <c:v>767.00000000010584</c:v>
                </c:pt>
                <c:pt idx="7671">
                  <c:v>767.10000000010587</c:v>
                </c:pt>
                <c:pt idx="7672">
                  <c:v>767.20000000010589</c:v>
                </c:pt>
                <c:pt idx="7673">
                  <c:v>767.30000000010591</c:v>
                </c:pt>
                <c:pt idx="7674">
                  <c:v>767.40000000010593</c:v>
                </c:pt>
                <c:pt idx="7675">
                  <c:v>767.50000000010596</c:v>
                </c:pt>
                <c:pt idx="7676">
                  <c:v>767.60000000010598</c:v>
                </c:pt>
                <c:pt idx="7677">
                  <c:v>767.700000000106</c:v>
                </c:pt>
                <c:pt idx="7678">
                  <c:v>767.80000000010602</c:v>
                </c:pt>
                <c:pt idx="7679">
                  <c:v>767.90000000010605</c:v>
                </c:pt>
                <c:pt idx="7680">
                  <c:v>768.00000000010607</c:v>
                </c:pt>
                <c:pt idx="7681">
                  <c:v>768.10000000010609</c:v>
                </c:pt>
                <c:pt idx="7682">
                  <c:v>768.20000000010612</c:v>
                </c:pt>
                <c:pt idx="7683">
                  <c:v>768.30000000010614</c:v>
                </c:pt>
                <c:pt idx="7684">
                  <c:v>768.40000000010616</c:v>
                </c:pt>
                <c:pt idx="7685">
                  <c:v>768.50000000010618</c:v>
                </c:pt>
                <c:pt idx="7686">
                  <c:v>768.60000000010621</c:v>
                </c:pt>
                <c:pt idx="7687">
                  <c:v>768.70000000010623</c:v>
                </c:pt>
                <c:pt idx="7688">
                  <c:v>768.80000000010625</c:v>
                </c:pt>
                <c:pt idx="7689">
                  <c:v>768.90000000010627</c:v>
                </c:pt>
                <c:pt idx="7690">
                  <c:v>769.0000000001063</c:v>
                </c:pt>
                <c:pt idx="7691">
                  <c:v>769.10000000010632</c:v>
                </c:pt>
                <c:pt idx="7692">
                  <c:v>769.20000000010634</c:v>
                </c:pt>
                <c:pt idx="7693">
                  <c:v>769.30000000010637</c:v>
                </c:pt>
                <c:pt idx="7694">
                  <c:v>769.40000000010639</c:v>
                </c:pt>
                <c:pt idx="7695">
                  <c:v>769.50000000010641</c:v>
                </c:pt>
                <c:pt idx="7696">
                  <c:v>769.60000000010643</c:v>
                </c:pt>
                <c:pt idx="7697">
                  <c:v>769.70000000010646</c:v>
                </c:pt>
                <c:pt idx="7698">
                  <c:v>769.80000000010648</c:v>
                </c:pt>
                <c:pt idx="7699">
                  <c:v>769.9000000001065</c:v>
                </c:pt>
                <c:pt idx="7700">
                  <c:v>770.00000000010652</c:v>
                </c:pt>
                <c:pt idx="7701">
                  <c:v>770.10000000010655</c:v>
                </c:pt>
                <c:pt idx="7702">
                  <c:v>770.20000000010657</c:v>
                </c:pt>
                <c:pt idx="7703">
                  <c:v>770.30000000010659</c:v>
                </c:pt>
                <c:pt idx="7704">
                  <c:v>770.40000000010662</c:v>
                </c:pt>
                <c:pt idx="7705">
                  <c:v>770.50000000010664</c:v>
                </c:pt>
                <c:pt idx="7706">
                  <c:v>770.60000000010666</c:v>
                </c:pt>
                <c:pt idx="7707">
                  <c:v>770.70000000010668</c:v>
                </c:pt>
                <c:pt idx="7708">
                  <c:v>770.80000000010671</c:v>
                </c:pt>
                <c:pt idx="7709">
                  <c:v>770.90000000010673</c:v>
                </c:pt>
                <c:pt idx="7710">
                  <c:v>771.00000000010675</c:v>
                </c:pt>
                <c:pt idx="7711">
                  <c:v>771.10000000010677</c:v>
                </c:pt>
                <c:pt idx="7712">
                  <c:v>771.2000000001068</c:v>
                </c:pt>
                <c:pt idx="7713">
                  <c:v>771.30000000010682</c:v>
                </c:pt>
                <c:pt idx="7714">
                  <c:v>771.40000000010684</c:v>
                </c:pt>
                <c:pt idx="7715">
                  <c:v>771.50000000010687</c:v>
                </c:pt>
                <c:pt idx="7716">
                  <c:v>771.60000000010689</c:v>
                </c:pt>
                <c:pt idx="7717">
                  <c:v>771.70000000010691</c:v>
                </c:pt>
                <c:pt idx="7718">
                  <c:v>771.80000000010693</c:v>
                </c:pt>
                <c:pt idx="7719">
                  <c:v>771.90000000010696</c:v>
                </c:pt>
                <c:pt idx="7720">
                  <c:v>772.00000000010698</c:v>
                </c:pt>
                <c:pt idx="7721">
                  <c:v>772.100000000107</c:v>
                </c:pt>
                <c:pt idx="7722">
                  <c:v>772.20000000010702</c:v>
                </c:pt>
                <c:pt idx="7723">
                  <c:v>772.30000000010705</c:v>
                </c:pt>
                <c:pt idx="7724">
                  <c:v>772.40000000010707</c:v>
                </c:pt>
                <c:pt idx="7725">
                  <c:v>772.50000000010709</c:v>
                </c:pt>
                <c:pt idx="7726">
                  <c:v>772.60000000010712</c:v>
                </c:pt>
                <c:pt idx="7727">
                  <c:v>772.70000000010714</c:v>
                </c:pt>
                <c:pt idx="7728">
                  <c:v>772.80000000010716</c:v>
                </c:pt>
                <c:pt idx="7729">
                  <c:v>772.90000000010718</c:v>
                </c:pt>
                <c:pt idx="7730">
                  <c:v>773.00000000010721</c:v>
                </c:pt>
                <c:pt idx="7731">
                  <c:v>773.10000000010723</c:v>
                </c:pt>
                <c:pt idx="7732">
                  <c:v>773.20000000010725</c:v>
                </c:pt>
                <c:pt idx="7733">
                  <c:v>773.30000000010727</c:v>
                </c:pt>
                <c:pt idx="7734">
                  <c:v>773.4000000001073</c:v>
                </c:pt>
                <c:pt idx="7735">
                  <c:v>773.50000000010732</c:v>
                </c:pt>
                <c:pt idx="7736">
                  <c:v>773.60000000010734</c:v>
                </c:pt>
                <c:pt idx="7737">
                  <c:v>773.70000000010737</c:v>
                </c:pt>
                <c:pt idx="7738">
                  <c:v>773.80000000010739</c:v>
                </c:pt>
                <c:pt idx="7739">
                  <c:v>773.90000000010741</c:v>
                </c:pt>
                <c:pt idx="7740">
                  <c:v>774.00000000010743</c:v>
                </c:pt>
                <c:pt idx="7741">
                  <c:v>774.10000000010746</c:v>
                </c:pt>
                <c:pt idx="7742">
                  <c:v>774.20000000010748</c:v>
                </c:pt>
                <c:pt idx="7743">
                  <c:v>774.3000000001075</c:v>
                </c:pt>
                <c:pt idx="7744">
                  <c:v>774.40000000010753</c:v>
                </c:pt>
                <c:pt idx="7745">
                  <c:v>774.50000000010755</c:v>
                </c:pt>
                <c:pt idx="7746">
                  <c:v>774.60000000010757</c:v>
                </c:pt>
                <c:pt idx="7747">
                  <c:v>774.70000000010759</c:v>
                </c:pt>
                <c:pt idx="7748">
                  <c:v>774.80000000010762</c:v>
                </c:pt>
                <c:pt idx="7749">
                  <c:v>774.90000000010764</c:v>
                </c:pt>
                <c:pt idx="7750">
                  <c:v>775.00000000010766</c:v>
                </c:pt>
                <c:pt idx="7751">
                  <c:v>775.10000000010768</c:v>
                </c:pt>
                <c:pt idx="7752">
                  <c:v>775.20000000010771</c:v>
                </c:pt>
                <c:pt idx="7753">
                  <c:v>775.30000000010773</c:v>
                </c:pt>
                <c:pt idx="7754">
                  <c:v>775.40000000010775</c:v>
                </c:pt>
                <c:pt idx="7755">
                  <c:v>775.50000000010778</c:v>
                </c:pt>
                <c:pt idx="7756">
                  <c:v>775.6000000001078</c:v>
                </c:pt>
                <c:pt idx="7757">
                  <c:v>775.70000000010782</c:v>
                </c:pt>
                <c:pt idx="7758">
                  <c:v>775.80000000010784</c:v>
                </c:pt>
                <c:pt idx="7759">
                  <c:v>775.90000000010787</c:v>
                </c:pt>
                <c:pt idx="7760">
                  <c:v>776.00000000010789</c:v>
                </c:pt>
                <c:pt idx="7761">
                  <c:v>776.10000000010791</c:v>
                </c:pt>
                <c:pt idx="7762">
                  <c:v>776.20000000010793</c:v>
                </c:pt>
                <c:pt idx="7763">
                  <c:v>776.30000000010796</c:v>
                </c:pt>
                <c:pt idx="7764">
                  <c:v>776.40000000010798</c:v>
                </c:pt>
                <c:pt idx="7765">
                  <c:v>776.500000000108</c:v>
                </c:pt>
                <c:pt idx="7766">
                  <c:v>776.60000000010803</c:v>
                </c:pt>
                <c:pt idx="7767">
                  <c:v>776.70000000010805</c:v>
                </c:pt>
                <c:pt idx="7768">
                  <c:v>776.80000000010807</c:v>
                </c:pt>
                <c:pt idx="7769">
                  <c:v>776.90000000010809</c:v>
                </c:pt>
                <c:pt idx="7770">
                  <c:v>777.00000000010812</c:v>
                </c:pt>
                <c:pt idx="7771">
                  <c:v>777.10000000010814</c:v>
                </c:pt>
                <c:pt idx="7772">
                  <c:v>777.20000000010816</c:v>
                </c:pt>
                <c:pt idx="7773">
                  <c:v>777.30000000010818</c:v>
                </c:pt>
                <c:pt idx="7774">
                  <c:v>777.40000000010821</c:v>
                </c:pt>
                <c:pt idx="7775">
                  <c:v>777.50000000010823</c:v>
                </c:pt>
                <c:pt idx="7776">
                  <c:v>777.60000000010825</c:v>
                </c:pt>
                <c:pt idx="7777">
                  <c:v>777.70000000010828</c:v>
                </c:pt>
                <c:pt idx="7778">
                  <c:v>777.8000000001083</c:v>
                </c:pt>
                <c:pt idx="7779">
                  <c:v>777.90000000010832</c:v>
                </c:pt>
                <c:pt idx="7780">
                  <c:v>778.00000000010834</c:v>
                </c:pt>
                <c:pt idx="7781">
                  <c:v>778.10000000010837</c:v>
                </c:pt>
                <c:pt idx="7782">
                  <c:v>778.20000000010839</c:v>
                </c:pt>
                <c:pt idx="7783">
                  <c:v>778.30000000010841</c:v>
                </c:pt>
                <c:pt idx="7784">
                  <c:v>778.40000000010843</c:v>
                </c:pt>
                <c:pt idx="7785">
                  <c:v>778.50000000010846</c:v>
                </c:pt>
                <c:pt idx="7786">
                  <c:v>778.60000000010848</c:v>
                </c:pt>
                <c:pt idx="7787">
                  <c:v>778.7000000001085</c:v>
                </c:pt>
                <c:pt idx="7788">
                  <c:v>778.80000000010853</c:v>
                </c:pt>
                <c:pt idx="7789">
                  <c:v>778.90000000010855</c:v>
                </c:pt>
                <c:pt idx="7790">
                  <c:v>779.00000000010857</c:v>
                </c:pt>
                <c:pt idx="7791">
                  <c:v>779.10000000010859</c:v>
                </c:pt>
                <c:pt idx="7792">
                  <c:v>779.20000000010862</c:v>
                </c:pt>
                <c:pt idx="7793">
                  <c:v>779.30000000010864</c:v>
                </c:pt>
                <c:pt idx="7794">
                  <c:v>779.40000000010866</c:v>
                </c:pt>
                <c:pt idx="7795">
                  <c:v>779.50000000010868</c:v>
                </c:pt>
                <c:pt idx="7796">
                  <c:v>779.60000000010871</c:v>
                </c:pt>
                <c:pt idx="7797">
                  <c:v>779.70000000010873</c:v>
                </c:pt>
                <c:pt idx="7798">
                  <c:v>779.80000000010875</c:v>
                </c:pt>
                <c:pt idx="7799">
                  <c:v>779.90000000010878</c:v>
                </c:pt>
                <c:pt idx="7800">
                  <c:v>780.0000000001088</c:v>
                </c:pt>
                <c:pt idx="7801">
                  <c:v>780.10000000010882</c:v>
                </c:pt>
                <c:pt idx="7802">
                  <c:v>780.20000000010884</c:v>
                </c:pt>
                <c:pt idx="7803">
                  <c:v>780.30000000010887</c:v>
                </c:pt>
                <c:pt idx="7804">
                  <c:v>780.40000000010889</c:v>
                </c:pt>
                <c:pt idx="7805">
                  <c:v>780.50000000010891</c:v>
                </c:pt>
                <c:pt idx="7806">
                  <c:v>780.60000000010893</c:v>
                </c:pt>
                <c:pt idx="7807">
                  <c:v>780.70000000010896</c:v>
                </c:pt>
                <c:pt idx="7808">
                  <c:v>780.80000000010898</c:v>
                </c:pt>
                <c:pt idx="7809">
                  <c:v>780.900000000109</c:v>
                </c:pt>
                <c:pt idx="7810">
                  <c:v>781.00000000010903</c:v>
                </c:pt>
                <c:pt idx="7811">
                  <c:v>781.10000000010905</c:v>
                </c:pt>
                <c:pt idx="7812">
                  <c:v>781.20000000010907</c:v>
                </c:pt>
                <c:pt idx="7813">
                  <c:v>781.30000000010909</c:v>
                </c:pt>
                <c:pt idx="7814">
                  <c:v>781.40000000010912</c:v>
                </c:pt>
                <c:pt idx="7815">
                  <c:v>781.50000000010914</c:v>
                </c:pt>
                <c:pt idx="7816">
                  <c:v>781.60000000010916</c:v>
                </c:pt>
                <c:pt idx="7817">
                  <c:v>781.70000000010918</c:v>
                </c:pt>
                <c:pt idx="7818">
                  <c:v>781.80000000010921</c:v>
                </c:pt>
                <c:pt idx="7819">
                  <c:v>781.90000000010923</c:v>
                </c:pt>
                <c:pt idx="7820">
                  <c:v>782.00000000010925</c:v>
                </c:pt>
                <c:pt idx="7821">
                  <c:v>782.10000000010928</c:v>
                </c:pt>
                <c:pt idx="7822">
                  <c:v>782.2000000001093</c:v>
                </c:pt>
                <c:pt idx="7823">
                  <c:v>782.30000000010932</c:v>
                </c:pt>
                <c:pt idx="7824">
                  <c:v>782.40000000010934</c:v>
                </c:pt>
                <c:pt idx="7825">
                  <c:v>782.50000000010937</c:v>
                </c:pt>
                <c:pt idx="7826">
                  <c:v>782.60000000010939</c:v>
                </c:pt>
                <c:pt idx="7827">
                  <c:v>782.70000000010941</c:v>
                </c:pt>
                <c:pt idx="7828">
                  <c:v>782.80000000010943</c:v>
                </c:pt>
                <c:pt idx="7829">
                  <c:v>782.90000000010946</c:v>
                </c:pt>
                <c:pt idx="7830">
                  <c:v>783.00000000010948</c:v>
                </c:pt>
                <c:pt idx="7831">
                  <c:v>783.1000000001095</c:v>
                </c:pt>
                <c:pt idx="7832">
                  <c:v>783.20000000010953</c:v>
                </c:pt>
                <c:pt idx="7833">
                  <c:v>783.30000000010955</c:v>
                </c:pt>
                <c:pt idx="7834">
                  <c:v>783.40000000010957</c:v>
                </c:pt>
                <c:pt idx="7835">
                  <c:v>783.50000000010959</c:v>
                </c:pt>
                <c:pt idx="7836">
                  <c:v>783.60000000010962</c:v>
                </c:pt>
                <c:pt idx="7837">
                  <c:v>783.70000000010964</c:v>
                </c:pt>
                <c:pt idx="7838">
                  <c:v>783.80000000010966</c:v>
                </c:pt>
                <c:pt idx="7839">
                  <c:v>783.90000000010969</c:v>
                </c:pt>
                <c:pt idx="7840">
                  <c:v>784.00000000010971</c:v>
                </c:pt>
                <c:pt idx="7841">
                  <c:v>784.10000000010973</c:v>
                </c:pt>
                <c:pt idx="7842">
                  <c:v>784.20000000010975</c:v>
                </c:pt>
                <c:pt idx="7843">
                  <c:v>784.30000000010978</c:v>
                </c:pt>
                <c:pt idx="7844">
                  <c:v>784.4000000001098</c:v>
                </c:pt>
                <c:pt idx="7845">
                  <c:v>784.50000000010982</c:v>
                </c:pt>
                <c:pt idx="7846">
                  <c:v>784.60000000010984</c:v>
                </c:pt>
                <c:pt idx="7847">
                  <c:v>784.70000000010987</c:v>
                </c:pt>
                <c:pt idx="7848">
                  <c:v>784.80000000010989</c:v>
                </c:pt>
                <c:pt idx="7849">
                  <c:v>784.90000000010991</c:v>
                </c:pt>
                <c:pt idx="7850">
                  <c:v>785.00000000010994</c:v>
                </c:pt>
                <c:pt idx="7851">
                  <c:v>785.10000000010996</c:v>
                </c:pt>
                <c:pt idx="7852">
                  <c:v>785.20000000010998</c:v>
                </c:pt>
                <c:pt idx="7853">
                  <c:v>785.30000000011</c:v>
                </c:pt>
                <c:pt idx="7854">
                  <c:v>785.40000000011003</c:v>
                </c:pt>
                <c:pt idx="7855">
                  <c:v>785.50000000011005</c:v>
                </c:pt>
                <c:pt idx="7856">
                  <c:v>785.60000000011007</c:v>
                </c:pt>
                <c:pt idx="7857">
                  <c:v>785.70000000011009</c:v>
                </c:pt>
                <c:pt idx="7858">
                  <c:v>785.80000000011012</c:v>
                </c:pt>
                <c:pt idx="7859">
                  <c:v>785.90000000011014</c:v>
                </c:pt>
                <c:pt idx="7860">
                  <c:v>786.00000000011016</c:v>
                </c:pt>
                <c:pt idx="7861">
                  <c:v>786.10000000011019</c:v>
                </c:pt>
                <c:pt idx="7862">
                  <c:v>786.20000000011021</c:v>
                </c:pt>
                <c:pt idx="7863">
                  <c:v>786.30000000011023</c:v>
                </c:pt>
                <c:pt idx="7864">
                  <c:v>786.40000000011025</c:v>
                </c:pt>
                <c:pt idx="7865">
                  <c:v>786.50000000011028</c:v>
                </c:pt>
                <c:pt idx="7866">
                  <c:v>786.6000000001103</c:v>
                </c:pt>
                <c:pt idx="7867">
                  <c:v>786.70000000011032</c:v>
                </c:pt>
                <c:pt idx="7868">
                  <c:v>786.80000000011034</c:v>
                </c:pt>
                <c:pt idx="7869">
                  <c:v>786.90000000011037</c:v>
                </c:pt>
                <c:pt idx="7870">
                  <c:v>787.00000000011039</c:v>
                </c:pt>
                <c:pt idx="7871">
                  <c:v>787.10000000011041</c:v>
                </c:pt>
                <c:pt idx="7872">
                  <c:v>787.20000000011044</c:v>
                </c:pt>
                <c:pt idx="7873">
                  <c:v>787.30000000011046</c:v>
                </c:pt>
                <c:pt idx="7874">
                  <c:v>787.40000000011048</c:v>
                </c:pt>
                <c:pt idx="7875">
                  <c:v>787.5000000001105</c:v>
                </c:pt>
                <c:pt idx="7876">
                  <c:v>787.60000000011053</c:v>
                </c:pt>
                <c:pt idx="7877">
                  <c:v>787.70000000011055</c:v>
                </c:pt>
                <c:pt idx="7878">
                  <c:v>787.80000000011057</c:v>
                </c:pt>
                <c:pt idx="7879">
                  <c:v>787.90000000011059</c:v>
                </c:pt>
                <c:pt idx="7880">
                  <c:v>788.00000000011062</c:v>
                </c:pt>
                <c:pt idx="7881">
                  <c:v>788.10000000011064</c:v>
                </c:pt>
                <c:pt idx="7882">
                  <c:v>788.20000000011066</c:v>
                </c:pt>
                <c:pt idx="7883">
                  <c:v>788.30000000011069</c:v>
                </c:pt>
                <c:pt idx="7884">
                  <c:v>788.40000000011071</c:v>
                </c:pt>
                <c:pt idx="7885">
                  <c:v>788.50000000011073</c:v>
                </c:pt>
                <c:pt idx="7886">
                  <c:v>788.60000000011075</c:v>
                </c:pt>
                <c:pt idx="7887">
                  <c:v>788.70000000011078</c:v>
                </c:pt>
                <c:pt idx="7888">
                  <c:v>788.8000000001108</c:v>
                </c:pt>
                <c:pt idx="7889">
                  <c:v>788.90000000011082</c:v>
                </c:pt>
                <c:pt idx="7890">
                  <c:v>789.00000000011084</c:v>
                </c:pt>
                <c:pt idx="7891">
                  <c:v>789.10000000011087</c:v>
                </c:pt>
                <c:pt idx="7892">
                  <c:v>789.20000000011089</c:v>
                </c:pt>
                <c:pt idx="7893">
                  <c:v>789.30000000011091</c:v>
                </c:pt>
                <c:pt idx="7894">
                  <c:v>789.40000000011094</c:v>
                </c:pt>
                <c:pt idx="7895">
                  <c:v>789.50000000011096</c:v>
                </c:pt>
                <c:pt idx="7896">
                  <c:v>789.60000000011098</c:v>
                </c:pt>
                <c:pt idx="7897">
                  <c:v>789.700000000111</c:v>
                </c:pt>
                <c:pt idx="7898">
                  <c:v>789.80000000011103</c:v>
                </c:pt>
                <c:pt idx="7899">
                  <c:v>789.90000000011105</c:v>
                </c:pt>
                <c:pt idx="7900">
                  <c:v>790.00000000011107</c:v>
                </c:pt>
                <c:pt idx="7901">
                  <c:v>790.10000000011109</c:v>
                </c:pt>
                <c:pt idx="7902">
                  <c:v>790.20000000011112</c:v>
                </c:pt>
                <c:pt idx="7903">
                  <c:v>790.30000000011114</c:v>
                </c:pt>
                <c:pt idx="7904">
                  <c:v>790.40000000011116</c:v>
                </c:pt>
                <c:pt idx="7905">
                  <c:v>790.50000000011119</c:v>
                </c:pt>
                <c:pt idx="7906">
                  <c:v>790.60000000011121</c:v>
                </c:pt>
                <c:pt idx="7907">
                  <c:v>790.70000000011123</c:v>
                </c:pt>
                <c:pt idx="7908">
                  <c:v>790.80000000011125</c:v>
                </c:pt>
                <c:pt idx="7909">
                  <c:v>790.90000000011128</c:v>
                </c:pt>
                <c:pt idx="7910">
                  <c:v>791.0000000001113</c:v>
                </c:pt>
                <c:pt idx="7911">
                  <c:v>791.10000000011132</c:v>
                </c:pt>
                <c:pt idx="7912">
                  <c:v>791.20000000011134</c:v>
                </c:pt>
                <c:pt idx="7913">
                  <c:v>791.30000000011137</c:v>
                </c:pt>
                <c:pt idx="7914">
                  <c:v>791.40000000011139</c:v>
                </c:pt>
                <c:pt idx="7915">
                  <c:v>791.50000000011141</c:v>
                </c:pt>
                <c:pt idx="7916">
                  <c:v>791.60000000011144</c:v>
                </c:pt>
                <c:pt idx="7917">
                  <c:v>791.70000000011146</c:v>
                </c:pt>
                <c:pt idx="7918">
                  <c:v>791.80000000011148</c:v>
                </c:pt>
                <c:pt idx="7919">
                  <c:v>791.9000000001115</c:v>
                </c:pt>
                <c:pt idx="7920">
                  <c:v>792.00000000011153</c:v>
                </c:pt>
                <c:pt idx="7921">
                  <c:v>792.10000000011155</c:v>
                </c:pt>
                <c:pt idx="7922">
                  <c:v>792.20000000011157</c:v>
                </c:pt>
                <c:pt idx="7923">
                  <c:v>792.30000000011159</c:v>
                </c:pt>
                <c:pt idx="7924">
                  <c:v>792.40000000011162</c:v>
                </c:pt>
                <c:pt idx="7925">
                  <c:v>792.50000000011164</c:v>
                </c:pt>
                <c:pt idx="7926">
                  <c:v>792.60000000011166</c:v>
                </c:pt>
                <c:pt idx="7927">
                  <c:v>792.70000000011169</c:v>
                </c:pt>
                <c:pt idx="7928">
                  <c:v>792.80000000011171</c:v>
                </c:pt>
                <c:pt idx="7929">
                  <c:v>792.90000000011173</c:v>
                </c:pt>
                <c:pt idx="7930">
                  <c:v>793.00000000011175</c:v>
                </c:pt>
                <c:pt idx="7931">
                  <c:v>793.10000000011178</c:v>
                </c:pt>
                <c:pt idx="7932">
                  <c:v>793.2000000001118</c:v>
                </c:pt>
                <c:pt idx="7933">
                  <c:v>793.30000000011182</c:v>
                </c:pt>
                <c:pt idx="7934">
                  <c:v>793.40000000011185</c:v>
                </c:pt>
                <c:pt idx="7935">
                  <c:v>793.50000000011187</c:v>
                </c:pt>
                <c:pt idx="7936">
                  <c:v>793.60000000011189</c:v>
                </c:pt>
                <c:pt idx="7937">
                  <c:v>793.70000000011191</c:v>
                </c:pt>
                <c:pt idx="7938">
                  <c:v>793.80000000011194</c:v>
                </c:pt>
                <c:pt idx="7939">
                  <c:v>793.90000000011196</c:v>
                </c:pt>
                <c:pt idx="7940">
                  <c:v>794.00000000011198</c:v>
                </c:pt>
                <c:pt idx="7941">
                  <c:v>794.100000000112</c:v>
                </c:pt>
                <c:pt idx="7942">
                  <c:v>794.20000000011203</c:v>
                </c:pt>
                <c:pt idx="7943">
                  <c:v>794.30000000011205</c:v>
                </c:pt>
                <c:pt idx="7944">
                  <c:v>794.40000000011207</c:v>
                </c:pt>
                <c:pt idx="7945">
                  <c:v>794.5000000001121</c:v>
                </c:pt>
                <c:pt idx="7946">
                  <c:v>794.60000000011212</c:v>
                </c:pt>
                <c:pt idx="7947">
                  <c:v>794.70000000011214</c:v>
                </c:pt>
                <c:pt idx="7948">
                  <c:v>794.80000000011216</c:v>
                </c:pt>
                <c:pt idx="7949">
                  <c:v>794.90000000011219</c:v>
                </c:pt>
                <c:pt idx="7950">
                  <c:v>795.00000000011221</c:v>
                </c:pt>
                <c:pt idx="7951">
                  <c:v>795.10000000011223</c:v>
                </c:pt>
                <c:pt idx="7952">
                  <c:v>795.20000000011225</c:v>
                </c:pt>
                <c:pt idx="7953">
                  <c:v>795.30000000011228</c:v>
                </c:pt>
                <c:pt idx="7954">
                  <c:v>795.4000000001123</c:v>
                </c:pt>
                <c:pt idx="7955">
                  <c:v>795.50000000011232</c:v>
                </c:pt>
                <c:pt idx="7956">
                  <c:v>795.60000000011235</c:v>
                </c:pt>
                <c:pt idx="7957">
                  <c:v>795.70000000011237</c:v>
                </c:pt>
                <c:pt idx="7958">
                  <c:v>795.80000000011239</c:v>
                </c:pt>
                <c:pt idx="7959">
                  <c:v>795.90000000011241</c:v>
                </c:pt>
                <c:pt idx="7960">
                  <c:v>796.00000000011244</c:v>
                </c:pt>
                <c:pt idx="7961">
                  <c:v>796.10000000011246</c:v>
                </c:pt>
                <c:pt idx="7962">
                  <c:v>796.20000000011248</c:v>
                </c:pt>
                <c:pt idx="7963">
                  <c:v>796.3000000001125</c:v>
                </c:pt>
                <c:pt idx="7964">
                  <c:v>796.40000000011253</c:v>
                </c:pt>
                <c:pt idx="7965">
                  <c:v>796.50000000011255</c:v>
                </c:pt>
                <c:pt idx="7966">
                  <c:v>796.60000000011257</c:v>
                </c:pt>
                <c:pt idx="7967">
                  <c:v>796.7000000001126</c:v>
                </c:pt>
                <c:pt idx="7968">
                  <c:v>796.80000000011262</c:v>
                </c:pt>
                <c:pt idx="7969">
                  <c:v>796.90000000011264</c:v>
                </c:pt>
                <c:pt idx="7970">
                  <c:v>797.00000000011266</c:v>
                </c:pt>
                <c:pt idx="7971">
                  <c:v>797.10000000011269</c:v>
                </c:pt>
                <c:pt idx="7972">
                  <c:v>797.20000000011271</c:v>
                </c:pt>
                <c:pt idx="7973">
                  <c:v>797.30000000011273</c:v>
                </c:pt>
                <c:pt idx="7974">
                  <c:v>797.40000000011275</c:v>
                </c:pt>
                <c:pt idx="7975">
                  <c:v>797.50000000011278</c:v>
                </c:pt>
                <c:pt idx="7976">
                  <c:v>797.6000000001128</c:v>
                </c:pt>
                <c:pt idx="7977">
                  <c:v>797.70000000011282</c:v>
                </c:pt>
                <c:pt idx="7978">
                  <c:v>797.80000000011285</c:v>
                </c:pt>
                <c:pt idx="7979">
                  <c:v>797.90000000011287</c:v>
                </c:pt>
                <c:pt idx="7980">
                  <c:v>798.00000000011289</c:v>
                </c:pt>
                <c:pt idx="7981">
                  <c:v>798.10000000011291</c:v>
                </c:pt>
                <c:pt idx="7982">
                  <c:v>798.20000000011294</c:v>
                </c:pt>
                <c:pt idx="7983">
                  <c:v>798.30000000011296</c:v>
                </c:pt>
                <c:pt idx="7984">
                  <c:v>798.40000000011298</c:v>
                </c:pt>
                <c:pt idx="7985">
                  <c:v>798.500000000113</c:v>
                </c:pt>
                <c:pt idx="7986">
                  <c:v>798.60000000011303</c:v>
                </c:pt>
                <c:pt idx="7987">
                  <c:v>798.70000000011305</c:v>
                </c:pt>
                <c:pt idx="7988">
                  <c:v>798.80000000011307</c:v>
                </c:pt>
                <c:pt idx="7989">
                  <c:v>798.9000000001131</c:v>
                </c:pt>
                <c:pt idx="7990">
                  <c:v>799.00000000011312</c:v>
                </c:pt>
                <c:pt idx="7991">
                  <c:v>799.10000000011314</c:v>
                </c:pt>
                <c:pt idx="7992">
                  <c:v>799.20000000011316</c:v>
                </c:pt>
                <c:pt idx="7993">
                  <c:v>799.30000000011319</c:v>
                </c:pt>
                <c:pt idx="7994">
                  <c:v>799.40000000011321</c:v>
                </c:pt>
                <c:pt idx="7995">
                  <c:v>799.50000000011323</c:v>
                </c:pt>
                <c:pt idx="7996">
                  <c:v>799.60000000011325</c:v>
                </c:pt>
                <c:pt idx="7997">
                  <c:v>799.70000000011328</c:v>
                </c:pt>
                <c:pt idx="7998">
                  <c:v>799.8000000001133</c:v>
                </c:pt>
                <c:pt idx="7999">
                  <c:v>799.90000000011332</c:v>
                </c:pt>
                <c:pt idx="8000">
                  <c:v>800.00000000011335</c:v>
                </c:pt>
                <c:pt idx="8001">
                  <c:v>800.10000000011337</c:v>
                </c:pt>
                <c:pt idx="8002">
                  <c:v>800.20000000011339</c:v>
                </c:pt>
                <c:pt idx="8003">
                  <c:v>800.30000000011341</c:v>
                </c:pt>
                <c:pt idx="8004">
                  <c:v>800.40000000011344</c:v>
                </c:pt>
                <c:pt idx="8005">
                  <c:v>800.50000000011346</c:v>
                </c:pt>
                <c:pt idx="8006">
                  <c:v>800.60000000011348</c:v>
                </c:pt>
                <c:pt idx="8007">
                  <c:v>800.7000000001135</c:v>
                </c:pt>
                <c:pt idx="8008">
                  <c:v>800.80000000011353</c:v>
                </c:pt>
                <c:pt idx="8009">
                  <c:v>800.90000000011355</c:v>
                </c:pt>
                <c:pt idx="8010">
                  <c:v>801.00000000011357</c:v>
                </c:pt>
                <c:pt idx="8011">
                  <c:v>801.1000000001136</c:v>
                </c:pt>
                <c:pt idx="8012">
                  <c:v>801.20000000011362</c:v>
                </c:pt>
                <c:pt idx="8013">
                  <c:v>801.30000000011364</c:v>
                </c:pt>
                <c:pt idx="8014">
                  <c:v>801.40000000011366</c:v>
                </c:pt>
                <c:pt idx="8015">
                  <c:v>801.50000000011369</c:v>
                </c:pt>
                <c:pt idx="8016">
                  <c:v>801.60000000011371</c:v>
                </c:pt>
                <c:pt idx="8017">
                  <c:v>801.70000000011373</c:v>
                </c:pt>
                <c:pt idx="8018">
                  <c:v>801.80000000011376</c:v>
                </c:pt>
                <c:pt idx="8019">
                  <c:v>801.90000000011378</c:v>
                </c:pt>
                <c:pt idx="8020">
                  <c:v>802.0000000001138</c:v>
                </c:pt>
                <c:pt idx="8021">
                  <c:v>802.10000000011382</c:v>
                </c:pt>
                <c:pt idx="8022">
                  <c:v>802.20000000011385</c:v>
                </c:pt>
                <c:pt idx="8023">
                  <c:v>802.30000000011387</c:v>
                </c:pt>
                <c:pt idx="8024">
                  <c:v>802.40000000011389</c:v>
                </c:pt>
                <c:pt idx="8025">
                  <c:v>802.50000000011391</c:v>
                </c:pt>
                <c:pt idx="8026">
                  <c:v>802.60000000011394</c:v>
                </c:pt>
                <c:pt idx="8027">
                  <c:v>802.70000000011396</c:v>
                </c:pt>
                <c:pt idx="8028">
                  <c:v>802.80000000011398</c:v>
                </c:pt>
                <c:pt idx="8029">
                  <c:v>802.90000000011401</c:v>
                </c:pt>
                <c:pt idx="8030">
                  <c:v>803.00000000011403</c:v>
                </c:pt>
                <c:pt idx="8031">
                  <c:v>803.10000000011405</c:v>
                </c:pt>
                <c:pt idx="8032">
                  <c:v>803.20000000011407</c:v>
                </c:pt>
                <c:pt idx="8033">
                  <c:v>803.3000000001141</c:v>
                </c:pt>
                <c:pt idx="8034">
                  <c:v>803.40000000011412</c:v>
                </c:pt>
                <c:pt idx="8035">
                  <c:v>803.50000000011414</c:v>
                </c:pt>
                <c:pt idx="8036">
                  <c:v>803.60000000011416</c:v>
                </c:pt>
                <c:pt idx="8037">
                  <c:v>803.70000000011419</c:v>
                </c:pt>
                <c:pt idx="8038">
                  <c:v>803.80000000011421</c:v>
                </c:pt>
                <c:pt idx="8039">
                  <c:v>803.90000000011423</c:v>
                </c:pt>
                <c:pt idx="8040">
                  <c:v>804.00000000011426</c:v>
                </c:pt>
                <c:pt idx="8041">
                  <c:v>804.10000000011428</c:v>
                </c:pt>
                <c:pt idx="8042">
                  <c:v>804.2000000001143</c:v>
                </c:pt>
                <c:pt idx="8043">
                  <c:v>804.30000000011432</c:v>
                </c:pt>
                <c:pt idx="8044">
                  <c:v>804.40000000011435</c:v>
                </c:pt>
                <c:pt idx="8045">
                  <c:v>804.50000000011437</c:v>
                </c:pt>
                <c:pt idx="8046">
                  <c:v>804.60000000011439</c:v>
                </c:pt>
                <c:pt idx="8047">
                  <c:v>804.70000000011441</c:v>
                </c:pt>
                <c:pt idx="8048">
                  <c:v>804.80000000011444</c:v>
                </c:pt>
                <c:pt idx="8049">
                  <c:v>804.90000000011446</c:v>
                </c:pt>
                <c:pt idx="8050">
                  <c:v>805.00000000011448</c:v>
                </c:pt>
                <c:pt idx="8051">
                  <c:v>805.10000000011451</c:v>
                </c:pt>
                <c:pt idx="8052">
                  <c:v>805.20000000011453</c:v>
                </c:pt>
                <c:pt idx="8053">
                  <c:v>805.30000000011455</c:v>
                </c:pt>
                <c:pt idx="8054">
                  <c:v>805.40000000011457</c:v>
                </c:pt>
                <c:pt idx="8055">
                  <c:v>805.5000000001146</c:v>
                </c:pt>
                <c:pt idx="8056">
                  <c:v>805.60000000011462</c:v>
                </c:pt>
                <c:pt idx="8057">
                  <c:v>805.70000000011464</c:v>
                </c:pt>
                <c:pt idx="8058">
                  <c:v>805.80000000011466</c:v>
                </c:pt>
                <c:pt idx="8059">
                  <c:v>805.90000000011469</c:v>
                </c:pt>
                <c:pt idx="8060">
                  <c:v>806.00000000011471</c:v>
                </c:pt>
                <c:pt idx="8061">
                  <c:v>806.10000000011473</c:v>
                </c:pt>
                <c:pt idx="8062">
                  <c:v>806.20000000011476</c:v>
                </c:pt>
                <c:pt idx="8063">
                  <c:v>806.30000000011478</c:v>
                </c:pt>
                <c:pt idx="8064">
                  <c:v>806.4000000001148</c:v>
                </c:pt>
                <c:pt idx="8065">
                  <c:v>806.50000000011482</c:v>
                </c:pt>
                <c:pt idx="8066">
                  <c:v>806.60000000011485</c:v>
                </c:pt>
                <c:pt idx="8067">
                  <c:v>806.70000000011487</c:v>
                </c:pt>
                <c:pt idx="8068">
                  <c:v>806.80000000011489</c:v>
                </c:pt>
                <c:pt idx="8069">
                  <c:v>806.90000000011491</c:v>
                </c:pt>
                <c:pt idx="8070">
                  <c:v>807.00000000011494</c:v>
                </c:pt>
                <c:pt idx="8071">
                  <c:v>807.10000000011496</c:v>
                </c:pt>
                <c:pt idx="8072">
                  <c:v>807.20000000011498</c:v>
                </c:pt>
                <c:pt idx="8073">
                  <c:v>807.30000000011501</c:v>
                </c:pt>
                <c:pt idx="8074">
                  <c:v>807.40000000011503</c:v>
                </c:pt>
                <c:pt idx="8075">
                  <c:v>807.50000000011505</c:v>
                </c:pt>
                <c:pt idx="8076">
                  <c:v>807.60000000011507</c:v>
                </c:pt>
                <c:pt idx="8077">
                  <c:v>807.7000000001151</c:v>
                </c:pt>
                <c:pt idx="8078">
                  <c:v>807.80000000011512</c:v>
                </c:pt>
                <c:pt idx="8079">
                  <c:v>807.90000000011514</c:v>
                </c:pt>
                <c:pt idx="8080">
                  <c:v>808.00000000011516</c:v>
                </c:pt>
                <c:pt idx="8081">
                  <c:v>808.10000000011519</c:v>
                </c:pt>
                <c:pt idx="8082">
                  <c:v>808.20000000011521</c:v>
                </c:pt>
                <c:pt idx="8083">
                  <c:v>808.30000000011523</c:v>
                </c:pt>
                <c:pt idx="8084">
                  <c:v>808.40000000011526</c:v>
                </c:pt>
                <c:pt idx="8085">
                  <c:v>808.50000000011528</c:v>
                </c:pt>
                <c:pt idx="8086">
                  <c:v>808.6000000001153</c:v>
                </c:pt>
                <c:pt idx="8087">
                  <c:v>808.70000000011532</c:v>
                </c:pt>
                <c:pt idx="8088">
                  <c:v>808.80000000011535</c:v>
                </c:pt>
                <c:pt idx="8089">
                  <c:v>808.90000000011537</c:v>
                </c:pt>
                <c:pt idx="8090">
                  <c:v>809.00000000011539</c:v>
                </c:pt>
                <c:pt idx="8091">
                  <c:v>809.10000000011541</c:v>
                </c:pt>
                <c:pt idx="8092">
                  <c:v>809.20000000011544</c:v>
                </c:pt>
                <c:pt idx="8093">
                  <c:v>809.30000000011546</c:v>
                </c:pt>
                <c:pt idx="8094">
                  <c:v>809.40000000011548</c:v>
                </c:pt>
                <c:pt idx="8095">
                  <c:v>809.50000000011551</c:v>
                </c:pt>
                <c:pt idx="8096">
                  <c:v>809.60000000011553</c:v>
                </c:pt>
                <c:pt idx="8097">
                  <c:v>809.70000000011555</c:v>
                </c:pt>
                <c:pt idx="8098">
                  <c:v>809.80000000011557</c:v>
                </c:pt>
                <c:pt idx="8099">
                  <c:v>809.9000000001156</c:v>
                </c:pt>
                <c:pt idx="8100">
                  <c:v>810.00000000011562</c:v>
                </c:pt>
                <c:pt idx="8101">
                  <c:v>810.10000000011564</c:v>
                </c:pt>
                <c:pt idx="8102">
                  <c:v>810.20000000011566</c:v>
                </c:pt>
                <c:pt idx="8103">
                  <c:v>810.30000000011569</c:v>
                </c:pt>
                <c:pt idx="8104">
                  <c:v>810.40000000011571</c:v>
                </c:pt>
                <c:pt idx="8105">
                  <c:v>810.50000000011573</c:v>
                </c:pt>
                <c:pt idx="8106">
                  <c:v>810.60000000011576</c:v>
                </c:pt>
                <c:pt idx="8107">
                  <c:v>810.70000000011578</c:v>
                </c:pt>
                <c:pt idx="8108">
                  <c:v>810.8000000001158</c:v>
                </c:pt>
                <c:pt idx="8109">
                  <c:v>810.90000000011582</c:v>
                </c:pt>
                <c:pt idx="8110">
                  <c:v>811.00000000011585</c:v>
                </c:pt>
                <c:pt idx="8111">
                  <c:v>811.10000000011587</c:v>
                </c:pt>
                <c:pt idx="8112">
                  <c:v>811.20000000011589</c:v>
                </c:pt>
                <c:pt idx="8113">
                  <c:v>811.30000000011592</c:v>
                </c:pt>
                <c:pt idx="8114">
                  <c:v>811.40000000011594</c:v>
                </c:pt>
                <c:pt idx="8115">
                  <c:v>811.50000000011596</c:v>
                </c:pt>
                <c:pt idx="8116">
                  <c:v>811.60000000011598</c:v>
                </c:pt>
                <c:pt idx="8117">
                  <c:v>811.70000000011601</c:v>
                </c:pt>
                <c:pt idx="8118">
                  <c:v>811.80000000011603</c:v>
                </c:pt>
                <c:pt idx="8119">
                  <c:v>811.90000000011605</c:v>
                </c:pt>
                <c:pt idx="8120">
                  <c:v>812.00000000011607</c:v>
                </c:pt>
                <c:pt idx="8121">
                  <c:v>812.1000000001161</c:v>
                </c:pt>
                <c:pt idx="8122">
                  <c:v>812.20000000011612</c:v>
                </c:pt>
                <c:pt idx="8123">
                  <c:v>812.30000000011614</c:v>
                </c:pt>
                <c:pt idx="8124">
                  <c:v>812.40000000011617</c:v>
                </c:pt>
                <c:pt idx="8125">
                  <c:v>812.50000000011619</c:v>
                </c:pt>
                <c:pt idx="8126">
                  <c:v>812.60000000011621</c:v>
                </c:pt>
                <c:pt idx="8127">
                  <c:v>812.70000000011623</c:v>
                </c:pt>
                <c:pt idx="8128">
                  <c:v>812.80000000011626</c:v>
                </c:pt>
                <c:pt idx="8129">
                  <c:v>812.90000000011628</c:v>
                </c:pt>
                <c:pt idx="8130">
                  <c:v>813.0000000001163</c:v>
                </c:pt>
                <c:pt idx="8131">
                  <c:v>813.10000000011632</c:v>
                </c:pt>
                <c:pt idx="8132">
                  <c:v>813.20000000011635</c:v>
                </c:pt>
                <c:pt idx="8133">
                  <c:v>813.30000000011637</c:v>
                </c:pt>
                <c:pt idx="8134">
                  <c:v>813.40000000011639</c:v>
                </c:pt>
                <c:pt idx="8135">
                  <c:v>813.50000000011642</c:v>
                </c:pt>
                <c:pt idx="8136">
                  <c:v>813.60000000011644</c:v>
                </c:pt>
                <c:pt idx="8137">
                  <c:v>813.70000000011646</c:v>
                </c:pt>
                <c:pt idx="8138">
                  <c:v>813.80000000011648</c:v>
                </c:pt>
                <c:pt idx="8139">
                  <c:v>813.90000000011651</c:v>
                </c:pt>
                <c:pt idx="8140">
                  <c:v>814.00000000011653</c:v>
                </c:pt>
                <c:pt idx="8141">
                  <c:v>814.10000000011655</c:v>
                </c:pt>
                <c:pt idx="8142">
                  <c:v>814.20000000011657</c:v>
                </c:pt>
                <c:pt idx="8143">
                  <c:v>814.3000000001166</c:v>
                </c:pt>
                <c:pt idx="8144">
                  <c:v>814.40000000011662</c:v>
                </c:pt>
                <c:pt idx="8145">
                  <c:v>814.50000000011664</c:v>
                </c:pt>
                <c:pt idx="8146">
                  <c:v>814.60000000011667</c:v>
                </c:pt>
                <c:pt idx="8147">
                  <c:v>814.70000000011669</c:v>
                </c:pt>
                <c:pt idx="8148">
                  <c:v>814.80000000011671</c:v>
                </c:pt>
                <c:pt idx="8149">
                  <c:v>814.90000000011673</c:v>
                </c:pt>
                <c:pt idx="8150">
                  <c:v>815.00000000011676</c:v>
                </c:pt>
                <c:pt idx="8151">
                  <c:v>815.10000000011678</c:v>
                </c:pt>
                <c:pt idx="8152">
                  <c:v>815.2000000001168</c:v>
                </c:pt>
                <c:pt idx="8153">
                  <c:v>815.30000000011682</c:v>
                </c:pt>
                <c:pt idx="8154">
                  <c:v>815.40000000011685</c:v>
                </c:pt>
                <c:pt idx="8155">
                  <c:v>815.50000000011687</c:v>
                </c:pt>
                <c:pt idx="8156">
                  <c:v>815.60000000011689</c:v>
                </c:pt>
                <c:pt idx="8157">
                  <c:v>815.70000000011692</c:v>
                </c:pt>
                <c:pt idx="8158">
                  <c:v>815.80000000011694</c:v>
                </c:pt>
                <c:pt idx="8159">
                  <c:v>815.90000000011696</c:v>
                </c:pt>
                <c:pt idx="8160">
                  <c:v>816.00000000011698</c:v>
                </c:pt>
                <c:pt idx="8161">
                  <c:v>816.10000000011701</c:v>
                </c:pt>
                <c:pt idx="8162">
                  <c:v>816.20000000011703</c:v>
                </c:pt>
                <c:pt idx="8163">
                  <c:v>816.30000000011705</c:v>
                </c:pt>
                <c:pt idx="8164">
                  <c:v>816.40000000011707</c:v>
                </c:pt>
                <c:pt idx="8165">
                  <c:v>816.5000000001171</c:v>
                </c:pt>
                <c:pt idx="8166">
                  <c:v>816.60000000011712</c:v>
                </c:pt>
                <c:pt idx="8167">
                  <c:v>816.70000000011714</c:v>
                </c:pt>
                <c:pt idx="8168">
                  <c:v>816.80000000011717</c:v>
                </c:pt>
                <c:pt idx="8169">
                  <c:v>816.90000000011719</c:v>
                </c:pt>
                <c:pt idx="8170">
                  <c:v>817.00000000011721</c:v>
                </c:pt>
                <c:pt idx="8171">
                  <c:v>817.10000000011723</c:v>
                </c:pt>
                <c:pt idx="8172">
                  <c:v>817.20000000011726</c:v>
                </c:pt>
                <c:pt idx="8173">
                  <c:v>817.30000000011728</c:v>
                </c:pt>
                <c:pt idx="8174">
                  <c:v>817.4000000001173</c:v>
                </c:pt>
                <c:pt idx="8175">
                  <c:v>817.50000000011732</c:v>
                </c:pt>
                <c:pt idx="8176">
                  <c:v>817.60000000011735</c:v>
                </c:pt>
                <c:pt idx="8177">
                  <c:v>817.70000000011737</c:v>
                </c:pt>
                <c:pt idx="8178">
                  <c:v>817.80000000011739</c:v>
                </c:pt>
                <c:pt idx="8179">
                  <c:v>817.90000000011742</c:v>
                </c:pt>
                <c:pt idx="8180">
                  <c:v>818.00000000011744</c:v>
                </c:pt>
                <c:pt idx="8181">
                  <c:v>818.10000000011746</c:v>
                </c:pt>
                <c:pt idx="8182">
                  <c:v>818.20000000011748</c:v>
                </c:pt>
                <c:pt idx="8183">
                  <c:v>818.30000000011751</c:v>
                </c:pt>
                <c:pt idx="8184">
                  <c:v>818.40000000011753</c:v>
                </c:pt>
                <c:pt idx="8185">
                  <c:v>818.50000000011755</c:v>
                </c:pt>
                <c:pt idx="8186">
                  <c:v>818.60000000011757</c:v>
                </c:pt>
                <c:pt idx="8187">
                  <c:v>818.7000000001176</c:v>
                </c:pt>
                <c:pt idx="8188">
                  <c:v>818.80000000011762</c:v>
                </c:pt>
                <c:pt idx="8189">
                  <c:v>818.90000000011764</c:v>
                </c:pt>
                <c:pt idx="8190">
                  <c:v>819.00000000011767</c:v>
                </c:pt>
                <c:pt idx="8191">
                  <c:v>819.10000000011769</c:v>
                </c:pt>
                <c:pt idx="8192">
                  <c:v>819.20000000011771</c:v>
                </c:pt>
                <c:pt idx="8193">
                  <c:v>819.30000000011773</c:v>
                </c:pt>
                <c:pt idx="8194">
                  <c:v>819.40000000011776</c:v>
                </c:pt>
                <c:pt idx="8195">
                  <c:v>819.50000000011778</c:v>
                </c:pt>
                <c:pt idx="8196">
                  <c:v>819.6000000001178</c:v>
                </c:pt>
                <c:pt idx="8197">
                  <c:v>819.70000000011783</c:v>
                </c:pt>
                <c:pt idx="8198">
                  <c:v>819.80000000011785</c:v>
                </c:pt>
                <c:pt idx="8199">
                  <c:v>819.90000000011787</c:v>
                </c:pt>
                <c:pt idx="8200">
                  <c:v>820.00000000011789</c:v>
                </c:pt>
                <c:pt idx="8201">
                  <c:v>820.10000000011792</c:v>
                </c:pt>
                <c:pt idx="8202">
                  <c:v>820.20000000011794</c:v>
                </c:pt>
                <c:pt idx="8203">
                  <c:v>820.30000000011796</c:v>
                </c:pt>
                <c:pt idx="8204">
                  <c:v>820.40000000011798</c:v>
                </c:pt>
                <c:pt idx="8205">
                  <c:v>820.50000000011801</c:v>
                </c:pt>
                <c:pt idx="8206">
                  <c:v>820.60000000011803</c:v>
                </c:pt>
                <c:pt idx="8207">
                  <c:v>820.70000000011805</c:v>
                </c:pt>
                <c:pt idx="8208">
                  <c:v>820.80000000011808</c:v>
                </c:pt>
                <c:pt idx="8209">
                  <c:v>820.9000000001181</c:v>
                </c:pt>
                <c:pt idx="8210">
                  <c:v>821.00000000011812</c:v>
                </c:pt>
                <c:pt idx="8211">
                  <c:v>821.10000000011814</c:v>
                </c:pt>
                <c:pt idx="8212">
                  <c:v>821.20000000011817</c:v>
                </c:pt>
                <c:pt idx="8213">
                  <c:v>821.30000000011819</c:v>
                </c:pt>
                <c:pt idx="8214">
                  <c:v>821.40000000011821</c:v>
                </c:pt>
                <c:pt idx="8215">
                  <c:v>821.50000000011823</c:v>
                </c:pt>
                <c:pt idx="8216">
                  <c:v>821.60000000011826</c:v>
                </c:pt>
                <c:pt idx="8217">
                  <c:v>821.70000000011828</c:v>
                </c:pt>
                <c:pt idx="8218">
                  <c:v>821.8000000001183</c:v>
                </c:pt>
                <c:pt idx="8219">
                  <c:v>821.90000000011833</c:v>
                </c:pt>
                <c:pt idx="8220">
                  <c:v>822.00000000011835</c:v>
                </c:pt>
                <c:pt idx="8221">
                  <c:v>822.10000000011837</c:v>
                </c:pt>
                <c:pt idx="8222">
                  <c:v>822.20000000011839</c:v>
                </c:pt>
                <c:pt idx="8223">
                  <c:v>822.30000000011842</c:v>
                </c:pt>
                <c:pt idx="8224">
                  <c:v>822.40000000011844</c:v>
                </c:pt>
                <c:pt idx="8225">
                  <c:v>822.50000000011846</c:v>
                </c:pt>
                <c:pt idx="8226">
                  <c:v>822.60000000011848</c:v>
                </c:pt>
                <c:pt idx="8227">
                  <c:v>822.70000000011851</c:v>
                </c:pt>
                <c:pt idx="8228">
                  <c:v>822.80000000011853</c:v>
                </c:pt>
                <c:pt idx="8229">
                  <c:v>822.90000000011855</c:v>
                </c:pt>
                <c:pt idx="8230">
                  <c:v>823.00000000011858</c:v>
                </c:pt>
                <c:pt idx="8231">
                  <c:v>823.1000000001186</c:v>
                </c:pt>
                <c:pt idx="8232">
                  <c:v>823.20000000011862</c:v>
                </c:pt>
                <c:pt idx="8233">
                  <c:v>823.30000000011864</c:v>
                </c:pt>
                <c:pt idx="8234">
                  <c:v>823.40000000011867</c:v>
                </c:pt>
                <c:pt idx="8235">
                  <c:v>823.50000000011869</c:v>
                </c:pt>
                <c:pt idx="8236">
                  <c:v>823.60000000011871</c:v>
                </c:pt>
                <c:pt idx="8237">
                  <c:v>823.70000000011873</c:v>
                </c:pt>
                <c:pt idx="8238">
                  <c:v>823.80000000011876</c:v>
                </c:pt>
                <c:pt idx="8239">
                  <c:v>823.90000000011878</c:v>
                </c:pt>
                <c:pt idx="8240">
                  <c:v>824.0000000001188</c:v>
                </c:pt>
                <c:pt idx="8241">
                  <c:v>824.10000000011883</c:v>
                </c:pt>
                <c:pt idx="8242">
                  <c:v>824.20000000011885</c:v>
                </c:pt>
                <c:pt idx="8243">
                  <c:v>824.30000000011887</c:v>
                </c:pt>
                <c:pt idx="8244">
                  <c:v>824.40000000011889</c:v>
                </c:pt>
                <c:pt idx="8245">
                  <c:v>824.50000000011892</c:v>
                </c:pt>
                <c:pt idx="8246">
                  <c:v>824.60000000011894</c:v>
                </c:pt>
                <c:pt idx="8247">
                  <c:v>824.70000000011896</c:v>
                </c:pt>
                <c:pt idx="8248">
                  <c:v>824.80000000011898</c:v>
                </c:pt>
                <c:pt idx="8249">
                  <c:v>824.90000000011901</c:v>
                </c:pt>
                <c:pt idx="8250">
                  <c:v>825.00000000011903</c:v>
                </c:pt>
                <c:pt idx="8251">
                  <c:v>825.10000000011905</c:v>
                </c:pt>
                <c:pt idx="8252">
                  <c:v>825.20000000011908</c:v>
                </c:pt>
                <c:pt idx="8253">
                  <c:v>825.3000000001191</c:v>
                </c:pt>
                <c:pt idx="8254">
                  <c:v>825.40000000011912</c:v>
                </c:pt>
                <c:pt idx="8255">
                  <c:v>825.50000000011914</c:v>
                </c:pt>
                <c:pt idx="8256">
                  <c:v>825.60000000011917</c:v>
                </c:pt>
                <c:pt idx="8257">
                  <c:v>825.70000000011919</c:v>
                </c:pt>
                <c:pt idx="8258">
                  <c:v>825.80000000011921</c:v>
                </c:pt>
                <c:pt idx="8259">
                  <c:v>825.90000000011923</c:v>
                </c:pt>
                <c:pt idx="8260">
                  <c:v>826.00000000011926</c:v>
                </c:pt>
                <c:pt idx="8261">
                  <c:v>826.10000000011928</c:v>
                </c:pt>
                <c:pt idx="8262">
                  <c:v>826.2000000001193</c:v>
                </c:pt>
                <c:pt idx="8263">
                  <c:v>826.30000000011933</c:v>
                </c:pt>
                <c:pt idx="8264">
                  <c:v>826.40000000011935</c:v>
                </c:pt>
                <c:pt idx="8265">
                  <c:v>826.50000000011937</c:v>
                </c:pt>
                <c:pt idx="8266">
                  <c:v>826.60000000011939</c:v>
                </c:pt>
                <c:pt idx="8267">
                  <c:v>826.70000000011942</c:v>
                </c:pt>
                <c:pt idx="8268">
                  <c:v>826.80000000011944</c:v>
                </c:pt>
                <c:pt idx="8269">
                  <c:v>826.90000000011946</c:v>
                </c:pt>
                <c:pt idx="8270">
                  <c:v>827.00000000011948</c:v>
                </c:pt>
                <c:pt idx="8271">
                  <c:v>827.10000000011951</c:v>
                </c:pt>
                <c:pt idx="8272">
                  <c:v>827.20000000011953</c:v>
                </c:pt>
                <c:pt idx="8273">
                  <c:v>827.30000000011955</c:v>
                </c:pt>
                <c:pt idx="8274">
                  <c:v>827.40000000011958</c:v>
                </c:pt>
                <c:pt idx="8275">
                  <c:v>827.5000000001196</c:v>
                </c:pt>
                <c:pt idx="8276">
                  <c:v>827.60000000011962</c:v>
                </c:pt>
                <c:pt idx="8277">
                  <c:v>827.70000000011964</c:v>
                </c:pt>
                <c:pt idx="8278">
                  <c:v>827.80000000011967</c:v>
                </c:pt>
                <c:pt idx="8279">
                  <c:v>827.90000000011969</c:v>
                </c:pt>
                <c:pt idx="8280">
                  <c:v>828.00000000011971</c:v>
                </c:pt>
                <c:pt idx="8281">
                  <c:v>828.10000000011973</c:v>
                </c:pt>
                <c:pt idx="8282">
                  <c:v>828.20000000011976</c:v>
                </c:pt>
                <c:pt idx="8283">
                  <c:v>828.30000000011978</c:v>
                </c:pt>
                <c:pt idx="8284">
                  <c:v>828.4000000001198</c:v>
                </c:pt>
                <c:pt idx="8285">
                  <c:v>828.50000000011983</c:v>
                </c:pt>
                <c:pt idx="8286">
                  <c:v>828.60000000011985</c:v>
                </c:pt>
                <c:pt idx="8287">
                  <c:v>828.70000000011987</c:v>
                </c:pt>
                <c:pt idx="8288">
                  <c:v>828.80000000011989</c:v>
                </c:pt>
                <c:pt idx="8289">
                  <c:v>828.90000000011992</c:v>
                </c:pt>
                <c:pt idx="8290">
                  <c:v>829.00000000011994</c:v>
                </c:pt>
                <c:pt idx="8291">
                  <c:v>829.10000000011996</c:v>
                </c:pt>
                <c:pt idx="8292">
                  <c:v>829.20000000011999</c:v>
                </c:pt>
                <c:pt idx="8293">
                  <c:v>829.30000000012001</c:v>
                </c:pt>
                <c:pt idx="8294">
                  <c:v>829.40000000012003</c:v>
                </c:pt>
                <c:pt idx="8295">
                  <c:v>829.50000000012005</c:v>
                </c:pt>
                <c:pt idx="8296">
                  <c:v>829.60000000012008</c:v>
                </c:pt>
                <c:pt idx="8297">
                  <c:v>829.7000000001201</c:v>
                </c:pt>
                <c:pt idx="8298">
                  <c:v>829.80000000012012</c:v>
                </c:pt>
                <c:pt idx="8299">
                  <c:v>829.90000000012014</c:v>
                </c:pt>
                <c:pt idx="8300">
                  <c:v>830.00000000012017</c:v>
                </c:pt>
                <c:pt idx="8301">
                  <c:v>830.10000000012019</c:v>
                </c:pt>
                <c:pt idx="8302">
                  <c:v>830.20000000012021</c:v>
                </c:pt>
                <c:pt idx="8303">
                  <c:v>830.30000000012024</c:v>
                </c:pt>
                <c:pt idx="8304">
                  <c:v>830.40000000012026</c:v>
                </c:pt>
                <c:pt idx="8305">
                  <c:v>830.50000000012028</c:v>
                </c:pt>
                <c:pt idx="8306">
                  <c:v>830.6000000001203</c:v>
                </c:pt>
                <c:pt idx="8307">
                  <c:v>830.70000000012033</c:v>
                </c:pt>
                <c:pt idx="8308">
                  <c:v>830.80000000012035</c:v>
                </c:pt>
                <c:pt idx="8309">
                  <c:v>830.90000000012037</c:v>
                </c:pt>
                <c:pt idx="8310">
                  <c:v>831.00000000012039</c:v>
                </c:pt>
                <c:pt idx="8311">
                  <c:v>831.10000000012042</c:v>
                </c:pt>
                <c:pt idx="8312">
                  <c:v>831.20000000012044</c:v>
                </c:pt>
                <c:pt idx="8313">
                  <c:v>831.30000000012046</c:v>
                </c:pt>
                <c:pt idx="8314">
                  <c:v>831.40000000012049</c:v>
                </c:pt>
                <c:pt idx="8315">
                  <c:v>831.50000000012051</c:v>
                </c:pt>
                <c:pt idx="8316">
                  <c:v>831.60000000012053</c:v>
                </c:pt>
                <c:pt idx="8317">
                  <c:v>831.70000000012055</c:v>
                </c:pt>
                <c:pt idx="8318">
                  <c:v>831.80000000012058</c:v>
                </c:pt>
                <c:pt idx="8319">
                  <c:v>831.9000000001206</c:v>
                </c:pt>
                <c:pt idx="8320">
                  <c:v>832.00000000012062</c:v>
                </c:pt>
                <c:pt idx="8321">
                  <c:v>832.10000000012064</c:v>
                </c:pt>
                <c:pt idx="8322">
                  <c:v>832.20000000012067</c:v>
                </c:pt>
                <c:pt idx="8323">
                  <c:v>832.30000000012069</c:v>
                </c:pt>
                <c:pt idx="8324">
                  <c:v>832.40000000012071</c:v>
                </c:pt>
                <c:pt idx="8325">
                  <c:v>832.50000000012074</c:v>
                </c:pt>
                <c:pt idx="8326">
                  <c:v>832.60000000012076</c:v>
                </c:pt>
                <c:pt idx="8327">
                  <c:v>832.70000000012078</c:v>
                </c:pt>
                <c:pt idx="8328">
                  <c:v>832.8000000001208</c:v>
                </c:pt>
                <c:pt idx="8329">
                  <c:v>832.90000000012083</c:v>
                </c:pt>
                <c:pt idx="8330">
                  <c:v>833.00000000012085</c:v>
                </c:pt>
                <c:pt idx="8331">
                  <c:v>833.10000000012087</c:v>
                </c:pt>
                <c:pt idx="8332">
                  <c:v>833.20000000012089</c:v>
                </c:pt>
                <c:pt idx="8333">
                  <c:v>833.30000000012092</c:v>
                </c:pt>
                <c:pt idx="8334">
                  <c:v>833.40000000012094</c:v>
                </c:pt>
                <c:pt idx="8335">
                  <c:v>833.50000000012096</c:v>
                </c:pt>
                <c:pt idx="8336">
                  <c:v>833.60000000012099</c:v>
                </c:pt>
                <c:pt idx="8337">
                  <c:v>833.70000000012101</c:v>
                </c:pt>
                <c:pt idx="8338">
                  <c:v>833.80000000012103</c:v>
                </c:pt>
                <c:pt idx="8339">
                  <c:v>833.90000000012105</c:v>
                </c:pt>
                <c:pt idx="8340">
                  <c:v>834.00000000012108</c:v>
                </c:pt>
                <c:pt idx="8341">
                  <c:v>834.1000000001211</c:v>
                </c:pt>
                <c:pt idx="8342">
                  <c:v>834.20000000012112</c:v>
                </c:pt>
                <c:pt idx="8343">
                  <c:v>834.30000000012114</c:v>
                </c:pt>
                <c:pt idx="8344">
                  <c:v>834.40000000012117</c:v>
                </c:pt>
                <c:pt idx="8345">
                  <c:v>834.50000000012119</c:v>
                </c:pt>
                <c:pt idx="8346">
                  <c:v>834.60000000012121</c:v>
                </c:pt>
                <c:pt idx="8347">
                  <c:v>834.70000000012124</c:v>
                </c:pt>
                <c:pt idx="8348">
                  <c:v>834.80000000012126</c:v>
                </c:pt>
                <c:pt idx="8349">
                  <c:v>834.90000000012128</c:v>
                </c:pt>
                <c:pt idx="8350">
                  <c:v>835.0000000001213</c:v>
                </c:pt>
                <c:pt idx="8351">
                  <c:v>835.10000000012133</c:v>
                </c:pt>
                <c:pt idx="8352">
                  <c:v>835.20000000012135</c:v>
                </c:pt>
                <c:pt idx="8353">
                  <c:v>835.30000000012137</c:v>
                </c:pt>
                <c:pt idx="8354">
                  <c:v>835.40000000012139</c:v>
                </c:pt>
                <c:pt idx="8355">
                  <c:v>835.50000000012142</c:v>
                </c:pt>
                <c:pt idx="8356">
                  <c:v>835.60000000012144</c:v>
                </c:pt>
                <c:pt idx="8357">
                  <c:v>835.70000000012146</c:v>
                </c:pt>
                <c:pt idx="8358">
                  <c:v>835.80000000012149</c:v>
                </c:pt>
                <c:pt idx="8359">
                  <c:v>835.90000000012151</c:v>
                </c:pt>
                <c:pt idx="8360">
                  <c:v>836.00000000012153</c:v>
                </c:pt>
                <c:pt idx="8361">
                  <c:v>836.10000000012155</c:v>
                </c:pt>
                <c:pt idx="8362">
                  <c:v>836.20000000012158</c:v>
                </c:pt>
                <c:pt idx="8363">
                  <c:v>836.3000000001216</c:v>
                </c:pt>
                <c:pt idx="8364">
                  <c:v>836.40000000012162</c:v>
                </c:pt>
                <c:pt idx="8365">
                  <c:v>836.50000000012164</c:v>
                </c:pt>
                <c:pt idx="8366">
                  <c:v>836.60000000012167</c:v>
                </c:pt>
                <c:pt idx="8367">
                  <c:v>836.70000000012169</c:v>
                </c:pt>
                <c:pt idx="8368">
                  <c:v>836.80000000012171</c:v>
                </c:pt>
                <c:pt idx="8369">
                  <c:v>836.90000000012174</c:v>
                </c:pt>
                <c:pt idx="8370">
                  <c:v>837.00000000012176</c:v>
                </c:pt>
                <c:pt idx="8371">
                  <c:v>837.10000000012178</c:v>
                </c:pt>
                <c:pt idx="8372">
                  <c:v>837.2000000001218</c:v>
                </c:pt>
                <c:pt idx="8373">
                  <c:v>837.30000000012183</c:v>
                </c:pt>
                <c:pt idx="8374">
                  <c:v>837.40000000012185</c:v>
                </c:pt>
                <c:pt idx="8375">
                  <c:v>837.50000000012187</c:v>
                </c:pt>
                <c:pt idx="8376">
                  <c:v>837.6000000001219</c:v>
                </c:pt>
                <c:pt idx="8377">
                  <c:v>837.70000000012192</c:v>
                </c:pt>
                <c:pt idx="8378">
                  <c:v>837.80000000012194</c:v>
                </c:pt>
                <c:pt idx="8379">
                  <c:v>837.90000000012196</c:v>
                </c:pt>
                <c:pt idx="8380">
                  <c:v>838.00000000012199</c:v>
                </c:pt>
                <c:pt idx="8381">
                  <c:v>838.10000000012201</c:v>
                </c:pt>
                <c:pt idx="8382">
                  <c:v>838.20000000012203</c:v>
                </c:pt>
                <c:pt idx="8383">
                  <c:v>838.30000000012205</c:v>
                </c:pt>
                <c:pt idx="8384">
                  <c:v>838.40000000012208</c:v>
                </c:pt>
                <c:pt idx="8385">
                  <c:v>838.5000000001221</c:v>
                </c:pt>
                <c:pt idx="8386">
                  <c:v>838.60000000012212</c:v>
                </c:pt>
                <c:pt idx="8387">
                  <c:v>838.70000000012215</c:v>
                </c:pt>
                <c:pt idx="8388">
                  <c:v>838.80000000012217</c:v>
                </c:pt>
                <c:pt idx="8389">
                  <c:v>838.90000000012219</c:v>
                </c:pt>
                <c:pt idx="8390">
                  <c:v>839.00000000012221</c:v>
                </c:pt>
                <c:pt idx="8391">
                  <c:v>839.10000000012224</c:v>
                </c:pt>
                <c:pt idx="8392">
                  <c:v>839.20000000012226</c:v>
                </c:pt>
                <c:pt idx="8393">
                  <c:v>839.30000000012228</c:v>
                </c:pt>
                <c:pt idx="8394">
                  <c:v>839.4000000001223</c:v>
                </c:pt>
                <c:pt idx="8395">
                  <c:v>839.50000000012233</c:v>
                </c:pt>
                <c:pt idx="8396">
                  <c:v>839.60000000012235</c:v>
                </c:pt>
                <c:pt idx="8397">
                  <c:v>839.70000000012237</c:v>
                </c:pt>
                <c:pt idx="8398">
                  <c:v>839.8000000001224</c:v>
                </c:pt>
                <c:pt idx="8399">
                  <c:v>839.90000000012242</c:v>
                </c:pt>
                <c:pt idx="8400">
                  <c:v>840.00000000012244</c:v>
                </c:pt>
                <c:pt idx="8401">
                  <c:v>840.10000000012246</c:v>
                </c:pt>
                <c:pt idx="8402">
                  <c:v>840.20000000012249</c:v>
                </c:pt>
                <c:pt idx="8403">
                  <c:v>840.30000000012251</c:v>
                </c:pt>
                <c:pt idx="8404">
                  <c:v>840.40000000012253</c:v>
                </c:pt>
                <c:pt idx="8405">
                  <c:v>840.50000000012255</c:v>
                </c:pt>
                <c:pt idx="8406">
                  <c:v>840.60000000012258</c:v>
                </c:pt>
                <c:pt idx="8407">
                  <c:v>840.7000000001226</c:v>
                </c:pt>
                <c:pt idx="8408">
                  <c:v>840.80000000012262</c:v>
                </c:pt>
                <c:pt idx="8409">
                  <c:v>840.90000000012265</c:v>
                </c:pt>
                <c:pt idx="8410">
                  <c:v>841.00000000012267</c:v>
                </c:pt>
                <c:pt idx="8411">
                  <c:v>841.10000000012269</c:v>
                </c:pt>
                <c:pt idx="8412">
                  <c:v>841.20000000012271</c:v>
                </c:pt>
                <c:pt idx="8413">
                  <c:v>841.30000000012274</c:v>
                </c:pt>
                <c:pt idx="8414">
                  <c:v>841.40000000012276</c:v>
                </c:pt>
                <c:pt idx="8415">
                  <c:v>841.50000000012278</c:v>
                </c:pt>
                <c:pt idx="8416">
                  <c:v>841.6000000001228</c:v>
                </c:pt>
                <c:pt idx="8417">
                  <c:v>841.70000000012283</c:v>
                </c:pt>
                <c:pt idx="8418">
                  <c:v>841.80000000012285</c:v>
                </c:pt>
                <c:pt idx="8419">
                  <c:v>841.90000000012287</c:v>
                </c:pt>
                <c:pt idx="8420">
                  <c:v>842.0000000001229</c:v>
                </c:pt>
                <c:pt idx="8421">
                  <c:v>842.10000000012292</c:v>
                </c:pt>
                <c:pt idx="8422">
                  <c:v>842.20000000012294</c:v>
                </c:pt>
                <c:pt idx="8423">
                  <c:v>842.30000000012296</c:v>
                </c:pt>
                <c:pt idx="8424">
                  <c:v>842.40000000012299</c:v>
                </c:pt>
                <c:pt idx="8425">
                  <c:v>842.50000000012301</c:v>
                </c:pt>
                <c:pt idx="8426">
                  <c:v>842.60000000012303</c:v>
                </c:pt>
                <c:pt idx="8427">
                  <c:v>842.70000000012305</c:v>
                </c:pt>
                <c:pt idx="8428">
                  <c:v>842.80000000012308</c:v>
                </c:pt>
                <c:pt idx="8429">
                  <c:v>842.9000000001231</c:v>
                </c:pt>
                <c:pt idx="8430">
                  <c:v>843.00000000012312</c:v>
                </c:pt>
                <c:pt idx="8431">
                  <c:v>843.10000000012315</c:v>
                </c:pt>
                <c:pt idx="8432">
                  <c:v>843.20000000012317</c:v>
                </c:pt>
                <c:pt idx="8433">
                  <c:v>843.30000000012319</c:v>
                </c:pt>
                <c:pt idx="8434">
                  <c:v>843.40000000012321</c:v>
                </c:pt>
                <c:pt idx="8435">
                  <c:v>843.50000000012324</c:v>
                </c:pt>
                <c:pt idx="8436">
                  <c:v>843.60000000012326</c:v>
                </c:pt>
                <c:pt idx="8437">
                  <c:v>843.70000000012328</c:v>
                </c:pt>
                <c:pt idx="8438">
                  <c:v>843.8000000001233</c:v>
                </c:pt>
                <c:pt idx="8439">
                  <c:v>843.90000000012333</c:v>
                </c:pt>
                <c:pt idx="8440">
                  <c:v>844.00000000012335</c:v>
                </c:pt>
                <c:pt idx="8441">
                  <c:v>844.10000000012337</c:v>
                </c:pt>
                <c:pt idx="8442">
                  <c:v>844.2000000001234</c:v>
                </c:pt>
                <c:pt idx="8443">
                  <c:v>844.30000000012342</c:v>
                </c:pt>
                <c:pt idx="8444">
                  <c:v>844.40000000012344</c:v>
                </c:pt>
                <c:pt idx="8445">
                  <c:v>844.50000000012346</c:v>
                </c:pt>
                <c:pt idx="8446">
                  <c:v>844.60000000012349</c:v>
                </c:pt>
                <c:pt idx="8447">
                  <c:v>844.70000000012351</c:v>
                </c:pt>
                <c:pt idx="8448">
                  <c:v>844.80000000012353</c:v>
                </c:pt>
                <c:pt idx="8449">
                  <c:v>844.90000000012355</c:v>
                </c:pt>
                <c:pt idx="8450">
                  <c:v>845.00000000012358</c:v>
                </c:pt>
                <c:pt idx="8451">
                  <c:v>845.1000000001236</c:v>
                </c:pt>
                <c:pt idx="8452">
                  <c:v>845.20000000012362</c:v>
                </c:pt>
                <c:pt idx="8453">
                  <c:v>845.30000000012365</c:v>
                </c:pt>
                <c:pt idx="8454">
                  <c:v>845.40000000012367</c:v>
                </c:pt>
                <c:pt idx="8455">
                  <c:v>845.50000000012369</c:v>
                </c:pt>
                <c:pt idx="8456">
                  <c:v>845.60000000012371</c:v>
                </c:pt>
                <c:pt idx="8457">
                  <c:v>845.70000000012374</c:v>
                </c:pt>
                <c:pt idx="8458">
                  <c:v>845.80000000012376</c:v>
                </c:pt>
                <c:pt idx="8459">
                  <c:v>845.90000000012378</c:v>
                </c:pt>
                <c:pt idx="8460">
                  <c:v>846.0000000001238</c:v>
                </c:pt>
                <c:pt idx="8461">
                  <c:v>846.10000000012383</c:v>
                </c:pt>
                <c:pt idx="8462">
                  <c:v>846.20000000012385</c:v>
                </c:pt>
                <c:pt idx="8463">
                  <c:v>846.30000000012387</c:v>
                </c:pt>
                <c:pt idx="8464">
                  <c:v>846.4000000001239</c:v>
                </c:pt>
                <c:pt idx="8465">
                  <c:v>846.50000000012392</c:v>
                </c:pt>
                <c:pt idx="8466">
                  <c:v>846.60000000012394</c:v>
                </c:pt>
                <c:pt idx="8467">
                  <c:v>846.70000000012396</c:v>
                </c:pt>
                <c:pt idx="8468">
                  <c:v>846.80000000012399</c:v>
                </c:pt>
                <c:pt idx="8469">
                  <c:v>846.90000000012401</c:v>
                </c:pt>
                <c:pt idx="8470">
                  <c:v>847.00000000012403</c:v>
                </c:pt>
                <c:pt idx="8471">
                  <c:v>847.10000000012406</c:v>
                </c:pt>
                <c:pt idx="8472">
                  <c:v>847.20000000012408</c:v>
                </c:pt>
                <c:pt idx="8473">
                  <c:v>847.3000000001241</c:v>
                </c:pt>
                <c:pt idx="8474">
                  <c:v>847.40000000012412</c:v>
                </c:pt>
                <c:pt idx="8475">
                  <c:v>847.50000000012415</c:v>
                </c:pt>
                <c:pt idx="8476">
                  <c:v>847.60000000012417</c:v>
                </c:pt>
                <c:pt idx="8477">
                  <c:v>847.70000000012419</c:v>
                </c:pt>
                <c:pt idx="8478">
                  <c:v>847.80000000012421</c:v>
                </c:pt>
                <c:pt idx="8479">
                  <c:v>847.90000000012424</c:v>
                </c:pt>
                <c:pt idx="8480">
                  <c:v>848.00000000012426</c:v>
                </c:pt>
                <c:pt idx="8481">
                  <c:v>848.10000000012428</c:v>
                </c:pt>
                <c:pt idx="8482">
                  <c:v>848.20000000012431</c:v>
                </c:pt>
                <c:pt idx="8483">
                  <c:v>848.30000000012433</c:v>
                </c:pt>
                <c:pt idx="8484">
                  <c:v>848.40000000012435</c:v>
                </c:pt>
                <c:pt idx="8485">
                  <c:v>848.50000000012437</c:v>
                </c:pt>
                <c:pt idx="8486">
                  <c:v>848.6000000001244</c:v>
                </c:pt>
                <c:pt idx="8487">
                  <c:v>848.70000000012442</c:v>
                </c:pt>
                <c:pt idx="8488">
                  <c:v>848.80000000012444</c:v>
                </c:pt>
                <c:pt idx="8489">
                  <c:v>848.90000000012446</c:v>
                </c:pt>
                <c:pt idx="8490">
                  <c:v>849.00000000012449</c:v>
                </c:pt>
                <c:pt idx="8491">
                  <c:v>849.10000000012451</c:v>
                </c:pt>
                <c:pt idx="8492">
                  <c:v>849.20000000012453</c:v>
                </c:pt>
                <c:pt idx="8493">
                  <c:v>849.30000000012456</c:v>
                </c:pt>
                <c:pt idx="8494">
                  <c:v>849.40000000012458</c:v>
                </c:pt>
                <c:pt idx="8495">
                  <c:v>849.5000000001246</c:v>
                </c:pt>
                <c:pt idx="8496">
                  <c:v>849.60000000012462</c:v>
                </c:pt>
                <c:pt idx="8497">
                  <c:v>849.70000000012465</c:v>
                </c:pt>
                <c:pt idx="8498">
                  <c:v>849.80000000012467</c:v>
                </c:pt>
                <c:pt idx="8499">
                  <c:v>849.90000000012469</c:v>
                </c:pt>
                <c:pt idx="8500">
                  <c:v>850.00000000012471</c:v>
                </c:pt>
                <c:pt idx="8501">
                  <c:v>850.10000000012474</c:v>
                </c:pt>
                <c:pt idx="8502">
                  <c:v>850.20000000012476</c:v>
                </c:pt>
                <c:pt idx="8503">
                  <c:v>850.30000000012478</c:v>
                </c:pt>
                <c:pt idx="8504">
                  <c:v>850.40000000012481</c:v>
                </c:pt>
                <c:pt idx="8505">
                  <c:v>850.50000000012483</c:v>
                </c:pt>
                <c:pt idx="8506">
                  <c:v>850.60000000012485</c:v>
                </c:pt>
                <c:pt idx="8507">
                  <c:v>850.70000000012487</c:v>
                </c:pt>
                <c:pt idx="8508">
                  <c:v>850.8000000001249</c:v>
                </c:pt>
                <c:pt idx="8509">
                  <c:v>850.90000000012492</c:v>
                </c:pt>
                <c:pt idx="8510">
                  <c:v>851.00000000012494</c:v>
                </c:pt>
                <c:pt idx="8511">
                  <c:v>851.10000000012496</c:v>
                </c:pt>
                <c:pt idx="8512">
                  <c:v>851.20000000012499</c:v>
                </c:pt>
                <c:pt idx="8513">
                  <c:v>851.30000000012501</c:v>
                </c:pt>
                <c:pt idx="8514">
                  <c:v>851.40000000012503</c:v>
                </c:pt>
                <c:pt idx="8515">
                  <c:v>851.50000000012506</c:v>
                </c:pt>
                <c:pt idx="8516">
                  <c:v>851.60000000012508</c:v>
                </c:pt>
                <c:pt idx="8517">
                  <c:v>851.7000000001251</c:v>
                </c:pt>
                <c:pt idx="8518">
                  <c:v>851.80000000012512</c:v>
                </c:pt>
                <c:pt idx="8519">
                  <c:v>851.90000000012515</c:v>
                </c:pt>
                <c:pt idx="8520">
                  <c:v>852.00000000012517</c:v>
                </c:pt>
                <c:pt idx="8521">
                  <c:v>852.10000000012519</c:v>
                </c:pt>
                <c:pt idx="8522">
                  <c:v>852.20000000012521</c:v>
                </c:pt>
                <c:pt idx="8523">
                  <c:v>852.30000000012524</c:v>
                </c:pt>
                <c:pt idx="8524">
                  <c:v>852.40000000012526</c:v>
                </c:pt>
                <c:pt idx="8525">
                  <c:v>852.50000000012528</c:v>
                </c:pt>
                <c:pt idx="8526">
                  <c:v>852.60000000012531</c:v>
                </c:pt>
                <c:pt idx="8527">
                  <c:v>852.70000000012533</c:v>
                </c:pt>
                <c:pt idx="8528">
                  <c:v>852.80000000012535</c:v>
                </c:pt>
                <c:pt idx="8529">
                  <c:v>852.90000000012537</c:v>
                </c:pt>
                <c:pt idx="8530">
                  <c:v>853.0000000001254</c:v>
                </c:pt>
                <c:pt idx="8531">
                  <c:v>853.10000000012542</c:v>
                </c:pt>
                <c:pt idx="8532">
                  <c:v>853.20000000012544</c:v>
                </c:pt>
                <c:pt idx="8533">
                  <c:v>853.30000000012546</c:v>
                </c:pt>
                <c:pt idx="8534">
                  <c:v>853.40000000012549</c:v>
                </c:pt>
                <c:pt idx="8535">
                  <c:v>853.50000000012551</c:v>
                </c:pt>
                <c:pt idx="8536">
                  <c:v>853.60000000012553</c:v>
                </c:pt>
                <c:pt idx="8537">
                  <c:v>853.70000000012556</c:v>
                </c:pt>
                <c:pt idx="8538">
                  <c:v>853.80000000012558</c:v>
                </c:pt>
                <c:pt idx="8539">
                  <c:v>853.9000000001256</c:v>
                </c:pt>
                <c:pt idx="8540">
                  <c:v>854.00000000012562</c:v>
                </c:pt>
                <c:pt idx="8541">
                  <c:v>854.10000000012565</c:v>
                </c:pt>
                <c:pt idx="8542">
                  <c:v>854.20000000012567</c:v>
                </c:pt>
                <c:pt idx="8543">
                  <c:v>854.30000000012569</c:v>
                </c:pt>
                <c:pt idx="8544">
                  <c:v>854.40000000012571</c:v>
                </c:pt>
                <c:pt idx="8545">
                  <c:v>854.50000000012574</c:v>
                </c:pt>
                <c:pt idx="8546">
                  <c:v>854.60000000012576</c:v>
                </c:pt>
                <c:pt idx="8547">
                  <c:v>854.70000000012578</c:v>
                </c:pt>
                <c:pt idx="8548">
                  <c:v>854.80000000012581</c:v>
                </c:pt>
                <c:pt idx="8549">
                  <c:v>854.90000000012583</c:v>
                </c:pt>
                <c:pt idx="8550">
                  <c:v>855.00000000012585</c:v>
                </c:pt>
                <c:pt idx="8551">
                  <c:v>855.10000000012587</c:v>
                </c:pt>
                <c:pt idx="8552">
                  <c:v>855.2000000001259</c:v>
                </c:pt>
                <c:pt idx="8553">
                  <c:v>855.30000000012592</c:v>
                </c:pt>
                <c:pt idx="8554">
                  <c:v>855.40000000012594</c:v>
                </c:pt>
                <c:pt idx="8555">
                  <c:v>855.50000000012597</c:v>
                </c:pt>
                <c:pt idx="8556">
                  <c:v>855.60000000012599</c:v>
                </c:pt>
                <c:pt idx="8557">
                  <c:v>855.70000000012601</c:v>
                </c:pt>
                <c:pt idx="8558">
                  <c:v>855.80000000012603</c:v>
                </c:pt>
                <c:pt idx="8559">
                  <c:v>855.90000000012606</c:v>
                </c:pt>
                <c:pt idx="8560">
                  <c:v>856.00000000012608</c:v>
                </c:pt>
                <c:pt idx="8561">
                  <c:v>856.1000000001261</c:v>
                </c:pt>
                <c:pt idx="8562">
                  <c:v>856.20000000012612</c:v>
                </c:pt>
                <c:pt idx="8563">
                  <c:v>856.30000000012615</c:v>
                </c:pt>
                <c:pt idx="8564">
                  <c:v>856.40000000012617</c:v>
                </c:pt>
                <c:pt idx="8565">
                  <c:v>856.50000000012619</c:v>
                </c:pt>
                <c:pt idx="8566">
                  <c:v>856.60000000012622</c:v>
                </c:pt>
                <c:pt idx="8567">
                  <c:v>856.70000000012624</c:v>
                </c:pt>
                <c:pt idx="8568">
                  <c:v>856.80000000012626</c:v>
                </c:pt>
                <c:pt idx="8569">
                  <c:v>856.90000000012628</c:v>
                </c:pt>
                <c:pt idx="8570">
                  <c:v>857.00000000012631</c:v>
                </c:pt>
                <c:pt idx="8571">
                  <c:v>857.10000000012633</c:v>
                </c:pt>
                <c:pt idx="8572">
                  <c:v>857.20000000012635</c:v>
                </c:pt>
                <c:pt idx="8573">
                  <c:v>857.30000000012637</c:v>
                </c:pt>
                <c:pt idx="8574">
                  <c:v>857.4000000001264</c:v>
                </c:pt>
                <c:pt idx="8575">
                  <c:v>857.50000000012642</c:v>
                </c:pt>
                <c:pt idx="8576">
                  <c:v>857.60000000012644</c:v>
                </c:pt>
                <c:pt idx="8577">
                  <c:v>857.70000000012647</c:v>
                </c:pt>
                <c:pt idx="8578">
                  <c:v>857.80000000012649</c:v>
                </c:pt>
                <c:pt idx="8579">
                  <c:v>857.90000000012651</c:v>
                </c:pt>
                <c:pt idx="8580">
                  <c:v>858.00000000012653</c:v>
                </c:pt>
                <c:pt idx="8581">
                  <c:v>858.10000000012656</c:v>
                </c:pt>
                <c:pt idx="8582">
                  <c:v>858.20000000012658</c:v>
                </c:pt>
                <c:pt idx="8583">
                  <c:v>858.3000000001266</c:v>
                </c:pt>
                <c:pt idx="8584">
                  <c:v>858.40000000012662</c:v>
                </c:pt>
                <c:pt idx="8585">
                  <c:v>858.50000000012665</c:v>
                </c:pt>
                <c:pt idx="8586">
                  <c:v>858.60000000012667</c:v>
                </c:pt>
                <c:pt idx="8587">
                  <c:v>858.70000000012669</c:v>
                </c:pt>
                <c:pt idx="8588">
                  <c:v>858.80000000012672</c:v>
                </c:pt>
                <c:pt idx="8589">
                  <c:v>858.90000000012674</c:v>
                </c:pt>
                <c:pt idx="8590">
                  <c:v>859.00000000012676</c:v>
                </c:pt>
                <c:pt idx="8591">
                  <c:v>859.10000000012678</c:v>
                </c:pt>
                <c:pt idx="8592">
                  <c:v>859.20000000012681</c:v>
                </c:pt>
                <c:pt idx="8593">
                  <c:v>859.30000000012683</c:v>
                </c:pt>
                <c:pt idx="8594">
                  <c:v>859.40000000012685</c:v>
                </c:pt>
                <c:pt idx="8595">
                  <c:v>859.50000000012687</c:v>
                </c:pt>
                <c:pt idx="8596">
                  <c:v>859.6000000001269</c:v>
                </c:pt>
                <c:pt idx="8597">
                  <c:v>859.70000000012692</c:v>
                </c:pt>
                <c:pt idx="8598">
                  <c:v>859.80000000012694</c:v>
                </c:pt>
                <c:pt idx="8599">
                  <c:v>859.90000000012697</c:v>
                </c:pt>
                <c:pt idx="8600">
                  <c:v>860.00000000012699</c:v>
                </c:pt>
                <c:pt idx="8601">
                  <c:v>860.10000000012701</c:v>
                </c:pt>
                <c:pt idx="8602">
                  <c:v>860.20000000012703</c:v>
                </c:pt>
                <c:pt idx="8603">
                  <c:v>860.30000000012706</c:v>
                </c:pt>
                <c:pt idx="8604">
                  <c:v>860.40000000012708</c:v>
                </c:pt>
                <c:pt idx="8605">
                  <c:v>860.5000000001271</c:v>
                </c:pt>
                <c:pt idx="8606">
                  <c:v>860.60000000012712</c:v>
                </c:pt>
                <c:pt idx="8607">
                  <c:v>860.70000000012715</c:v>
                </c:pt>
                <c:pt idx="8608">
                  <c:v>860.80000000012717</c:v>
                </c:pt>
                <c:pt idx="8609">
                  <c:v>860.90000000012719</c:v>
                </c:pt>
                <c:pt idx="8610">
                  <c:v>861.00000000012722</c:v>
                </c:pt>
                <c:pt idx="8611">
                  <c:v>861.10000000012724</c:v>
                </c:pt>
                <c:pt idx="8612">
                  <c:v>861.20000000012726</c:v>
                </c:pt>
                <c:pt idx="8613">
                  <c:v>861.30000000012728</c:v>
                </c:pt>
                <c:pt idx="8614">
                  <c:v>861.40000000012731</c:v>
                </c:pt>
                <c:pt idx="8615">
                  <c:v>861.50000000012733</c:v>
                </c:pt>
                <c:pt idx="8616">
                  <c:v>861.60000000012735</c:v>
                </c:pt>
                <c:pt idx="8617">
                  <c:v>861.70000000012737</c:v>
                </c:pt>
                <c:pt idx="8618">
                  <c:v>861.8000000001274</c:v>
                </c:pt>
                <c:pt idx="8619">
                  <c:v>861.90000000012742</c:v>
                </c:pt>
                <c:pt idx="8620">
                  <c:v>862.00000000012744</c:v>
                </c:pt>
                <c:pt idx="8621">
                  <c:v>862.10000000012747</c:v>
                </c:pt>
                <c:pt idx="8622">
                  <c:v>862.20000000012749</c:v>
                </c:pt>
                <c:pt idx="8623">
                  <c:v>862.30000000012751</c:v>
                </c:pt>
                <c:pt idx="8624">
                  <c:v>862.40000000012753</c:v>
                </c:pt>
                <c:pt idx="8625">
                  <c:v>862.50000000012756</c:v>
                </c:pt>
                <c:pt idx="8626">
                  <c:v>862.60000000012758</c:v>
                </c:pt>
                <c:pt idx="8627">
                  <c:v>862.7000000001276</c:v>
                </c:pt>
                <c:pt idx="8628">
                  <c:v>862.80000000012762</c:v>
                </c:pt>
                <c:pt idx="8629">
                  <c:v>862.90000000012765</c:v>
                </c:pt>
                <c:pt idx="8630">
                  <c:v>863.00000000012767</c:v>
                </c:pt>
                <c:pt idx="8631">
                  <c:v>863.10000000012769</c:v>
                </c:pt>
                <c:pt idx="8632">
                  <c:v>863.20000000012772</c:v>
                </c:pt>
                <c:pt idx="8633">
                  <c:v>863.30000000012774</c:v>
                </c:pt>
                <c:pt idx="8634">
                  <c:v>863.40000000012776</c:v>
                </c:pt>
                <c:pt idx="8635">
                  <c:v>863.50000000012778</c:v>
                </c:pt>
                <c:pt idx="8636">
                  <c:v>863.60000000012781</c:v>
                </c:pt>
                <c:pt idx="8637">
                  <c:v>863.70000000012783</c:v>
                </c:pt>
                <c:pt idx="8638">
                  <c:v>863.80000000012785</c:v>
                </c:pt>
                <c:pt idx="8639">
                  <c:v>863.90000000012787</c:v>
                </c:pt>
                <c:pt idx="8640">
                  <c:v>864.0000000001279</c:v>
                </c:pt>
                <c:pt idx="8641">
                  <c:v>864.10000000012792</c:v>
                </c:pt>
                <c:pt idx="8642">
                  <c:v>864.20000000012794</c:v>
                </c:pt>
                <c:pt idx="8643">
                  <c:v>864.30000000012797</c:v>
                </c:pt>
                <c:pt idx="8644">
                  <c:v>864.40000000012799</c:v>
                </c:pt>
                <c:pt idx="8645">
                  <c:v>864.50000000012801</c:v>
                </c:pt>
                <c:pt idx="8646">
                  <c:v>864.60000000012803</c:v>
                </c:pt>
                <c:pt idx="8647">
                  <c:v>864.70000000012806</c:v>
                </c:pt>
                <c:pt idx="8648">
                  <c:v>864.80000000012808</c:v>
                </c:pt>
                <c:pt idx="8649">
                  <c:v>864.9000000001281</c:v>
                </c:pt>
                <c:pt idx="8650">
                  <c:v>865.00000000012813</c:v>
                </c:pt>
                <c:pt idx="8651">
                  <c:v>865.10000000012815</c:v>
                </c:pt>
                <c:pt idx="8652">
                  <c:v>865.20000000012817</c:v>
                </c:pt>
                <c:pt idx="8653">
                  <c:v>865.30000000012819</c:v>
                </c:pt>
                <c:pt idx="8654">
                  <c:v>865.40000000012822</c:v>
                </c:pt>
                <c:pt idx="8655">
                  <c:v>865.50000000012824</c:v>
                </c:pt>
                <c:pt idx="8656">
                  <c:v>865.60000000012826</c:v>
                </c:pt>
                <c:pt idx="8657">
                  <c:v>865.70000000012828</c:v>
                </c:pt>
                <c:pt idx="8658">
                  <c:v>865.80000000012831</c:v>
                </c:pt>
                <c:pt idx="8659">
                  <c:v>865.90000000012833</c:v>
                </c:pt>
                <c:pt idx="8660">
                  <c:v>866.00000000012835</c:v>
                </c:pt>
                <c:pt idx="8661">
                  <c:v>866.10000000012838</c:v>
                </c:pt>
                <c:pt idx="8662">
                  <c:v>866.2000000001284</c:v>
                </c:pt>
                <c:pt idx="8663">
                  <c:v>866.30000000012842</c:v>
                </c:pt>
                <c:pt idx="8664">
                  <c:v>866.40000000012844</c:v>
                </c:pt>
                <c:pt idx="8665">
                  <c:v>866.50000000012847</c:v>
                </c:pt>
                <c:pt idx="8666">
                  <c:v>866.60000000012849</c:v>
                </c:pt>
                <c:pt idx="8667">
                  <c:v>866.70000000012851</c:v>
                </c:pt>
                <c:pt idx="8668">
                  <c:v>866.80000000012853</c:v>
                </c:pt>
                <c:pt idx="8669">
                  <c:v>866.90000000012856</c:v>
                </c:pt>
                <c:pt idx="8670">
                  <c:v>867.00000000012858</c:v>
                </c:pt>
                <c:pt idx="8671">
                  <c:v>867.1000000001286</c:v>
                </c:pt>
                <c:pt idx="8672">
                  <c:v>867.20000000012863</c:v>
                </c:pt>
                <c:pt idx="8673">
                  <c:v>867.30000000012865</c:v>
                </c:pt>
                <c:pt idx="8674">
                  <c:v>867.40000000012867</c:v>
                </c:pt>
                <c:pt idx="8675">
                  <c:v>867.50000000012869</c:v>
                </c:pt>
                <c:pt idx="8676">
                  <c:v>867.60000000012872</c:v>
                </c:pt>
                <c:pt idx="8677">
                  <c:v>867.70000000012874</c:v>
                </c:pt>
                <c:pt idx="8678">
                  <c:v>867.80000000012876</c:v>
                </c:pt>
                <c:pt idx="8679">
                  <c:v>867.90000000012878</c:v>
                </c:pt>
                <c:pt idx="8680">
                  <c:v>868.00000000012881</c:v>
                </c:pt>
                <c:pt idx="8681">
                  <c:v>868.10000000012883</c:v>
                </c:pt>
                <c:pt idx="8682">
                  <c:v>868.20000000012885</c:v>
                </c:pt>
                <c:pt idx="8683">
                  <c:v>868.30000000012888</c:v>
                </c:pt>
                <c:pt idx="8684">
                  <c:v>868.4000000001289</c:v>
                </c:pt>
                <c:pt idx="8685">
                  <c:v>868.50000000012892</c:v>
                </c:pt>
                <c:pt idx="8686">
                  <c:v>868.60000000012894</c:v>
                </c:pt>
                <c:pt idx="8687">
                  <c:v>868.70000000012897</c:v>
                </c:pt>
                <c:pt idx="8688">
                  <c:v>868.80000000012899</c:v>
                </c:pt>
                <c:pt idx="8689">
                  <c:v>868.90000000012901</c:v>
                </c:pt>
                <c:pt idx="8690">
                  <c:v>869.00000000012903</c:v>
                </c:pt>
                <c:pt idx="8691">
                  <c:v>869.10000000012906</c:v>
                </c:pt>
                <c:pt idx="8692">
                  <c:v>869.20000000012908</c:v>
                </c:pt>
                <c:pt idx="8693">
                  <c:v>869.3000000001291</c:v>
                </c:pt>
                <c:pt idx="8694">
                  <c:v>869.40000000012913</c:v>
                </c:pt>
                <c:pt idx="8695">
                  <c:v>869.50000000012915</c:v>
                </c:pt>
                <c:pt idx="8696">
                  <c:v>869.60000000012917</c:v>
                </c:pt>
                <c:pt idx="8697">
                  <c:v>869.70000000012919</c:v>
                </c:pt>
                <c:pt idx="8698">
                  <c:v>869.80000000012922</c:v>
                </c:pt>
                <c:pt idx="8699">
                  <c:v>869.90000000012924</c:v>
                </c:pt>
                <c:pt idx="8700">
                  <c:v>870.00000000012926</c:v>
                </c:pt>
                <c:pt idx="8701">
                  <c:v>870.10000000012928</c:v>
                </c:pt>
                <c:pt idx="8702">
                  <c:v>870.20000000012931</c:v>
                </c:pt>
                <c:pt idx="8703">
                  <c:v>870.30000000012933</c:v>
                </c:pt>
                <c:pt idx="8704">
                  <c:v>870.40000000012935</c:v>
                </c:pt>
                <c:pt idx="8705">
                  <c:v>870.50000000012938</c:v>
                </c:pt>
                <c:pt idx="8706">
                  <c:v>870.6000000001294</c:v>
                </c:pt>
                <c:pt idx="8707">
                  <c:v>870.70000000012942</c:v>
                </c:pt>
                <c:pt idx="8708">
                  <c:v>870.80000000012944</c:v>
                </c:pt>
                <c:pt idx="8709">
                  <c:v>870.90000000012947</c:v>
                </c:pt>
                <c:pt idx="8710">
                  <c:v>871.00000000012949</c:v>
                </c:pt>
                <c:pt idx="8711">
                  <c:v>871.10000000012951</c:v>
                </c:pt>
                <c:pt idx="8712">
                  <c:v>871.20000000012953</c:v>
                </c:pt>
                <c:pt idx="8713">
                  <c:v>871.30000000012956</c:v>
                </c:pt>
                <c:pt idx="8714">
                  <c:v>871.40000000012958</c:v>
                </c:pt>
                <c:pt idx="8715">
                  <c:v>871.5000000001296</c:v>
                </c:pt>
                <c:pt idx="8716">
                  <c:v>871.60000000012963</c:v>
                </c:pt>
                <c:pt idx="8717">
                  <c:v>871.70000000012965</c:v>
                </c:pt>
                <c:pt idx="8718">
                  <c:v>871.80000000012967</c:v>
                </c:pt>
                <c:pt idx="8719">
                  <c:v>871.90000000012969</c:v>
                </c:pt>
                <c:pt idx="8720">
                  <c:v>872.00000000012972</c:v>
                </c:pt>
                <c:pt idx="8721">
                  <c:v>872.10000000012974</c:v>
                </c:pt>
                <c:pt idx="8722">
                  <c:v>872.20000000012976</c:v>
                </c:pt>
                <c:pt idx="8723">
                  <c:v>872.30000000012978</c:v>
                </c:pt>
                <c:pt idx="8724">
                  <c:v>872.40000000012981</c:v>
                </c:pt>
                <c:pt idx="8725">
                  <c:v>872.50000000012983</c:v>
                </c:pt>
                <c:pt idx="8726">
                  <c:v>872.60000000012985</c:v>
                </c:pt>
                <c:pt idx="8727">
                  <c:v>872.70000000012988</c:v>
                </c:pt>
                <c:pt idx="8728">
                  <c:v>872.8000000001299</c:v>
                </c:pt>
                <c:pt idx="8729">
                  <c:v>872.90000000012992</c:v>
                </c:pt>
                <c:pt idx="8730">
                  <c:v>873.00000000012994</c:v>
                </c:pt>
                <c:pt idx="8731">
                  <c:v>873.10000000012997</c:v>
                </c:pt>
                <c:pt idx="8732">
                  <c:v>873.20000000012999</c:v>
                </c:pt>
                <c:pt idx="8733">
                  <c:v>873.30000000013001</c:v>
                </c:pt>
                <c:pt idx="8734">
                  <c:v>873.40000000013004</c:v>
                </c:pt>
                <c:pt idx="8735">
                  <c:v>873.50000000013006</c:v>
                </c:pt>
                <c:pt idx="8736">
                  <c:v>873.60000000013008</c:v>
                </c:pt>
                <c:pt idx="8737">
                  <c:v>873.7000000001301</c:v>
                </c:pt>
                <c:pt idx="8738">
                  <c:v>873.80000000013013</c:v>
                </c:pt>
                <c:pt idx="8739">
                  <c:v>873.90000000013015</c:v>
                </c:pt>
                <c:pt idx="8740">
                  <c:v>874.00000000013017</c:v>
                </c:pt>
                <c:pt idx="8741">
                  <c:v>874.10000000013019</c:v>
                </c:pt>
                <c:pt idx="8742">
                  <c:v>874.20000000013022</c:v>
                </c:pt>
                <c:pt idx="8743">
                  <c:v>874.30000000013024</c:v>
                </c:pt>
                <c:pt idx="8744">
                  <c:v>874.40000000013026</c:v>
                </c:pt>
                <c:pt idx="8745">
                  <c:v>874.50000000013029</c:v>
                </c:pt>
                <c:pt idx="8746">
                  <c:v>874.60000000013031</c:v>
                </c:pt>
                <c:pt idx="8747">
                  <c:v>874.70000000013033</c:v>
                </c:pt>
                <c:pt idx="8748">
                  <c:v>874.80000000013035</c:v>
                </c:pt>
                <c:pt idx="8749">
                  <c:v>874.90000000013038</c:v>
                </c:pt>
                <c:pt idx="8750">
                  <c:v>875.0000000001304</c:v>
                </c:pt>
                <c:pt idx="8751">
                  <c:v>875.10000000013042</c:v>
                </c:pt>
                <c:pt idx="8752">
                  <c:v>875.20000000013044</c:v>
                </c:pt>
                <c:pt idx="8753">
                  <c:v>875.30000000013047</c:v>
                </c:pt>
                <c:pt idx="8754">
                  <c:v>875.40000000013049</c:v>
                </c:pt>
                <c:pt idx="8755">
                  <c:v>875.50000000013051</c:v>
                </c:pt>
                <c:pt idx="8756">
                  <c:v>875.60000000013054</c:v>
                </c:pt>
                <c:pt idx="8757">
                  <c:v>875.70000000013056</c:v>
                </c:pt>
                <c:pt idx="8758">
                  <c:v>875.80000000013058</c:v>
                </c:pt>
                <c:pt idx="8759">
                  <c:v>875.9000000001306</c:v>
                </c:pt>
                <c:pt idx="8760">
                  <c:v>876.00000000013063</c:v>
                </c:pt>
                <c:pt idx="8761">
                  <c:v>876.10000000013065</c:v>
                </c:pt>
                <c:pt idx="8762">
                  <c:v>876.20000000013067</c:v>
                </c:pt>
                <c:pt idx="8763">
                  <c:v>876.30000000013069</c:v>
                </c:pt>
                <c:pt idx="8764">
                  <c:v>876.40000000013072</c:v>
                </c:pt>
                <c:pt idx="8765">
                  <c:v>876.50000000013074</c:v>
                </c:pt>
                <c:pt idx="8766">
                  <c:v>876.60000000013076</c:v>
                </c:pt>
                <c:pt idx="8767">
                  <c:v>876.70000000013079</c:v>
                </c:pt>
                <c:pt idx="8768">
                  <c:v>876.80000000013081</c:v>
                </c:pt>
                <c:pt idx="8769">
                  <c:v>876.90000000013083</c:v>
                </c:pt>
                <c:pt idx="8770">
                  <c:v>877.00000000013085</c:v>
                </c:pt>
                <c:pt idx="8771">
                  <c:v>877.10000000013088</c:v>
                </c:pt>
                <c:pt idx="8772">
                  <c:v>877.2000000001309</c:v>
                </c:pt>
                <c:pt idx="8773">
                  <c:v>877.30000000013092</c:v>
                </c:pt>
                <c:pt idx="8774">
                  <c:v>877.40000000013094</c:v>
                </c:pt>
                <c:pt idx="8775">
                  <c:v>877.50000000013097</c:v>
                </c:pt>
                <c:pt idx="8776">
                  <c:v>877.60000000013099</c:v>
                </c:pt>
                <c:pt idx="8777">
                  <c:v>877.70000000013101</c:v>
                </c:pt>
                <c:pt idx="8778">
                  <c:v>877.80000000013104</c:v>
                </c:pt>
                <c:pt idx="8779">
                  <c:v>877.90000000013106</c:v>
                </c:pt>
                <c:pt idx="8780">
                  <c:v>878.00000000013108</c:v>
                </c:pt>
                <c:pt idx="8781">
                  <c:v>878.1000000001311</c:v>
                </c:pt>
                <c:pt idx="8782">
                  <c:v>878.20000000013113</c:v>
                </c:pt>
                <c:pt idx="8783">
                  <c:v>878.30000000013115</c:v>
                </c:pt>
                <c:pt idx="8784">
                  <c:v>878.40000000013117</c:v>
                </c:pt>
                <c:pt idx="8785">
                  <c:v>878.50000000013119</c:v>
                </c:pt>
                <c:pt idx="8786">
                  <c:v>878.60000000013122</c:v>
                </c:pt>
                <c:pt idx="8787">
                  <c:v>878.70000000013124</c:v>
                </c:pt>
                <c:pt idx="8788">
                  <c:v>878.80000000013126</c:v>
                </c:pt>
                <c:pt idx="8789">
                  <c:v>878.90000000013129</c:v>
                </c:pt>
                <c:pt idx="8790">
                  <c:v>879.00000000013131</c:v>
                </c:pt>
                <c:pt idx="8791">
                  <c:v>879.10000000013133</c:v>
                </c:pt>
                <c:pt idx="8792">
                  <c:v>879.20000000013135</c:v>
                </c:pt>
                <c:pt idx="8793">
                  <c:v>879.30000000013138</c:v>
                </c:pt>
                <c:pt idx="8794">
                  <c:v>879.4000000001314</c:v>
                </c:pt>
                <c:pt idx="8795">
                  <c:v>879.50000000013142</c:v>
                </c:pt>
                <c:pt idx="8796">
                  <c:v>879.60000000013144</c:v>
                </c:pt>
                <c:pt idx="8797">
                  <c:v>879.70000000013147</c:v>
                </c:pt>
                <c:pt idx="8798">
                  <c:v>879.80000000013149</c:v>
                </c:pt>
                <c:pt idx="8799">
                  <c:v>879.90000000013151</c:v>
                </c:pt>
                <c:pt idx="8800">
                  <c:v>880.00000000013154</c:v>
                </c:pt>
                <c:pt idx="8801">
                  <c:v>880.10000000013156</c:v>
                </c:pt>
                <c:pt idx="8802">
                  <c:v>880.20000000013158</c:v>
                </c:pt>
                <c:pt idx="8803">
                  <c:v>880.3000000001316</c:v>
                </c:pt>
                <c:pt idx="8804">
                  <c:v>880.40000000013163</c:v>
                </c:pt>
                <c:pt idx="8805">
                  <c:v>880.50000000013165</c:v>
                </c:pt>
                <c:pt idx="8806">
                  <c:v>880.60000000013167</c:v>
                </c:pt>
                <c:pt idx="8807">
                  <c:v>880.70000000013169</c:v>
                </c:pt>
                <c:pt idx="8808">
                  <c:v>880.80000000013172</c:v>
                </c:pt>
                <c:pt idx="8809">
                  <c:v>880.90000000013174</c:v>
                </c:pt>
                <c:pt idx="8810">
                  <c:v>881.00000000013176</c:v>
                </c:pt>
                <c:pt idx="8811">
                  <c:v>881.10000000013179</c:v>
                </c:pt>
                <c:pt idx="8812">
                  <c:v>881.20000000013181</c:v>
                </c:pt>
                <c:pt idx="8813">
                  <c:v>881.30000000013183</c:v>
                </c:pt>
                <c:pt idx="8814">
                  <c:v>881.40000000013185</c:v>
                </c:pt>
                <c:pt idx="8815">
                  <c:v>881.50000000013188</c:v>
                </c:pt>
                <c:pt idx="8816">
                  <c:v>881.6000000001319</c:v>
                </c:pt>
                <c:pt idx="8817">
                  <c:v>881.70000000013192</c:v>
                </c:pt>
                <c:pt idx="8818">
                  <c:v>881.80000000013194</c:v>
                </c:pt>
                <c:pt idx="8819">
                  <c:v>881.90000000013197</c:v>
                </c:pt>
                <c:pt idx="8820">
                  <c:v>882.00000000013199</c:v>
                </c:pt>
                <c:pt idx="8821">
                  <c:v>882.10000000013201</c:v>
                </c:pt>
                <c:pt idx="8822">
                  <c:v>882.20000000013204</c:v>
                </c:pt>
                <c:pt idx="8823">
                  <c:v>882.30000000013206</c:v>
                </c:pt>
                <c:pt idx="8824">
                  <c:v>882.40000000013208</c:v>
                </c:pt>
                <c:pt idx="8825">
                  <c:v>882.5000000001321</c:v>
                </c:pt>
                <c:pt idx="8826">
                  <c:v>882.60000000013213</c:v>
                </c:pt>
                <c:pt idx="8827">
                  <c:v>882.70000000013215</c:v>
                </c:pt>
                <c:pt idx="8828">
                  <c:v>882.80000000013217</c:v>
                </c:pt>
                <c:pt idx="8829">
                  <c:v>882.9000000001322</c:v>
                </c:pt>
                <c:pt idx="8830">
                  <c:v>883.00000000013222</c:v>
                </c:pt>
                <c:pt idx="8831">
                  <c:v>883.10000000013224</c:v>
                </c:pt>
                <c:pt idx="8832">
                  <c:v>883.20000000013226</c:v>
                </c:pt>
                <c:pt idx="8833">
                  <c:v>883.30000000013229</c:v>
                </c:pt>
                <c:pt idx="8834">
                  <c:v>883.40000000013231</c:v>
                </c:pt>
                <c:pt idx="8835">
                  <c:v>883.50000000013233</c:v>
                </c:pt>
                <c:pt idx="8836">
                  <c:v>883.60000000013235</c:v>
                </c:pt>
                <c:pt idx="8837">
                  <c:v>883.70000000013238</c:v>
                </c:pt>
                <c:pt idx="8838">
                  <c:v>883.8000000001324</c:v>
                </c:pt>
                <c:pt idx="8839">
                  <c:v>883.90000000013242</c:v>
                </c:pt>
                <c:pt idx="8840">
                  <c:v>884.00000000013245</c:v>
                </c:pt>
                <c:pt idx="8841">
                  <c:v>884.10000000013247</c:v>
                </c:pt>
                <c:pt idx="8842">
                  <c:v>884.20000000013249</c:v>
                </c:pt>
                <c:pt idx="8843">
                  <c:v>884.30000000013251</c:v>
                </c:pt>
                <c:pt idx="8844">
                  <c:v>884.40000000013254</c:v>
                </c:pt>
                <c:pt idx="8845">
                  <c:v>884.50000000013256</c:v>
                </c:pt>
                <c:pt idx="8846">
                  <c:v>884.60000000013258</c:v>
                </c:pt>
                <c:pt idx="8847">
                  <c:v>884.7000000001326</c:v>
                </c:pt>
                <c:pt idx="8848">
                  <c:v>884.80000000013263</c:v>
                </c:pt>
                <c:pt idx="8849">
                  <c:v>884.90000000013265</c:v>
                </c:pt>
                <c:pt idx="8850">
                  <c:v>885.00000000013267</c:v>
                </c:pt>
                <c:pt idx="8851">
                  <c:v>885.1000000001327</c:v>
                </c:pt>
                <c:pt idx="8852">
                  <c:v>885.20000000013272</c:v>
                </c:pt>
                <c:pt idx="8853">
                  <c:v>885.30000000013274</c:v>
                </c:pt>
                <c:pt idx="8854">
                  <c:v>885.40000000013276</c:v>
                </c:pt>
                <c:pt idx="8855">
                  <c:v>885.50000000013279</c:v>
                </c:pt>
                <c:pt idx="8856">
                  <c:v>885.60000000013281</c:v>
                </c:pt>
                <c:pt idx="8857">
                  <c:v>885.70000000013283</c:v>
                </c:pt>
                <c:pt idx="8858">
                  <c:v>885.80000000013285</c:v>
                </c:pt>
                <c:pt idx="8859">
                  <c:v>885.90000000013288</c:v>
                </c:pt>
                <c:pt idx="8860">
                  <c:v>886.0000000001329</c:v>
                </c:pt>
                <c:pt idx="8861">
                  <c:v>886.10000000013292</c:v>
                </c:pt>
                <c:pt idx="8862">
                  <c:v>886.20000000013295</c:v>
                </c:pt>
                <c:pt idx="8863">
                  <c:v>886.30000000013297</c:v>
                </c:pt>
                <c:pt idx="8864">
                  <c:v>886.40000000013299</c:v>
                </c:pt>
                <c:pt idx="8865">
                  <c:v>886.50000000013301</c:v>
                </c:pt>
                <c:pt idx="8866">
                  <c:v>886.60000000013304</c:v>
                </c:pt>
                <c:pt idx="8867">
                  <c:v>886.70000000013306</c:v>
                </c:pt>
                <c:pt idx="8868">
                  <c:v>886.80000000013308</c:v>
                </c:pt>
                <c:pt idx="8869">
                  <c:v>886.9000000001331</c:v>
                </c:pt>
                <c:pt idx="8870">
                  <c:v>887.00000000013313</c:v>
                </c:pt>
                <c:pt idx="8871">
                  <c:v>887.10000000013315</c:v>
                </c:pt>
                <c:pt idx="8872">
                  <c:v>887.20000000013317</c:v>
                </c:pt>
                <c:pt idx="8873">
                  <c:v>887.3000000001332</c:v>
                </c:pt>
                <c:pt idx="8874">
                  <c:v>887.40000000013322</c:v>
                </c:pt>
                <c:pt idx="8875">
                  <c:v>887.50000000013324</c:v>
                </c:pt>
                <c:pt idx="8876">
                  <c:v>887.60000000013326</c:v>
                </c:pt>
                <c:pt idx="8877">
                  <c:v>887.70000000013329</c:v>
                </c:pt>
                <c:pt idx="8878">
                  <c:v>887.80000000013331</c:v>
                </c:pt>
                <c:pt idx="8879">
                  <c:v>887.90000000013333</c:v>
                </c:pt>
                <c:pt idx="8880">
                  <c:v>888.00000000013335</c:v>
                </c:pt>
                <c:pt idx="8881">
                  <c:v>888.10000000013338</c:v>
                </c:pt>
                <c:pt idx="8882">
                  <c:v>888.2000000001334</c:v>
                </c:pt>
                <c:pt idx="8883">
                  <c:v>888.30000000013342</c:v>
                </c:pt>
                <c:pt idx="8884">
                  <c:v>888.40000000013345</c:v>
                </c:pt>
                <c:pt idx="8885">
                  <c:v>888.50000000013347</c:v>
                </c:pt>
                <c:pt idx="8886">
                  <c:v>888.60000000013349</c:v>
                </c:pt>
                <c:pt idx="8887">
                  <c:v>888.70000000013351</c:v>
                </c:pt>
                <c:pt idx="8888">
                  <c:v>888.80000000013354</c:v>
                </c:pt>
                <c:pt idx="8889">
                  <c:v>888.90000000013356</c:v>
                </c:pt>
                <c:pt idx="8890">
                  <c:v>889.00000000013358</c:v>
                </c:pt>
                <c:pt idx="8891">
                  <c:v>889.1000000001336</c:v>
                </c:pt>
                <c:pt idx="8892">
                  <c:v>889.20000000013363</c:v>
                </c:pt>
                <c:pt idx="8893">
                  <c:v>889.30000000013365</c:v>
                </c:pt>
                <c:pt idx="8894">
                  <c:v>889.40000000013367</c:v>
                </c:pt>
                <c:pt idx="8895">
                  <c:v>889.5000000001337</c:v>
                </c:pt>
                <c:pt idx="8896">
                  <c:v>889.60000000013372</c:v>
                </c:pt>
                <c:pt idx="8897">
                  <c:v>889.70000000013374</c:v>
                </c:pt>
                <c:pt idx="8898">
                  <c:v>889.80000000013376</c:v>
                </c:pt>
                <c:pt idx="8899">
                  <c:v>889.90000000013379</c:v>
                </c:pt>
                <c:pt idx="8900">
                  <c:v>890.00000000013381</c:v>
                </c:pt>
                <c:pt idx="8901">
                  <c:v>890.10000000013383</c:v>
                </c:pt>
                <c:pt idx="8902">
                  <c:v>890.20000000013385</c:v>
                </c:pt>
                <c:pt idx="8903">
                  <c:v>890.30000000013388</c:v>
                </c:pt>
                <c:pt idx="8904">
                  <c:v>890.4000000001339</c:v>
                </c:pt>
                <c:pt idx="8905">
                  <c:v>890.50000000013392</c:v>
                </c:pt>
                <c:pt idx="8906">
                  <c:v>890.60000000013395</c:v>
                </c:pt>
                <c:pt idx="8907">
                  <c:v>890.70000000013397</c:v>
                </c:pt>
                <c:pt idx="8908">
                  <c:v>890.80000000013399</c:v>
                </c:pt>
                <c:pt idx="8909">
                  <c:v>890.90000000013401</c:v>
                </c:pt>
                <c:pt idx="8910">
                  <c:v>891.00000000013404</c:v>
                </c:pt>
                <c:pt idx="8911">
                  <c:v>891.10000000013406</c:v>
                </c:pt>
                <c:pt idx="8912">
                  <c:v>891.20000000013408</c:v>
                </c:pt>
                <c:pt idx="8913">
                  <c:v>891.3000000001341</c:v>
                </c:pt>
                <c:pt idx="8914">
                  <c:v>891.40000000013413</c:v>
                </c:pt>
                <c:pt idx="8915">
                  <c:v>891.50000000013415</c:v>
                </c:pt>
                <c:pt idx="8916">
                  <c:v>891.60000000013417</c:v>
                </c:pt>
                <c:pt idx="8917">
                  <c:v>891.7000000001342</c:v>
                </c:pt>
                <c:pt idx="8918">
                  <c:v>891.80000000013422</c:v>
                </c:pt>
                <c:pt idx="8919">
                  <c:v>891.90000000013424</c:v>
                </c:pt>
                <c:pt idx="8920">
                  <c:v>892.00000000013426</c:v>
                </c:pt>
                <c:pt idx="8921">
                  <c:v>892.10000000013429</c:v>
                </c:pt>
                <c:pt idx="8922">
                  <c:v>892.20000000013431</c:v>
                </c:pt>
                <c:pt idx="8923">
                  <c:v>892.30000000013433</c:v>
                </c:pt>
                <c:pt idx="8924">
                  <c:v>892.40000000013436</c:v>
                </c:pt>
                <c:pt idx="8925">
                  <c:v>892.50000000013438</c:v>
                </c:pt>
                <c:pt idx="8926">
                  <c:v>892.6000000001344</c:v>
                </c:pt>
                <c:pt idx="8927">
                  <c:v>892.70000000013442</c:v>
                </c:pt>
                <c:pt idx="8928">
                  <c:v>892.80000000013445</c:v>
                </c:pt>
                <c:pt idx="8929">
                  <c:v>892.90000000013447</c:v>
                </c:pt>
                <c:pt idx="8930">
                  <c:v>893.00000000013449</c:v>
                </c:pt>
                <c:pt idx="8931">
                  <c:v>893.10000000013451</c:v>
                </c:pt>
                <c:pt idx="8932">
                  <c:v>893.20000000013454</c:v>
                </c:pt>
                <c:pt idx="8933">
                  <c:v>893.30000000013456</c:v>
                </c:pt>
                <c:pt idx="8934">
                  <c:v>893.40000000013458</c:v>
                </c:pt>
                <c:pt idx="8935">
                  <c:v>893.50000000013461</c:v>
                </c:pt>
                <c:pt idx="8936">
                  <c:v>893.60000000013463</c:v>
                </c:pt>
                <c:pt idx="8937">
                  <c:v>893.70000000013465</c:v>
                </c:pt>
                <c:pt idx="8938">
                  <c:v>893.80000000013467</c:v>
                </c:pt>
                <c:pt idx="8939">
                  <c:v>893.9000000001347</c:v>
                </c:pt>
                <c:pt idx="8940">
                  <c:v>894.00000000013472</c:v>
                </c:pt>
                <c:pt idx="8941">
                  <c:v>894.10000000013474</c:v>
                </c:pt>
                <c:pt idx="8942">
                  <c:v>894.20000000013476</c:v>
                </c:pt>
                <c:pt idx="8943">
                  <c:v>894.30000000013479</c:v>
                </c:pt>
                <c:pt idx="8944">
                  <c:v>894.40000000013481</c:v>
                </c:pt>
                <c:pt idx="8945">
                  <c:v>894.50000000013483</c:v>
                </c:pt>
                <c:pt idx="8946">
                  <c:v>894.60000000013486</c:v>
                </c:pt>
                <c:pt idx="8947">
                  <c:v>894.70000000013488</c:v>
                </c:pt>
                <c:pt idx="8948">
                  <c:v>894.8000000001349</c:v>
                </c:pt>
                <c:pt idx="8949">
                  <c:v>894.90000000013492</c:v>
                </c:pt>
                <c:pt idx="8950">
                  <c:v>895.00000000013495</c:v>
                </c:pt>
                <c:pt idx="8951">
                  <c:v>895.10000000013497</c:v>
                </c:pt>
                <c:pt idx="8952">
                  <c:v>895.20000000013499</c:v>
                </c:pt>
                <c:pt idx="8953">
                  <c:v>895.30000000013501</c:v>
                </c:pt>
                <c:pt idx="8954">
                  <c:v>895.40000000013504</c:v>
                </c:pt>
                <c:pt idx="8955">
                  <c:v>895.50000000013506</c:v>
                </c:pt>
                <c:pt idx="8956">
                  <c:v>895.60000000013508</c:v>
                </c:pt>
                <c:pt idx="8957">
                  <c:v>895.70000000013511</c:v>
                </c:pt>
                <c:pt idx="8958">
                  <c:v>895.80000000013513</c:v>
                </c:pt>
                <c:pt idx="8959">
                  <c:v>895.90000000013515</c:v>
                </c:pt>
                <c:pt idx="8960">
                  <c:v>896.00000000013517</c:v>
                </c:pt>
                <c:pt idx="8961">
                  <c:v>896.1000000001352</c:v>
                </c:pt>
                <c:pt idx="8962">
                  <c:v>896.20000000013522</c:v>
                </c:pt>
                <c:pt idx="8963">
                  <c:v>896.30000000013524</c:v>
                </c:pt>
                <c:pt idx="8964">
                  <c:v>896.40000000013526</c:v>
                </c:pt>
                <c:pt idx="8965">
                  <c:v>896.50000000013529</c:v>
                </c:pt>
                <c:pt idx="8966">
                  <c:v>896.60000000013531</c:v>
                </c:pt>
                <c:pt idx="8967">
                  <c:v>896.70000000013533</c:v>
                </c:pt>
                <c:pt idx="8968">
                  <c:v>896.80000000013536</c:v>
                </c:pt>
                <c:pt idx="8969">
                  <c:v>896.90000000013538</c:v>
                </c:pt>
                <c:pt idx="8970">
                  <c:v>897.0000000001354</c:v>
                </c:pt>
                <c:pt idx="8971">
                  <c:v>897.10000000013542</c:v>
                </c:pt>
                <c:pt idx="8972">
                  <c:v>897.20000000013545</c:v>
                </c:pt>
                <c:pt idx="8973">
                  <c:v>897.30000000013547</c:v>
                </c:pt>
                <c:pt idx="8974">
                  <c:v>897.40000000013549</c:v>
                </c:pt>
                <c:pt idx="8975">
                  <c:v>897.50000000013551</c:v>
                </c:pt>
                <c:pt idx="8976">
                  <c:v>897.60000000013554</c:v>
                </c:pt>
                <c:pt idx="8977">
                  <c:v>897.70000000013556</c:v>
                </c:pt>
                <c:pt idx="8978">
                  <c:v>897.80000000013558</c:v>
                </c:pt>
                <c:pt idx="8979">
                  <c:v>897.90000000013561</c:v>
                </c:pt>
                <c:pt idx="8980">
                  <c:v>898.00000000013563</c:v>
                </c:pt>
                <c:pt idx="8981">
                  <c:v>898.10000000013565</c:v>
                </c:pt>
                <c:pt idx="8982">
                  <c:v>898.20000000013567</c:v>
                </c:pt>
                <c:pt idx="8983">
                  <c:v>898.3000000001357</c:v>
                </c:pt>
                <c:pt idx="8984">
                  <c:v>898.40000000013572</c:v>
                </c:pt>
                <c:pt idx="8985">
                  <c:v>898.50000000013574</c:v>
                </c:pt>
                <c:pt idx="8986">
                  <c:v>898.60000000013576</c:v>
                </c:pt>
                <c:pt idx="8987">
                  <c:v>898.70000000013579</c:v>
                </c:pt>
                <c:pt idx="8988">
                  <c:v>898.80000000013581</c:v>
                </c:pt>
                <c:pt idx="8989">
                  <c:v>898.90000000013583</c:v>
                </c:pt>
                <c:pt idx="8990">
                  <c:v>899.00000000013586</c:v>
                </c:pt>
                <c:pt idx="8991">
                  <c:v>899.10000000013588</c:v>
                </c:pt>
                <c:pt idx="8992">
                  <c:v>899.2000000001359</c:v>
                </c:pt>
                <c:pt idx="8993">
                  <c:v>899.30000000013592</c:v>
                </c:pt>
                <c:pt idx="8994">
                  <c:v>899.40000000013595</c:v>
                </c:pt>
                <c:pt idx="8995">
                  <c:v>899.50000000013597</c:v>
                </c:pt>
                <c:pt idx="8996">
                  <c:v>899.60000000013599</c:v>
                </c:pt>
                <c:pt idx="8997">
                  <c:v>899.70000000013601</c:v>
                </c:pt>
                <c:pt idx="8998">
                  <c:v>899.80000000013604</c:v>
                </c:pt>
                <c:pt idx="8999">
                  <c:v>899.90000000013606</c:v>
                </c:pt>
                <c:pt idx="9000">
                  <c:v>900.00000000013608</c:v>
                </c:pt>
                <c:pt idx="9001">
                  <c:v>900.10000000013611</c:v>
                </c:pt>
                <c:pt idx="9002">
                  <c:v>900.20000000013613</c:v>
                </c:pt>
                <c:pt idx="9003">
                  <c:v>900.30000000013615</c:v>
                </c:pt>
                <c:pt idx="9004">
                  <c:v>900.40000000013617</c:v>
                </c:pt>
                <c:pt idx="9005">
                  <c:v>900.5000000001362</c:v>
                </c:pt>
                <c:pt idx="9006">
                  <c:v>900.60000000013622</c:v>
                </c:pt>
                <c:pt idx="9007">
                  <c:v>900.70000000013624</c:v>
                </c:pt>
                <c:pt idx="9008">
                  <c:v>900.80000000013627</c:v>
                </c:pt>
                <c:pt idx="9009">
                  <c:v>900.90000000013629</c:v>
                </c:pt>
                <c:pt idx="9010">
                  <c:v>901.00000000013631</c:v>
                </c:pt>
                <c:pt idx="9011">
                  <c:v>901.10000000013633</c:v>
                </c:pt>
                <c:pt idx="9012">
                  <c:v>901.20000000013636</c:v>
                </c:pt>
                <c:pt idx="9013">
                  <c:v>901.30000000013638</c:v>
                </c:pt>
                <c:pt idx="9014">
                  <c:v>901.4000000001364</c:v>
                </c:pt>
                <c:pt idx="9015">
                  <c:v>901.50000000013642</c:v>
                </c:pt>
                <c:pt idx="9016">
                  <c:v>901.60000000013645</c:v>
                </c:pt>
                <c:pt idx="9017">
                  <c:v>901.70000000013647</c:v>
                </c:pt>
                <c:pt idx="9018">
                  <c:v>901.80000000013649</c:v>
                </c:pt>
                <c:pt idx="9019">
                  <c:v>901.90000000013652</c:v>
                </c:pt>
                <c:pt idx="9020">
                  <c:v>902.00000000013654</c:v>
                </c:pt>
                <c:pt idx="9021">
                  <c:v>902.10000000013656</c:v>
                </c:pt>
                <c:pt idx="9022">
                  <c:v>902.20000000013658</c:v>
                </c:pt>
                <c:pt idx="9023">
                  <c:v>902.30000000013661</c:v>
                </c:pt>
                <c:pt idx="9024">
                  <c:v>902.40000000013663</c:v>
                </c:pt>
                <c:pt idx="9025">
                  <c:v>902.50000000013665</c:v>
                </c:pt>
                <c:pt idx="9026">
                  <c:v>902.60000000013667</c:v>
                </c:pt>
                <c:pt idx="9027">
                  <c:v>902.7000000001367</c:v>
                </c:pt>
                <c:pt idx="9028">
                  <c:v>902.80000000013672</c:v>
                </c:pt>
                <c:pt idx="9029">
                  <c:v>902.90000000013674</c:v>
                </c:pt>
                <c:pt idx="9030">
                  <c:v>903.00000000013677</c:v>
                </c:pt>
                <c:pt idx="9031">
                  <c:v>903.10000000013679</c:v>
                </c:pt>
                <c:pt idx="9032">
                  <c:v>903.20000000013681</c:v>
                </c:pt>
                <c:pt idx="9033">
                  <c:v>903.30000000013683</c:v>
                </c:pt>
                <c:pt idx="9034">
                  <c:v>903.40000000013686</c:v>
                </c:pt>
                <c:pt idx="9035">
                  <c:v>903.50000000013688</c:v>
                </c:pt>
                <c:pt idx="9036">
                  <c:v>903.6000000001369</c:v>
                </c:pt>
                <c:pt idx="9037">
                  <c:v>903.70000000013692</c:v>
                </c:pt>
                <c:pt idx="9038">
                  <c:v>903.80000000013695</c:v>
                </c:pt>
                <c:pt idx="9039">
                  <c:v>903.90000000013697</c:v>
                </c:pt>
                <c:pt idx="9040">
                  <c:v>904.00000000013699</c:v>
                </c:pt>
                <c:pt idx="9041">
                  <c:v>904.10000000013702</c:v>
                </c:pt>
                <c:pt idx="9042">
                  <c:v>904.20000000013704</c:v>
                </c:pt>
                <c:pt idx="9043">
                  <c:v>904.30000000013706</c:v>
                </c:pt>
                <c:pt idx="9044">
                  <c:v>904.40000000013708</c:v>
                </c:pt>
                <c:pt idx="9045">
                  <c:v>904.50000000013711</c:v>
                </c:pt>
                <c:pt idx="9046">
                  <c:v>904.60000000013713</c:v>
                </c:pt>
                <c:pt idx="9047">
                  <c:v>904.70000000013715</c:v>
                </c:pt>
                <c:pt idx="9048">
                  <c:v>904.80000000013717</c:v>
                </c:pt>
                <c:pt idx="9049">
                  <c:v>904.9000000001372</c:v>
                </c:pt>
                <c:pt idx="9050">
                  <c:v>905.00000000013722</c:v>
                </c:pt>
                <c:pt idx="9051">
                  <c:v>905.10000000013724</c:v>
                </c:pt>
                <c:pt idx="9052">
                  <c:v>905.20000000013727</c:v>
                </c:pt>
                <c:pt idx="9053">
                  <c:v>905.30000000013729</c:v>
                </c:pt>
                <c:pt idx="9054">
                  <c:v>905.40000000013731</c:v>
                </c:pt>
                <c:pt idx="9055">
                  <c:v>905.50000000013733</c:v>
                </c:pt>
                <c:pt idx="9056">
                  <c:v>905.60000000013736</c:v>
                </c:pt>
                <c:pt idx="9057">
                  <c:v>905.70000000013738</c:v>
                </c:pt>
                <c:pt idx="9058">
                  <c:v>905.8000000001374</c:v>
                </c:pt>
                <c:pt idx="9059">
                  <c:v>905.90000000013742</c:v>
                </c:pt>
                <c:pt idx="9060">
                  <c:v>906.00000000013745</c:v>
                </c:pt>
                <c:pt idx="9061">
                  <c:v>906.10000000013747</c:v>
                </c:pt>
                <c:pt idx="9062">
                  <c:v>906.20000000013749</c:v>
                </c:pt>
                <c:pt idx="9063">
                  <c:v>906.30000000013752</c:v>
                </c:pt>
                <c:pt idx="9064">
                  <c:v>906.40000000013754</c:v>
                </c:pt>
                <c:pt idx="9065">
                  <c:v>906.50000000013756</c:v>
                </c:pt>
                <c:pt idx="9066">
                  <c:v>906.60000000013758</c:v>
                </c:pt>
                <c:pt idx="9067">
                  <c:v>906.70000000013761</c:v>
                </c:pt>
                <c:pt idx="9068">
                  <c:v>906.80000000013763</c:v>
                </c:pt>
                <c:pt idx="9069">
                  <c:v>906.90000000013765</c:v>
                </c:pt>
                <c:pt idx="9070">
                  <c:v>907.00000000013767</c:v>
                </c:pt>
                <c:pt idx="9071">
                  <c:v>907.1000000001377</c:v>
                </c:pt>
                <c:pt idx="9072">
                  <c:v>907.20000000013772</c:v>
                </c:pt>
                <c:pt idx="9073">
                  <c:v>907.30000000013774</c:v>
                </c:pt>
                <c:pt idx="9074">
                  <c:v>907.40000000013777</c:v>
                </c:pt>
                <c:pt idx="9075">
                  <c:v>907.50000000013779</c:v>
                </c:pt>
                <c:pt idx="9076">
                  <c:v>907.60000000013781</c:v>
                </c:pt>
                <c:pt idx="9077">
                  <c:v>907.70000000013783</c:v>
                </c:pt>
                <c:pt idx="9078">
                  <c:v>907.80000000013786</c:v>
                </c:pt>
                <c:pt idx="9079">
                  <c:v>907.90000000013788</c:v>
                </c:pt>
                <c:pt idx="9080">
                  <c:v>908.0000000001379</c:v>
                </c:pt>
                <c:pt idx="9081">
                  <c:v>908.10000000013792</c:v>
                </c:pt>
                <c:pt idx="9082">
                  <c:v>908.20000000013795</c:v>
                </c:pt>
                <c:pt idx="9083">
                  <c:v>908.30000000013797</c:v>
                </c:pt>
                <c:pt idx="9084">
                  <c:v>908.40000000013799</c:v>
                </c:pt>
                <c:pt idx="9085">
                  <c:v>908.50000000013802</c:v>
                </c:pt>
                <c:pt idx="9086">
                  <c:v>908.60000000013804</c:v>
                </c:pt>
                <c:pt idx="9087">
                  <c:v>908.70000000013806</c:v>
                </c:pt>
                <c:pt idx="9088">
                  <c:v>908.80000000013808</c:v>
                </c:pt>
                <c:pt idx="9089">
                  <c:v>908.90000000013811</c:v>
                </c:pt>
                <c:pt idx="9090">
                  <c:v>909.00000000013813</c:v>
                </c:pt>
                <c:pt idx="9091">
                  <c:v>909.10000000013815</c:v>
                </c:pt>
                <c:pt idx="9092">
                  <c:v>909.20000000013817</c:v>
                </c:pt>
                <c:pt idx="9093">
                  <c:v>909.3000000001382</c:v>
                </c:pt>
                <c:pt idx="9094">
                  <c:v>909.40000000013822</c:v>
                </c:pt>
                <c:pt idx="9095">
                  <c:v>909.50000000013824</c:v>
                </c:pt>
                <c:pt idx="9096">
                  <c:v>909.60000000013827</c:v>
                </c:pt>
                <c:pt idx="9097">
                  <c:v>909.70000000013829</c:v>
                </c:pt>
                <c:pt idx="9098">
                  <c:v>909.80000000013831</c:v>
                </c:pt>
                <c:pt idx="9099">
                  <c:v>909.90000000013833</c:v>
                </c:pt>
                <c:pt idx="9100">
                  <c:v>910.00000000013836</c:v>
                </c:pt>
                <c:pt idx="9101">
                  <c:v>910.10000000013838</c:v>
                </c:pt>
                <c:pt idx="9102">
                  <c:v>910.2000000001384</c:v>
                </c:pt>
                <c:pt idx="9103">
                  <c:v>910.30000000013843</c:v>
                </c:pt>
                <c:pt idx="9104">
                  <c:v>910.40000000013845</c:v>
                </c:pt>
                <c:pt idx="9105">
                  <c:v>910.50000000013847</c:v>
                </c:pt>
                <c:pt idx="9106">
                  <c:v>910.60000000013849</c:v>
                </c:pt>
                <c:pt idx="9107">
                  <c:v>910.70000000013852</c:v>
                </c:pt>
                <c:pt idx="9108">
                  <c:v>910.80000000013854</c:v>
                </c:pt>
                <c:pt idx="9109">
                  <c:v>910.90000000013856</c:v>
                </c:pt>
                <c:pt idx="9110">
                  <c:v>911.00000000013858</c:v>
                </c:pt>
                <c:pt idx="9111">
                  <c:v>911.10000000013861</c:v>
                </c:pt>
                <c:pt idx="9112">
                  <c:v>911.20000000013863</c:v>
                </c:pt>
                <c:pt idx="9113">
                  <c:v>911.30000000013865</c:v>
                </c:pt>
                <c:pt idx="9114">
                  <c:v>911.40000000013868</c:v>
                </c:pt>
                <c:pt idx="9115">
                  <c:v>911.5000000001387</c:v>
                </c:pt>
                <c:pt idx="9116">
                  <c:v>911.60000000013872</c:v>
                </c:pt>
                <c:pt idx="9117">
                  <c:v>911.70000000013874</c:v>
                </c:pt>
                <c:pt idx="9118">
                  <c:v>911.80000000013877</c:v>
                </c:pt>
                <c:pt idx="9119">
                  <c:v>911.90000000013879</c:v>
                </c:pt>
                <c:pt idx="9120">
                  <c:v>912.00000000013881</c:v>
                </c:pt>
                <c:pt idx="9121">
                  <c:v>912.10000000013883</c:v>
                </c:pt>
                <c:pt idx="9122">
                  <c:v>912.20000000013886</c:v>
                </c:pt>
                <c:pt idx="9123">
                  <c:v>912.30000000013888</c:v>
                </c:pt>
                <c:pt idx="9124">
                  <c:v>912.4000000001389</c:v>
                </c:pt>
                <c:pt idx="9125">
                  <c:v>912.50000000013893</c:v>
                </c:pt>
                <c:pt idx="9126">
                  <c:v>912.60000000013895</c:v>
                </c:pt>
                <c:pt idx="9127">
                  <c:v>912.70000000013897</c:v>
                </c:pt>
                <c:pt idx="9128">
                  <c:v>912.80000000013899</c:v>
                </c:pt>
                <c:pt idx="9129">
                  <c:v>912.90000000013902</c:v>
                </c:pt>
                <c:pt idx="9130">
                  <c:v>913.00000000013904</c:v>
                </c:pt>
                <c:pt idx="9131">
                  <c:v>913.10000000013906</c:v>
                </c:pt>
                <c:pt idx="9132">
                  <c:v>913.20000000013908</c:v>
                </c:pt>
                <c:pt idx="9133">
                  <c:v>913.30000000013911</c:v>
                </c:pt>
                <c:pt idx="9134">
                  <c:v>913.40000000013913</c:v>
                </c:pt>
                <c:pt idx="9135">
                  <c:v>913.50000000013915</c:v>
                </c:pt>
                <c:pt idx="9136">
                  <c:v>913.60000000013918</c:v>
                </c:pt>
                <c:pt idx="9137">
                  <c:v>913.7000000001392</c:v>
                </c:pt>
                <c:pt idx="9138">
                  <c:v>913.80000000013922</c:v>
                </c:pt>
                <c:pt idx="9139">
                  <c:v>913.90000000013924</c:v>
                </c:pt>
                <c:pt idx="9140">
                  <c:v>914.00000000013927</c:v>
                </c:pt>
                <c:pt idx="9141">
                  <c:v>914.10000000013929</c:v>
                </c:pt>
                <c:pt idx="9142">
                  <c:v>914.20000000013931</c:v>
                </c:pt>
                <c:pt idx="9143">
                  <c:v>914.30000000013933</c:v>
                </c:pt>
                <c:pt idx="9144">
                  <c:v>914.40000000013936</c:v>
                </c:pt>
                <c:pt idx="9145">
                  <c:v>914.50000000013938</c:v>
                </c:pt>
                <c:pt idx="9146">
                  <c:v>914.6000000001394</c:v>
                </c:pt>
                <c:pt idx="9147">
                  <c:v>914.70000000013943</c:v>
                </c:pt>
                <c:pt idx="9148">
                  <c:v>914.80000000013945</c:v>
                </c:pt>
                <c:pt idx="9149">
                  <c:v>914.90000000013947</c:v>
                </c:pt>
                <c:pt idx="9150">
                  <c:v>915.00000000013949</c:v>
                </c:pt>
                <c:pt idx="9151">
                  <c:v>915.10000000013952</c:v>
                </c:pt>
                <c:pt idx="9152">
                  <c:v>915.20000000013954</c:v>
                </c:pt>
                <c:pt idx="9153">
                  <c:v>915.30000000013956</c:v>
                </c:pt>
                <c:pt idx="9154">
                  <c:v>915.40000000013958</c:v>
                </c:pt>
                <c:pt idx="9155">
                  <c:v>915.50000000013961</c:v>
                </c:pt>
                <c:pt idx="9156">
                  <c:v>915.60000000013963</c:v>
                </c:pt>
                <c:pt idx="9157">
                  <c:v>915.70000000013965</c:v>
                </c:pt>
                <c:pt idx="9158">
                  <c:v>915.80000000013968</c:v>
                </c:pt>
                <c:pt idx="9159">
                  <c:v>915.9000000001397</c:v>
                </c:pt>
                <c:pt idx="9160">
                  <c:v>916.00000000013972</c:v>
                </c:pt>
                <c:pt idx="9161">
                  <c:v>916.10000000013974</c:v>
                </c:pt>
                <c:pt idx="9162">
                  <c:v>916.20000000013977</c:v>
                </c:pt>
                <c:pt idx="9163">
                  <c:v>916.30000000013979</c:v>
                </c:pt>
                <c:pt idx="9164">
                  <c:v>916.40000000013981</c:v>
                </c:pt>
                <c:pt idx="9165">
                  <c:v>916.50000000013983</c:v>
                </c:pt>
                <c:pt idx="9166">
                  <c:v>916.60000000013986</c:v>
                </c:pt>
                <c:pt idx="9167">
                  <c:v>916.70000000013988</c:v>
                </c:pt>
                <c:pt idx="9168">
                  <c:v>916.8000000001399</c:v>
                </c:pt>
                <c:pt idx="9169">
                  <c:v>916.90000000013993</c:v>
                </c:pt>
                <c:pt idx="9170">
                  <c:v>917.00000000013995</c:v>
                </c:pt>
                <c:pt idx="9171">
                  <c:v>917.10000000013997</c:v>
                </c:pt>
                <c:pt idx="9172">
                  <c:v>917.20000000013999</c:v>
                </c:pt>
                <c:pt idx="9173">
                  <c:v>917.30000000014002</c:v>
                </c:pt>
                <c:pt idx="9174">
                  <c:v>917.40000000014004</c:v>
                </c:pt>
                <c:pt idx="9175">
                  <c:v>917.50000000014006</c:v>
                </c:pt>
                <c:pt idx="9176">
                  <c:v>917.60000000014008</c:v>
                </c:pt>
                <c:pt idx="9177">
                  <c:v>917.70000000014011</c:v>
                </c:pt>
                <c:pt idx="9178">
                  <c:v>917.80000000014013</c:v>
                </c:pt>
                <c:pt idx="9179">
                  <c:v>917.90000000014015</c:v>
                </c:pt>
                <c:pt idx="9180">
                  <c:v>918.00000000014018</c:v>
                </c:pt>
                <c:pt idx="9181">
                  <c:v>918.1000000001402</c:v>
                </c:pt>
                <c:pt idx="9182">
                  <c:v>918.20000000014022</c:v>
                </c:pt>
                <c:pt idx="9183">
                  <c:v>918.30000000014024</c:v>
                </c:pt>
                <c:pt idx="9184">
                  <c:v>918.40000000014027</c:v>
                </c:pt>
                <c:pt idx="9185">
                  <c:v>918.50000000014029</c:v>
                </c:pt>
                <c:pt idx="9186">
                  <c:v>918.60000000014031</c:v>
                </c:pt>
                <c:pt idx="9187">
                  <c:v>918.70000000014034</c:v>
                </c:pt>
                <c:pt idx="9188">
                  <c:v>918.80000000014036</c:v>
                </c:pt>
                <c:pt idx="9189">
                  <c:v>918.90000000014038</c:v>
                </c:pt>
                <c:pt idx="9190">
                  <c:v>919.0000000001404</c:v>
                </c:pt>
                <c:pt idx="9191">
                  <c:v>919.10000000014043</c:v>
                </c:pt>
                <c:pt idx="9192">
                  <c:v>919.20000000014045</c:v>
                </c:pt>
                <c:pt idx="9193">
                  <c:v>919.30000000014047</c:v>
                </c:pt>
                <c:pt idx="9194">
                  <c:v>919.40000000014049</c:v>
                </c:pt>
                <c:pt idx="9195">
                  <c:v>919.50000000014052</c:v>
                </c:pt>
                <c:pt idx="9196">
                  <c:v>919.60000000014054</c:v>
                </c:pt>
                <c:pt idx="9197">
                  <c:v>919.70000000014056</c:v>
                </c:pt>
                <c:pt idx="9198">
                  <c:v>919.80000000014059</c:v>
                </c:pt>
                <c:pt idx="9199">
                  <c:v>919.90000000014061</c:v>
                </c:pt>
                <c:pt idx="9200">
                  <c:v>920.00000000014063</c:v>
                </c:pt>
                <c:pt idx="9201">
                  <c:v>920.10000000014065</c:v>
                </c:pt>
                <c:pt idx="9202">
                  <c:v>920.20000000014068</c:v>
                </c:pt>
                <c:pt idx="9203">
                  <c:v>920.3000000001407</c:v>
                </c:pt>
                <c:pt idx="9204">
                  <c:v>920.40000000014072</c:v>
                </c:pt>
                <c:pt idx="9205">
                  <c:v>920.50000000014074</c:v>
                </c:pt>
                <c:pt idx="9206">
                  <c:v>920.60000000014077</c:v>
                </c:pt>
                <c:pt idx="9207">
                  <c:v>920.70000000014079</c:v>
                </c:pt>
                <c:pt idx="9208">
                  <c:v>920.80000000014081</c:v>
                </c:pt>
                <c:pt idx="9209">
                  <c:v>920.90000000014084</c:v>
                </c:pt>
                <c:pt idx="9210">
                  <c:v>921.00000000014086</c:v>
                </c:pt>
                <c:pt idx="9211">
                  <c:v>921.10000000014088</c:v>
                </c:pt>
                <c:pt idx="9212">
                  <c:v>921.2000000001409</c:v>
                </c:pt>
                <c:pt idx="9213">
                  <c:v>921.30000000014093</c:v>
                </c:pt>
                <c:pt idx="9214">
                  <c:v>921.40000000014095</c:v>
                </c:pt>
                <c:pt idx="9215">
                  <c:v>921.50000000014097</c:v>
                </c:pt>
                <c:pt idx="9216">
                  <c:v>921.60000000014099</c:v>
                </c:pt>
                <c:pt idx="9217">
                  <c:v>921.70000000014102</c:v>
                </c:pt>
                <c:pt idx="9218">
                  <c:v>921.80000000014104</c:v>
                </c:pt>
                <c:pt idx="9219">
                  <c:v>921.90000000014106</c:v>
                </c:pt>
                <c:pt idx="9220">
                  <c:v>922.00000000014109</c:v>
                </c:pt>
                <c:pt idx="9221">
                  <c:v>922.10000000014111</c:v>
                </c:pt>
                <c:pt idx="9222">
                  <c:v>922.20000000014113</c:v>
                </c:pt>
                <c:pt idx="9223">
                  <c:v>922.30000000014115</c:v>
                </c:pt>
                <c:pt idx="9224">
                  <c:v>922.40000000014118</c:v>
                </c:pt>
                <c:pt idx="9225">
                  <c:v>922.5000000001412</c:v>
                </c:pt>
                <c:pt idx="9226">
                  <c:v>922.60000000014122</c:v>
                </c:pt>
                <c:pt idx="9227">
                  <c:v>922.70000000014124</c:v>
                </c:pt>
                <c:pt idx="9228">
                  <c:v>922.80000000014127</c:v>
                </c:pt>
                <c:pt idx="9229">
                  <c:v>922.90000000014129</c:v>
                </c:pt>
                <c:pt idx="9230">
                  <c:v>923.00000000014131</c:v>
                </c:pt>
                <c:pt idx="9231">
                  <c:v>923.10000000014134</c:v>
                </c:pt>
                <c:pt idx="9232">
                  <c:v>923.20000000014136</c:v>
                </c:pt>
                <c:pt idx="9233">
                  <c:v>923.30000000014138</c:v>
                </c:pt>
                <c:pt idx="9234">
                  <c:v>923.4000000001414</c:v>
                </c:pt>
                <c:pt idx="9235">
                  <c:v>923.50000000014143</c:v>
                </c:pt>
                <c:pt idx="9236">
                  <c:v>923.60000000014145</c:v>
                </c:pt>
                <c:pt idx="9237">
                  <c:v>923.70000000014147</c:v>
                </c:pt>
                <c:pt idx="9238">
                  <c:v>923.80000000014149</c:v>
                </c:pt>
                <c:pt idx="9239">
                  <c:v>923.90000000014152</c:v>
                </c:pt>
                <c:pt idx="9240">
                  <c:v>924.00000000014154</c:v>
                </c:pt>
                <c:pt idx="9241">
                  <c:v>924.10000000014156</c:v>
                </c:pt>
                <c:pt idx="9242">
                  <c:v>924.20000000014159</c:v>
                </c:pt>
                <c:pt idx="9243">
                  <c:v>924.30000000014161</c:v>
                </c:pt>
                <c:pt idx="9244">
                  <c:v>924.40000000014163</c:v>
                </c:pt>
                <c:pt idx="9245">
                  <c:v>924.50000000014165</c:v>
                </c:pt>
                <c:pt idx="9246">
                  <c:v>924.60000000014168</c:v>
                </c:pt>
                <c:pt idx="9247">
                  <c:v>924.7000000001417</c:v>
                </c:pt>
                <c:pt idx="9248">
                  <c:v>924.80000000014172</c:v>
                </c:pt>
                <c:pt idx="9249">
                  <c:v>924.90000000014174</c:v>
                </c:pt>
                <c:pt idx="9250">
                  <c:v>925.00000000014177</c:v>
                </c:pt>
                <c:pt idx="9251">
                  <c:v>925.10000000014179</c:v>
                </c:pt>
                <c:pt idx="9252">
                  <c:v>925.20000000014181</c:v>
                </c:pt>
                <c:pt idx="9253">
                  <c:v>925.30000000014184</c:v>
                </c:pt>
                <c:pt idx="9254">
                  <c:v>925.40000000014186</c:v>
                </c:pt>
                <c:pt idx="9255">
                  <c:v>925.50000000014188</c:v>
                </c:pt>
                <c:pt idx="9256">
                  <c:v>925.6000000001419</c:v>
                </c:pt>
                <c:pt idx="9257">
                  <c:v>925.70000000014193</c:v>
                </c:pt>
                <c:pt idx="9258">
                  <c:v>925.80000000014195</c:v>
                </c:pt>
                <c:pt idx="9259">
                  <c:v>925.90000000014197</c:v>
                </c:pt>
                <c:pt idx="9260">
                  <c:v>926.00000000014199</c:v>
                </c:pt>
                <c:pt idx="9261">
                  <c:v>926.10000000014202</c:v>
                </c:pt>
                <c:pt idx="9262">
                  <c:v>926.20000000014204</c:v>
                </c:pt>
                <c:pt idx="9263">
                  <c:v>926.30000000014206</c:v>
                </c:pt>
                <c:pt idx="9264">
                  <c:v>926.40000000014209</c:v>
                </c:pt>
                <c:pt idx="9265">
                  <c:v>926.50000000014211</c:v>
                </c:pt>
                <c:pt idx="9266">
                  <c:v>926.60000000014213</c:v>
                </c:pt>
                <c:pt idx="9267">
                  <c:v>926.70000000014215</c:v>
                </c:pt>
                <c:pt idx="9268">
                  <c:v>926.80000000014218</c:v>
                </c:pt>
                <c:pt idx="9269">
                  <c:v>926.9000000001422</c:v>
                </c:pt>
                <c:pt idx="9270">
                  <c:v>927.00000000014222</c:v>
                </c:pt>
                <c:pt idx="9271">
                  <c:v>927.10000000014224</c:v>
                </c:pt>
                <c:pt idx="9272">
                  <c:v>927.20000000014227</c:v>
                </c:pt>
                <c:pt idx="9273">
                  <c:v>927.30000000014229</c:v>
                </c:pt>
                <c:pt idx="9274">
                  <c:v>927.40000000014231</c:v>
                </c:pt>
                <c:pt idx="9275">
                  <c:v>927.50000000014234</c:v>
                </c:pt>
                <c:pt idx="9276">
                  <c:v>927.60000000014236</c:v>
                </c:pt>
                <c:pt idx="9277">
                  <c:v>927.70000000014238</c:v>
                </c:pt>
                <c:pt idx="9278">
                  <c:v>927.8000000001424</c:v>
                </c:pt>
                <c:pt idx="9279">
                  <c:v>927.90000000014243</c:v>
                </c:pt>
                <c:pt idx="9280">
                  <c:v>928.00000000014245</c:v>
                </c:pt>
                <c:pt idx="9281">
                  <c:v>928.10000000014247</c:v>
                </c:pt>
                <c:pt idx="9282">
                  <c:v>928.2000000001425</c:v>
                </c:pt>
                <c:pt idx="9283">
                  <c:v>928.30000000014252</c:v>
                </c:pt>
                <c:pt idx="9284">
                  <c:v>928.40000000014254</c:v>
                </c:pt>
                <c:pt idx="9285">
                  <c:v>928.50000000014256</c:v>
                </c:pt>
                <c:pt idx="9286">
                  <c:v>928.60000000014259</c:v>
                </c:pt>
                <c:pt idx="9287">
                  <c:v>928.70000000014261</c:v>
                </c:pt>
                <c:pt idx="9288">
                  <c:v>928.80000000014263</c:v>
                </c:pt>
                <c:pt idx="9289">
                  <c:v>928.90000000014265</c:v>
                </c:pt>
                <c:pt idx="9290">
                  <c:v>929.00000000014268</c:v>
                </c:pt>
                <c:pt idx="9291">
                  <c:v>929.1000000001427</c:v>
                </c:pt>
                <c:pt idx="9292">
                  <c:v>929.20000000014272</c:v>
                </c:pt>
                <c:pt idx="9293">
                  <c:v>929.30000000014275</c:v>
                </c:pt>
                <c:pt idx="9294">
                  <c:v>929.40000000014277</c:v>
                </c:pt>
                <c:pt idx="9295">
                  <c:v>929.50000000014279</c:v>
                </c:pt>
                <c:pt idx="9296">
                  <c:v>929.60000000014281</c:v>
                </c:pt>
                <c:pt idx="9297">
                  <c:v>929.70000000014284</c:v>
                </c:pt>
                <c:pt idx="9298">
                  <c:v>929.80000000014286</c:v>
                </c:pt>
                <c:pt idx="9299">
                  <c:v>929.90000000014288</c:v>
                </c:pt>
                <c:pt idx="9300">
                  <c:v>930.0000000001429</c:v>
                </c:pt>
                <c:pt idx="9301">
                  <c:v>930.10000000014293</c:v>
                </c:pt>
                <c:pt idx="9302">
                  <c:v>930.20000000014295</c:v>
                </c:pt>
                <c:pt idx="9303">
                  <c:v>930.30000000014297</c:v>
                </c:pt>
                <c:pt idx="9304">
                  <c:v>930.400000000143</c:v>
                </c:pt>
                <c:pt idx="9305">
                  <c:v>930.50000000014302</c:v>
                </c:pt>
                <c:pt idx="9306">
                  <c:v>930.60000000014304</c:v>
                </c:pt>
                <c:pt idx="9307">
                  <c:v>930.70000000014306</c:v>
                </c:pt>
                <c:pt idx="9308">
                  <c:v>930.80000000014309</c:v>
                </c:pt>
                <c:pt idx="9309">
                  <c:v>930.90000000014311</c:v>
                </c:pt>
                <c:pt idx="9310">
                  <c:v>931.00000000014313</c:v>
                </c:pt>
                <c:pt idx="9311">
                  <c:v>931.10000000014315</c:v>
                </c:pt>
                <c:pt idx="9312">
                  <c:v>931.20000000014318</c:v>
                </c:pt>
                <c:pt idx="9313">
                  <c:v>931.3000000001432</c:v>
                </c:pt>
                <c:pt idx="9314">
                  <c:v>931.40000000014322</c:v>
                </c:pt>
                <c:pt idx="9315">
                  <c:v>931.50000000014325</c:v>
                </c:pt>
                <c:pt idx="9316">
                  <c:v>931.60000000014327</c:v>
                </c:pt>
                <c:pt idx="9317">
                  <c:v>931.70000000014329</c:v>
                </c:pt>
                <c:pt idx="9318">
                  <c:v>931.80000000014331</c:v>
                </c:pt>
                <c:pt idx="9319">
                  <c:v>931.90000000014334</c:v>
                </c:pt>
                <c:pt idx="9320">
                  <c:v>932.00000000014336</c:v>
                </c:pt>
                <c:pt idx="9321">
                  <c:v>932.10000000014338</c:v>
                </c:pt>
                <c:pt idx="9322">
                  <c:v>932.2000000001434</c:v>
                </c:pt>
                <c:pt idx="9323">
                  <c:v>932.30000000014343</c:v>
                </c:pt>
                <c:pt idx="9324">
                  <c:v>932.40000000014345</c:v>
                </c:pt>
                <c:pt idx="9325">
                  <c:v>932.50000000014347</c:v>
                </c:pt>
                <c:pt idx="9326">
                  <c:v>932.6000000001435</c:v>
                </c:pt>
                <c:pt idx="9327">
                  <c:v>932.70000000014352</c:v>
                </c:pt>
                <c:pt idx="9328">
                  <c:v>932.80000000014354</c:v>
                </c:pt>
                <c:pt idx="9329">
                  <c:v>932.90000000014356</c:v>
                </c:pt>
                <c:pt idx="9330">
                  <c:v>933.00000000014359</c:v>
                </c:pt>
                <c:pt idx="9331">
                  <c:v>933.10000000014361</c:v>
                </c:pt>
                <c:pt idx="9332">
                  <c:v>933.20000000014363</c:v>
                </c:pt>
                <c:pt idx="9333">
                  <c:v>933.30000000014365</c:v>
                </c:pt>
                <c:pt idx="9334">
                  <c:v>933.40000000014368</c:v>
                </c:pt>
                <c:pt idx="9335">
                  <c:v>933.5000000001437</c:v>
                </c:pt>
                <c:pt idx="9336">
                  <c:v>933.60000000014372</c:v>
                </c:pt>
                <c:pt idx="9337">
                  <c:v>933.70000000014375</c:v>
                </c:pt>
                <c:pt idx="9338">
                  <c:v>933.80000000014377</c:v>
                </c:pt>
                <c:pt idx="9339">
                  <c:v>933.90000000014379</c:v>
                </c:pt>
                <c:pt idx="9340">
                  <c:v>934.00000000014381</c:v>
                </c:pt>
                <c:pt idx="9341">
                  <c:v>934.10000000014384</c:v>
                </c:pt>
                <c:pt idx="9342">
                  <c:v>934.20000000014386</c:v>
                </c:pt>
                <c:pt idx="9343">
                  <c:v>934.30000000014388</c:v>
                </c:pt>
                <c:pt idx="9344">
                  <c:v>934.4000000001439</c:v>
                </c:pt>
                <c:pt idx="9345">
                  <c:v>934.50000000014393</c:v>
                </c:pt>
                <c:pt idx="9346">
                  <c:v>934.60000000014395</c:v>
                </c:pt>
                <c:pt idx="9347">
                  <c:v>934.70000000014397</c:v>
                </c:pt>
                <c:pt idx="9348">
                  <c:v>934.800000000144</c:v>
                </c:pt>
                <c:pt idx="9349">
                  <c:v>934.90000000014402</c:v>
                </c:pt>
                <c:pt idx="9350">
                  <c:v>935.00000000014404</c:v>
                </c:pt>
                <c:pt idx="9351">
                  <c:v>935.10000000014406</c:v>
                </c:pt>
                <c:pt idx="9352">
                  <c:v>935.20000000014409</c:v>
                </c:pt>
                <c:pt idx="9353">
                  <c:v>935.30000000014411</c:v>
                </c:pt>
                <c:pt idx="9354">
                  <c:v>935.40000000014413</c:v>
                </c:pt>
                <c:pt idx="9355">
                  <c:v>935.50000000014415</c:v>
                </c:pt>
                <c:pt idx="9356">
                  <c:v>935.60000000014418</c:v>
                </c:pt>
                <c:pt idx="9357">
                  <c:v>935.7000000001442</c:v>
                </c:pt>
                <c:pt idx="9358">
                  <c:v>935.80000000014422</c:v>
                </c:pt>
                <c:pt idx="9359">
                  <c:v>935.90000000014425</c:v>
                </c:pt>
                <c:pt idx="9360">
                  <c:v>936.00000000014427</c:v>
                </c:pt>
                <c:pt idx="9361">
                  <c:v>936.10000000014429</c:v>
                </c:pt>
                <c:pt idx="9362">
                  <c:v>936.20000000014431</c:v>
                </c:pt>
                <c:pt idx="9363">
                  <c:v>936.30000000014434</c:v>
                </c:pt>
                <c:pt idx="9364">
                  <c:v>936.40000000014436</c:v>
                </c:pt>
                <c:pt idx="9365">
                  <c:v>936.50000000014438</c:v>
                </c:pt>
                <c:pt idx="9366">
                  <c:v>936.60000000014441</c:v>
                </c:pt>
                <c:pt idx="9367">
                  <c:v>936.70000000014443</c:v>
                </c:pt>
                <c:pt idx="9368">
                  <c:v>936.80000000014445</c:v>
                </c:pt>
                <c:pt idx="9369">
                  <c:v>936.90000000014447</c:v>
                </c:pt>
                <c:pt idx="9370">
                  <c:v>937.0000000001445</c:v>
                </c:pt>
                <c:pt idx="9371">
                  <c:v>937.10000000014452</c:v>
                </c:pt>
                <c:pt idx="9372">
                  <c:v>937.20000000014454</c:v>
                </c:pt>
                <c:pt idx="9373">
                  <c:v>937.30000000014456</c:v>
                </c:pt>
                <c:pt idx="9374">
                  <c:v>937.40000000014459</c:v>
                </c:pt>
                <c:pt idx="9375">
                  <c:v>937.50000000014461</c:v>
                </c:pt>
                <c:pt idx="9376">
                  <c:v>937.60000000014463</c:v>
                </c:pt>
                <c:pt idx="9377">
                  <c:v>937.70000000014466</c:v>
                </c:pt>
                <c:pt idx="9378">
                  <c:v>937.80000000014468</c:v>
                </c:pt>
                <c:pt idx="9379">
                  <c:v>937.9000000001447</c:v>
                </c:pt>
                <c:pt idx="9380">
                  <c:v>938.00000000014472</c:v>
                </c:pt>
                <c:pt idx="9381">
                  <c:v>938.10000000014475</c:v>
                </c:pt>
                <c:pt idx="9382">
                  <c:v>938.20000000014477</c:v>
                </c:pt>
                <c:pt idx="9383">
                  <c:v>938.30000000014479</c:v>
                </c:pt>
                <c:pt idx="9384">
                  <c:v>938.40000000014481</c:v>
                </c:pt>
                <c:pt idx="9385">
                  <c:v>938.50000000014484</c:v>
                </c:pt>
                <c:pt idx="9386">
                  <c:v>938.60000000014486</c:v>
                </c:pt>
                <c:pt idx="9387">
                  <c:v>938.70000000014488</c:v>
                </c:pt>
                <c:pt idx="9388">
                  <c:v>938.80000000014491</c:v>
                </c:pt>
                <c:pt idx="9389">
                  <c:v>938.90000000014493</c:v>
                </c:pt>
                <c:pt idx="9390">
                  <c:v>939.00000000014495</c:v>
                </c:pt>
                <c:pt idx="9391">
                  <c:v>939.10000000014497</c:v>
                </c:pt>
                <c:pt idx="9392">
                  <c:v>939.200000000145</c:v>
                </c:pt>
                <c:pt idx="9393">
                  <c:v>939.30000000014502</c:v>
                </c:pt>
                <c:pt idx="9394">
                  <c:v>939.40000000014504</c:v>
                </c:pt>
                <c:pt idx="9395">
                  <c:v>939.50000000014506</c:v>
                </c:pt>
                <c:pt idx="9396">
                  <c:v>939.60000000014509</c:v>
                </c:pt>
                <c:pt idx="9397">
                  <c:v>939.70000000014511</c:v>
                </c:pt>
                <c:pt idx="9398">
                  <c:v>939.80000000014513</c:v>
                </c:pt>
                <c:pt idx="9399">
                  <c:v>939.90000000014516</c:v>
                </c:pt>
                <c:pt idx="9400">
                  <c:v>940.00000000014518</c:v>
                </c:pt>
                <c:pt idx="9401">
                  <c:v>940.1000000001452</c:v>
                </c:pt>
                <c:pt idx="9402">
                  <c:v>940.20000000014522</c:v>
                </c:pt>
                <c:pt idx="9403">
                  <c:v>940.30000000014525</c:v>
                </c:pt>
                <c:pt idx="9404">
                  <c:v>940.40000000014527</c:v>
                </c:pt>
                <c:pt idx="9405">
                  <c:v>940.50000000014529</c:v>
                </c:pt>
                <c:pt idx="9406">
                  <c:v>940.60000000014531</c:v>
                </c:pt>
                <c:pt idx="9407">
                  <c:v>940.70000000014534</c:v>
                </c:pt>
                <c:pt idx="9408">
                  <c:v>940.80000000014536</c:v>
                </c:pt>
                <c:pt idx="9409">
                  <c:v>940.90000000014538</c:v>
                </c:pt>
                <c:pt idx="9410">
                  <c:v>941.00000000014541</c:v>
                </c:pt>
                <c:pt idx="9411">
                  <c:v>941.10000000014543</c:v>
                </c:pt>
                <c:pt idx="9412">
                  <c:v>941.20000000014545</c:v>
                </c:pt>
                <c:pt idx="9413">
                  <c:v>941.30000000014547</c:v>
                </c:pt>
                <c:pt idx="9414">
                  <c:v>941.4000000001455</c:v>
                </c:pt>
                <c:pt idx="9415">
                  <c:v>941.50000000014552</c:v>
                </c:pt>
                <c:pt idx="9416">
                  <c:v>941.60000000014554</c:v>
                </c:pt>
                <c:pt idx="9417">
                  <c:v>941.70000000014556</c:v>
                </c:pt>
                <c:pt idx="9418">
                  <c:v>941.80000000014559</c:v>
                </c:pt>
                <c:pt idx="9419">
                  <c:v>941.90000000014561</c:v>
                </c:pt>
                <c:pt idx="9420">
                  <c:v>942.00000000014563</c:v>
                </c:pt>
                <c:pt idx="9421">
                  <c:v>942.10000000014566</c:v>
                </c:pt>
                <c:pt idx="9422">
                  <c:v>942.20000000014568</c:v>
                </c:pt>
                <c:pt idx="9423">
                  <c:v>942.3000000001457</c:v>
                </c:pt>
                <c:pt idx="9424">
                  <c:v>942.40000000014572</c:v>
                </c:pt>
                <c:pt idx="9425">
                  <c:v>942.50000000014575</c:v>
                </c:pt>
                <c:pt idx="9426">
                  <c:v>942.60000000014577</c:v>
                </c:pt>
                <c:pt idx="9427">
                  <c:v>942.70000000014579</c:v>
                </c:pt>
                <c:pt idx="9428">
                  <c:v>942.80000000014581</c:v>
                </c:pt>
                <c:pt idx="9429">
                  <c:v>942.90000000014584</c:v>
                </c:pt>
                <c:pt idx="9430">
                  <c:v>943.00000000014586</c:v>
                </c:pt>
                <c:pt idx="9431">
                  <c:v>943.10000000014588</c:v>
                </c:pt>
                <c:pt idx="9432">
                  <c:v>943.20000000014591</c:v>
                </c:pt>
                <c:pt idx="9433">
                  <c:v>943.30000000014593</c:v>
                </c:pt>
                <c:pt idx="9434">
                  <c:v>943.40000000014595</c:v>
                </c:pt>
                <c:pt idx="9435">
                  <c:v>943.50000000014597</c:v>
                </c:pt>
                <c:pt idx="9436">
                  <c:v>943.600000000146</c:v>
                </c:pt>
                <c:pt idx="9437">
                  <c:v>943.70000000014602</c:v>
                </c:pt>
                <c:pt idx="9438">
                  <c:v>943.80000000014604</c:v>
                </c:pt>
                <c:pt idx="9439">
                  <c:v>943.90000000014606</c:v>
                </c:pt>
                <c:pt idx="9440">
                  <c:v>944.00000000014609</c:v>
                </c:pt>
                <c:pt idx="9441">
                  <c:v>944.10000000014611</c:v>
                </c:pt>
                <c:pt idx="9442">
                  <c:v>944.20000000014613</c:v>
                </c:pt>
                <c:pt idx="9443">
                  <c:v>944.30000000014616</c:v>
                </c:pt>
                <c:pt idx="9444">
                  <c:v>944.40000000014618</c:v>
                </c:pt>
                <c:pt idx="9445">
                  <c:v>944.5000000001462</c:v>
                </c:pt>
                <c:pt idx="9446">
                  <c:v>944.60000000014622</c:v>
                </c:pt>
                <c:pt idx="9447">
                  <c:v>944.70000000014625</c:v>
                </c:pt>
                <c:pt idx="9448">
                  <c:v>944.80000000014627</c:v>
                </c:pt>
                <c:pt idx="9449">
                  <c:v>944.90000000014629</c:v>
                </c:pt>
                <c:pt idx="9450">
                  <c:v>945.00000000014631</c:v>
                </c:pt>
                <c:pt idx="9451">
                  <c:v>945.10000000014634</c:v>
                </c:pt>
                <c:pt idx="9452">
                  <c:v>945.20000000014636</c:v>
                </c:pt>
                <c:pt idx="9453">
                  <c:v>945.30000000014638</c:v>
                </c:pt>
                <c:pt idx="9454">
                  <c:v>945.40000000014641</c:v>
                </c:pt>
                <c:pt idx="9455">
                  <c:v>945.50000000014643</c:v>
                </c:pt>
                <c:pt idx="9456">
                  <c:v>945.60000000014645</c:v>
                </c:pt>
                <c:pt idx="9457">
                  <c:v>945.70000000014647</c:v>
                </c:pt>
                <c:pt idx="9458">
                  <c:v>945.8000000001465</c:v>
                </c:pt>
                <c:pt idx="9459">
                  <c:v>945.90000000014652</c:v>
                </c:pt>
                <c:pt idx="9460">
                  <c:v>946.00000000014654</c:v>
                </c:pt>
                <c:pt idx="9461">
                  <c:v>946.10000000014657</c:v>
                </c:pt>
                <c:pt idx="9462">
                  <c:v>946.20000000014659</c:v>
                </c:pt>
                <c:pt idx="9463">
                  <c:v>946.30000000014661</c:v>
                </c:pt>
                <c:pt idx="9464">
                  <c:v>946.40000000014663</c:v>
                </c:pt>
                <c:pt idx="9465">
                  <c:v>946.50000000014666</c:v>
                </c:pt>
                <c:pt idx="9466">
                  <c:v>946.60000000014668</c:v>
                </c:pt>
                <c:pt idx="9467">
                  <c:v>946.7000000001467</c:v>
                </c:pt>
                <c:pt idx="9468">
                  <c:v>946.80000000014672</c:v>
                </c:pt>
                <c:pt idx="9469">
                  <c:v>946.90000000014675</c:v>
                </c:pt>
                <c:pt idx="9470">
                  <c:v>947.00000000014677</c:v>
                </c:pt>
                <c:pt idx="9471">
                  <c:v>947.10000000014679</c:v>
                </c:pt>
                <c:pt idx="9472">
                  <c:v>947.20000000014682</c:v>
                </c:pt>
                <c:pt idx="9473">
                  <c:v>947.30000000014684</c:v>
                </c:pt>
                <c:pt idx="9474">
                  <c:v>947.40000000014686</c:v>
                </c:pt>
                <c:pt idx="9475">
                  <c:v>947.50000000014688</c:v>
                </c:pt>
                <c:pt idx="9476">
                  <c:v>947.60000000014691</c:v>
                </c:pt>
                <c:pt idx="9477">
                  <c:v>947.70000000014693</c:v>
                </c:pt>
                <c:pt idx="9478">
                  <c:v>947.80000000014695</c:v>
                </c:pt>
                <c:pt idx="9479">
                  <c:v>947.90000000014697</c:v>
                </c:pt>
                <c:pt idx="9480">
                  <c:v>948.000000000147</c:v>
                </c:pt>
                <c:pt idx="9481">
                  <c:v>948.10000000014702</c:v>
                </c:pt>
                <c:pt idx="9482">
                  <c:v>948.20000000014704</c:v>
                </c:pt>
                <c:pt idx="9483">
                  <c:v>948.30000000014707</c:v>
                </c:pt>
                <c:pt idx="9484">
                  <c:v>948.40000000014709</c:v>
                </c:pt>
                <c:pt idx="9485">
                  <c:v>948.50000000014711</c:v>
                </c:pt>
                <c:pt idx="9486">
                  <c:v>948.60000000014713</c:v>
                </c:pt>
                <c:pt idx="9487">
                  <c:v>948.70000000014716</c:v>
                </c:pt>
                <c:pt idx="9488">
                  <c:v>948.80000000014718</c:v>
                </c:pt>
                <c:pt idx="9489">
                  <c:v>948.9000000001472</c:v>
                </c:pt>
                <c:pt idx="9490">
                  <c:v>949.00000000014722</c:v>
                </c:pt>
                <c:pt idx="9491">
                  <c:v>949.10000000014725</c:v>
                </c:pt>
                <c:pt idx="9492">
                  <c:v>949.20000000014727</c:v>
                </c:pt>
                <c:pt idx="9493">
                  <c:v>949.30000000014729</c:v>
                </c:pt>
                <c:pt idx="9494">
                  <c:v>949.40000000014732</c:v>
                </c:pt>
                <c:pt idx="9495">
                  <c:v>949.50000000014734</c:v>
                </c:pt>
                <c:pt idx="9496">
                  <c:v>949.60000000014736</c:v>
                </c:pt>
                <c:pt idx="9497">
                  <c:v>949.70000000014738</c:v>
                </c:pt>
                <c:pt idx="9498">
                  <c:v>949.80000000014741</c:v>
                </c:pt>
                <c:pt idx="9499">
                  <c:v>949.90000000014743</c:v>
                </c:pt>
                <c:pt idx="9500">
                  <c:v>950.00000000014745</c:v>
                </c:pt>
                <c:pt idx="9501">
                  <c:v>950.10000000014747</c:v>
                </c:pt>
                <c:pt idx="9502">
                  <c:v>950.2000000001475</c:v>
                </c:pt>
                <c:pt idx="9503">
                  <c:v>950.30000000014752</c:v>
                </c:pt>
                <c:pt idx="9504">
                  <c:v>950.40000000014754</c:v>
                </c:pt>
                <c:pt idx="9505">
                  <c:v>950.50000000014757</c:v>
                </c:pt>
                <c:pt idx="9506">
                  <c:v>950.60000000014759</c:v>
                </c:pt>
                <c:pt idx="9507">
                  <c:v>950.70000000014761</c:v>
                </c:pt>
                <c:pt idx="9508">
                  <c:v>950.80000000014763</c:v>
                </c:pt>
                <c:pt idx="9509">
                  <c:v>950.90000000014766</c:v>
                </c:pt>
                <c:pt idx="9510">
                  <c:v>951.00000000014768</c:v>
                </c:pt>
                <c:pt idx="9511">
                  <c:v>951.1000000001477</c:v>
                </c:pt>
                <c:pt idx="9512">
                  <c:v>951.20000000014772</c:v>
                </c:pt>
                <c:pt idx="9513">
                  <c:v>951.30000000014775</c:v>
                </c:pt>
                <c:pt idx="9514">
                  <c:v>951.40000000014777</c:v>
                </c:pt>
                <c:pt idx="9515">
                  <c:v>951.50000000014779</c:v>
                </c:pt>
                <c:pt idx="9516">
                  <c:v>951.60000000014782</c:v>
                </c:pt>
                <c:pt idx="9517">
                  <c:v>951.70000000014784</c:v>
                </c:pt>
                <c:pt idx="9518">
                  <c:v>951.80000000014786</c:v>
                </c:pt>
                <c:pt idx="9519">
                  <c:v>951.90000000014788</c:v>
                </c:pt>
                <c:pt idx="9520">
                  <c:v>952.00000000014791</c:v>
                </c:pt>
                <c:pt idx="9521">
                  <c:v>952.10000000014793</c:v>
                </c:pt>
                <c:pt idx="9522">
                  <c:v>952.20000000014795</c:v>
                </c:pt>
                <c:pt idx="9523">
                  <c:v>952.30000000014797</c:v>
                </c:pt>
                <c:pt idx="9524">
                  <c:v>952.400000000148</c:v>
                </c:pt>
                <c:pt idx="9525">
                  <c:v>952.50000000014802</c:v>
                </c:pt>
                <c:pt idx="9526">
                  <c:v>952.60000000014804</c:v>
                </c:pt>
                <c:pt idx="9527">
                  <c:v>952.70000000014807</c:v>
                </c:pt>
                <c:pt idx="9528">
                  <c:v>952.80000000014809</c:v>
                </c:pt>
                <c:pt idx="9529">
                  <c:v>952.90000000014811</c:v>
                </c:pt>
                <c:pt idx="9530">
                  <c:v>953.00000000014813</c:v>
                </c:pt>
                <c:pt idx="9531">
                  <c:v>953.10000000014816</c:v>
                </c:pt>
                <c:pt idx="9532">
                  <c:v>953.20000000014818</c:v>
                </c:pt>
                <c:pt idx="9533">
                  <c:v>953.3000000001482</c:v>
                </c:pt>
                <c:pt idx="9534">
                  <c:v>953.40000000014822</c:v>
                </c:pt>
                <c:pt idx="9535">
                  <c:v>953.50000000014825</c:v>
                </c:pt>
                <c:pt idx="9536">
                  <c:v>953.60000000014827</c:v>
                </c:pt>
                <c:pt idx="9537">
                  <c:v>953.70000000014829</c:v>
                </c:pt>
                <c:pt idx="9538">
                  <c:v>953.80000000014832</c:v>
                </c:pt>
                <c:pt idx="9539">
                  <c:v>953.90000000014834</c:v>
                </c:pt>
                <c:pt idx="9540">
                  <c:v>954.00000000014836</c:v>
                </c:pt>
                <c:pt idx="9541">
                  <c:v>954.10000000014838</c:v>
                </c:pt>
                <c:pt idx="9542">
                  <c:v>954.20000000014841</c:v>
                </c:pt>
                <c:pt idx="9543">
                  <c:v>954.30000000014843</c:v>
                </c:pt>
                <c:pt idx="9544">
                  <c:v>954.40000000014845</c:v>
                </c:pt>
                <c:pt idx="9545">
                  <c:v>954.50000000014848</c:v>
                </c:pt>
                <c:pt idx="9546">
                  <c:v>954.6000000001485</c:v>
                </c:pt>
                <c:pt idx="9547">
                  <c:v>954.70000000014852</c:v>
                </c:pt>
                <c:pt idx="9548">
                  <c:v>954.80000000014854</c:v>
                </c:pt>
                <c:pt idx="9549">
                  <c:v>954.90000000014857</c:v>
                </c:pt>
                <c:pt idx="9550">
                  <c:v>955.00000000014859</c:v>
                </c:pt>
                <c:pt idx="9551">
                  <c:v>955.10000000014861</c:v>
                </c:pt>
                <c:pt idx="9552">
                  <c:v>955.20000000014863</c:v>
                </c:pt>
                <c:pt idx="9553">
                  <c:v>955.30000000014866</c:v>
                </c:pt>
                <c:pt idx="9554">
                  <c:v>955.40000000014868</c:v>
                </c:pt>
                <c:pt idx="9555">
                  <c:v>955.5000000001487</c:v>
                </c:pt>
                <c:pt idx="9556">
                  <c:v>955.60000000014873</c:v>
                </c:pt>
                <c:pt idx="9557">
                  <c:v>955.70000000014875</c:v>
                </c:pt>
                <c:pt idx="9558">
                  <c:v>955.80000000014877</c:v>
                </c:pt>
                <c:pt idx="9559">
                  <c:v>955.90000000014879</c:v>
                </c:pt>
                <c:pt idx="9560">
                  <c:v>956.00000000014882</c:v>
                </c:pt>
                <c:pt idx="9561">
                  <c:v>956.10000000014884</c:v>
                </c:pt>
                <c:pt idx="9562">
                  <c:v>956.20000000014886</c:v>
                </c:pt>
                <c:pt idx="9563">
                  <c:v>956.30000000014888</c:v>
                </c:pt>
                <c:pt idx="9564">
                  <c:v>956.40000000014891</c:v>
                </c:pt>
                <c:pt idx="9565">
                  <c:v>956.50000000014893</c:v>
                </c:pt>
                <c:pt idx="9566">
                  <c:v>956.60000000014895</c:v>
                </c:pt>
                <c:pt idx="9567">
                  <c:v>956.70000000014898</c:v>
                </c:pt>
                <c:pt idx="9568">
                  <c:v>956.800000000149</c:v>
                </c:pt>
                <c:pt idx="9569">
                  <c:v>956.90000000014902</c:v>
                </c:pt>
                <c:pt idx="9570">
                  <c:v>957.00000000014904</c:v>
                </c:pt>
                <c:pt idx="9571">
                  <c:v>957.10000000014907</c:v>
                </c:pt>
                <c:pt idx="9572">
                  <c:v>957.20000000014909</c:v>
                </c:pt>
                <c:pt idx="9573">
                  <c:v>957.30000000014911</c:v>
                </c:pt>
                <c:pt idx="9574">
                  <c:v>957.40000000014913</c:v>
                </c:pt>
                <c:pt idx="9575">
                  <c:v>957.50000000014916</c:v>
                </c:pt>
                <c:pt idx="9576">
                  <c:v>957.60000000014918</c:v>
                </c:pt>
                <c:pt idx="9577">
                  <c:v>957.7000000001492</c:v>
                </c:pt>
                <c:pt idx="9578">
                  <c:v>957.80000000014923</c:v>
                </c:pt>
                <c:pt idx="9579">
                  <c:v>957.90000000014925</c:v>
                </c:pt>
                <c:pt idx="9580">
                  <c:v>958.00000000014927</c:v>
                </c:pt>
                <c:pt idx="9581">
                  <c:v>958.10000000014929</c:v>
                </c:pt>
                <c:pt idx="9582">
                  <c:v>958.20000000014932</c:v>
                </c:pt>
                <c:pt idx="9583">
                  <c:v>958.30000000014934</c:v>
                </c:pt>
                <c:pt idx="9584">
                  <c:v>958.40000000014936</c:v>
                </c:pt>
                <c:pt idx="9585">
                  <c:v>958.50000000014938</c:v>
                </c:pt>
                <c:pt idx="9586">
                  <c:v>958.60000000014941</c:v>
                </c:pt>
                <c:pt idx="9587">
                  <c:v>958.70000000014943</c:v>
                </c:pt>
                <c:pt idx="9588">
                  <c:v>958.80000000014945</c:v>
                </c:pt>
                <c:pt idx="9589">
                  <c:v>958.90000000014948</c:v>
                </c:pt>
                <c:pt idx="9590">
                  <c:v>959.0000000001495</c:v>
                </c:pt>
                <c:pt idx="9591">
                  <c:v>959.10000000014952</c:v>
                </c:pt>
                <c:pt idx="9592">
                  <c:v>959.20000000014954</c:v>
                </c:pt>
                <c:pt idx="9593">
                  <c:v>959.30000000014957</c:v>
                </c:pt>
                <c:pt idx="9594">
                  <c:v>959.40000000014959</c:v>
                </c:pt>
                <c:pt idx="9595">
                  <c:v>959.50000000014961</c:v>
                </c:pt>
                <c:pt idx="9596">
                  <c:v>959.60000000014963</c:v>
                </c:pt>
                <c:pt idx="9597">
                  <c:v>959.70000000014966</c:v>
                </c:pt>
                <c:pt idx="9598">
                  <c:v>959.80000000014968</c:v>
                </c:pt>
                <c:pt idx="9599">
                  <c:v>959.9000000001497</c:v>
                </c:pt>
                <c:pt idx="9600">
                  <c:v>960.00000000014973</c:v>
                </c:pt>
                <c:pt idx="9601">
                  <c:v>960.10000000014975</c:v>
                </c:pt>
                <c:pt idx="9602">
                  <c:v>960.20000000014977</c:v>
                </c:pt>
                <c:pt idx="9603">
                  <c:v>960.30000000014979</c:v>
                </c:pt>
                <c:pt idx="9604">
                  <c:v>960.40000000014982</c:v>
                </c:pt>
                <c:pt idx="9605">
                  <c:v>960.50000000014984</c:v>
                </c:pt>
                <c:pt idx="9606">
                  <c:v>960.60000000014986</c:v>
                </c:pt>
                <c:pt idx="9607">
                  <c:v>960.70000000014988</c:v>
                </c:pt>
                <c:pt idx="9608">
                  <c:v>960.80000000014991</c:v>
                </c:pt>
                <c:pt idx="9609">
                  <c:v>960.90000000014993</c:v>
                </c:pt>
                <c:pt idx="9610">
                  <c:v>961.00000000014995</c:v>
                </c:pt>
                <c:pt idx="9611">
                  <c:v>961.10000000014998</c:v>
                </c:pt>
                <c:pt idx="9612">
                  <c:v>961.20000000015</c:v>
                </c:pt>
                <c:pt idx="9613">
                  <c:v>961.30000000015002</c:v>
                </c:pt>
                <c:pt idx="9614">
                  <c:v>961.40000000015004</c:v>
                </c:pt>
                <c:pt idx="9615">
                  <c:v>961.50000000015007</c:v>
                </c:pt>
                <c:pt idx="9616">
                  <c:v>961.60000000015009</c:v>
                </c:pt>
                <c:pt idx="9617">
                  <c:v>961.70000000015011</c:v>
                </c:pt>
                <c:pt idx="9618">
                  <c:v>961.80000000015013</c:v>
                </c:pt>
                <c:pt idx="9619">
                  <c:v>961.90000000015016</c:v>
                </c:pt>
                <c:pt idx="9620">
                  <c:v>962.00000000015018</c:v>
                </c:pt>
                <c:pt idx="9621">
                  <c:v>962.1000000001502</c:v>
                </c:pt>
                <c:pt idx="9622">
                  <c:v>962.20000000015023</c:v>
                </c:pt>
                <c:pt idx="9623">
                  <c:v>962.30000000015025</c:v>
                </c:pt>
                <c:pt idx="9624">
                  <c:v>962.40000000015027</c:v>
                </c:pt>
                <c:pt idx="9625">
                  <c:v>962.50000000015029</c:v>
                </c:pt>
                <c:pt idx="9626">
                  <c:v>962.60000000015032</c:v>
                </c:pt>
                <c:pt idx="9627">
                  <c:v>962.70000000015034</c:v>
                </c:pt>
                <c:pt idx="9628">
                  <c:v>962.80000000015036</c:v>
                </c:pt>
                <c:pt idx="9629">
                  <c:v>962.90000000015038</c:v>
                </c:pt>
                <c:pt idx="9630">
                  <c:v>963.00000000015041</c:v>
                </c:pt>
                <c:pt idx="9631">
                  <c:v>963.10000000015043</c:v>
                </c:pt>
                <c:pt idx="9632">
                  <c:v>963.20000000015045</c:v>
                </c:pt>
                <c:pt idx="9633">
                  <c:v>963.30000000015048</c:v>
                </c:pt>
                <c:pt idx="9634">
                  <c:v>963.4000000001505</c:v>
                </c:pt>
                <c:pt idx="9635">
                  <c:v>963.50000000015052</c:v>
                </c:pt>
                <c:pt idx="9636">
                  <c:v>963.60000000015054</c:v>
                </c:pt>
                <c:pt idx="9637">
                  <c:v>963.70000000015057</c:v>
                </c:pt>
                <c:pt idx="9638">
                  <c:v>963.80000000015059</c:v>
                </c:pt>
                <c:pt idx="9639">
                  <c:v>963.90000000015061</c:v>
                </c:pt>
                <c:pt idx="9640">
                  <c:v>964.00000000015064</c:v>
                </c:pt>
                <c:pt idx="9641">
                  <c:v>964.10000000015066</c:v>
                </c:pt>
                <c:pt idx="9642">
                  <c:v>964.20000000015068</c:v>
                </c:pt>
                <c:pt idx="9643">
                  <c:v>964.3000000001507</c:v>
                </c:pt>
                <c:pt idx="9644">
                  <c:v>964.40000000015073</c:v>
                </c:pt>
                <c:pt idx="9645">
                  <c:v>964.50000000015075</c:v>
                </c:pt>
                <c:pt idx="9646">
                  <c:v>964.60000000015077</c:v>
                </c:pt>
                <c:pt idx="9647">
                  <c:v>964.70000000015079</c:v>
                </c:pt>
                <c:pt idx="9648">
                  <c:v>964.80000000015082</c:v>
                </c:pt>
                <c:pt idx="9649">
                  <c:v>964.90000000015084</c:v>
                </c:pt>
                <c:pt idx="9650">
                  <c:v>965.00000000015086</c:v>
                </c:pt>
                <c:pt idx="9651">
                  <c:v>965.10000000015089</c:v>
                </c:pt>
                <c:pt idx="9652">
                  <c:v>965.20000000015091</c:v>
                </c:pt>
                <c:pt idx="9653">
                  <c:v>965.30000000015093</c:v>
                </c:pt>
                <c:pt idx="9654">
                  <c:v>965.40000000015095</c:v>
                </c:pt>
                <c:pt idx="9655">
                  <c:v>965.50000000015098</c:v>
                </c:pt>
                <c:pt idx="9656">
                  <c:v>965.600000000151</c:v>
                </c:pt>
                <c:pt idx="9657">
                  <c:v>965.70000000015102</c:v>
                </c:pt>
                <c:pt idx="9658">
                  <c:v>965.80000000015104</c:v>
                </c:pt>
                <c:pt idx="9659">
                  <c:v>965.90000000015107</c:v>
                </c:pt>
                <c:pt idx="9660">
                  <c:v>966.00000000015109</c:v>
                </c:pt>
                <c:pt idx="9661">
                  <c:v>966.10000000015111</c:v>
                </c:pt>
                <c:pt idx="9662">
                  <c:v>966.20000000015114</c:v>
                </c:pt>
                <c:pt idx="9663">
                  <c:v>966.30000000015116</c:v>
                </c:pt>
                <c:pt idx="9664">
                  <c:v>966.40000000015118</c:v>
                </c:pt>
                <c:pt idx="9665">
                  <c:v>966.5000000001512</c:v>
                </c:pt>
                <c:pt idx="9666">
                  <c:v>966.60000000015123</c:v>
                </c:pt>
                <c:pt idx="9667">
                  <c:v>966.70000000015125</c:v>
                </c:pt>
                <c:pt idx="9668">
                  <c:v>966.80000000015127</c:v>
                </c:pt>
                <c:pt idx="9669">
                  <c:v>966.90000000015129</c:v>
                </c:pt>
                <c:pt idx="9670">
                  <c:v>967.00000000015132</c:v>
                </c:pt>
                <c:pt idx="9671">
                  <c:v>967.10000000015134</c:v>
                </c:pt>
                <c:pt idx="9672">
                  <c:v>967.20000000015136</c:v>
                </c:pt>
                <c:pt idx="9673">
                  <c:v>967.30000000015139</c:v>
                </c:pt>
                <c:pt idx="9674">
                  <c:v>967.40000000015141</c:v>
                </c:pt>
                <c:pt idx="9675">
                  <c:v>967.50000000015143</c:v>
                </c:pt>
                <c:pt idx="9676">
                  <c:v>967.60000000015145</c:v>
                </c:pt>
                <c:pt idx="9677">
                  <c:v>967.70000000015148</c:v>
                </c:pt>
                <c:pt idx="9678">
                  <c:v>967.8000000001515</c:v>
                </c:pt>
                <c:pt idx="9679">
                  <c:v>967.90000000015152</c:v>
                </c:pt>
                <c:pt idx="9680">
                  <c:v>968.00000000015154</c:v>
                </c:pt>
                <c:pt idx="9681">
                  <c:v>968.10000000015157</c:v>
                </c:pt>
                <c:pt idx="9682">
                  <c:v>968.20000000015159</c:v>
                </c:pt>
                <c:pt idx="9683">
                  <c:v>968.30000000015161</c:v>
                </c:pt>
                <c:pt idx="9684">
                  <c:v>968.40000000015164</c:v>
                </c:pt>
                <c:pt idx="9685">
                  <c:v>968.50000000015166</c:v>
                </c:pt>
                <c:pt idx="9686">
                  <c:v>968.60000000015168</c:v>
                </c:pt>
                <c:pt idx="9687">
                  <c:v>968.7000000001517</c:v>
                </c:pt>
                <c:pt idx="9688">
                  <c:v>968.80000000015173</c:v>
                </c:pt>
                <c:pt idx="9689">
                  <c:v>968.90000000015175</c:v>
                </c:pt>
                <c:pt idx="9690">
                  <c:v>969.00000000015177</c:v>
                </c:pt>
                <c:pt idx="9691">
                  <c:v>969.10000000015179</c:v>
                </c:pt>
                <c:pt idx="9692">
                  <c:v>969.20000000015182</c:v>
                </c:pt>
                <c:pt idx="9693">
                  <c:v>969.30000000015184</c:v>
                </c:pt>
                <c:pt idx="9694">
                  <c:v>969.40000000015186</c:v>
                </c:pt>
                <c:pt idx="9695">
                  <c:v>969.50000000015189</c:v>
                </c:pt>
                <c:pt idx="9696">
                  <c:v>969.60000000015191</c:v>
                </c:pt>
                <c:pt idx="9697">
                  <c:v>969.70000000015193</c:v>
                </c:pt>
                <c:pt idx="9698">
                  <c:v>969.80000000015195</c:v>
                </c:pt>
                <c:pt idx="9699">
                  <c:v>969.90000000015198</c:v>
                </c:pt>
                <c:pt idx="9700">
                  <c:v>970.000000000152</c:v>
                </c:pt>
                <c:pt idx="9701">
                  <c:v>970.10000000015202</c:v>
                </c:pt>
                <c:pt idx="9702">
                  <c:v>970.20000000015204</c:v>
                </c:pt>
                <c:pt idx="9703">
                  <c:v>970.30000000015207</c:v>
                </c:pt>
                <c:pt idx="9704">
                  <c:v>970.40000000015209</c:v>
                </c:pt>
                <c:pt idx="9705">
                  <c:v>970.50000000015211</c:v>
                </c:pt>
                <c:pt idx="9706">
                  <c:v>970.60000000015214</c:v>
                </c:pt>
                <c:pt idx="9707">
                  <c:v>970.70000000015216</c:v>
                </c:pt>
                <c:pt idx="9708">
                  <c:v>970.80000000015218</c:v>
                </c:pt>
                <c:pt idx="9709">
                  <c:v>970.9000000001522</c:v>
                </c:pt>
                <c:pt idx="9710">
                  <c:v>971.00000000015223</c:v>
                </c:pt>
                <c:pt idx="9711">
                  <c:v>971.10000000015225</c:v>
                </c:pt>
                <c:pt idx="9712">
                  <c:v>971.20000000015227</c:v>
                </c:pt>
                <c:pt idx="9713">
                  <c:v>971.30000000015229</c:v>
                </c:pt>
                <c:pt idx="9714">
                  <c:v>971.40000000015232</c:v>
                </c:pt>
                <c:pt idx="9715">
                  <c:v>971.50000000015234</c:v>
                </c:pt>
                <c:pt idx="9716">
                  <c:v>971.60000000015236</c:v>
                </c:pt>
                <c:pt idx="9717">
                  <c:v>971.70000000015239</c:v>
                </c:pt>
                <c:pt idx="9718">
                  <c:v>971.80000000015241</c:v>
                </c:pt>
                <c:pt idx="9719">
                  <c:v>971.90000000015243</c:v>
                </c:pt>
                <c:pt idx="9720">
                  <c:v>972.00000000015245</c:v>
                </c:pt>
                <c:pt idx="9721">
                  <c:v>972.10000000015248</c:v>
                </c:pt>
                <c:pt idx="9722">
                  <c:v>972.2000000001525</c:v>
                </c:pt>
                <c:pt idx="9723">
                  <c:v>972.30000000015252</c:v>
                </c:pt>
                <c:pt idx="9724">
                  <c:v>972.40000000015254</c:v>
                </c:pt>
                <c:pt idx="9725">
                  <c:v>972.50000000015257</c:v>
                </c:pt>
                <c:pt idx="9726">
                  <c:v>972.60000000015259</c:v>
                </c:pt>
                <c:pt idx="9727">
                  <c:v>972.70000000015261</c:v>
                </c:pt>
                <c:pt idx="9728">
                  <c:v>972.80000000015264</c:v>
                </c:pt>
                <c:pt idx="9729">
                  <c:v>972.90000000015266</c:v>
                </c:pt>
                <c:pt idx="9730">
                  <c:v>973.00000000015268</c:v>
                </c:pt>
                <c:pt idx="9731">
                  <c:v>973.1000000001527</c:v>
                </c:pt>
                <c:pt idx="9732">
                  <c:v>973.20000000015273</c:v>
                </c:pt>
                <c:pt idx="9733">
                  <c:v>973.30000000015275</c:v>
                </c:pt>
                <c:pt idx="9734">
                  <c:v>973.40000000015277</c:v>
                </c:pt>
                <c:pt idx="9735">
                  <c:v>973.5000000001528</c:v>
                </c:pt>
                <c:pt idx="9736">
                  <c:v>973.60000000015282</c:v>
                </c:pt>
                <c:pt idx="9737">
                  <c:v>973.70000000015284</c:v>
                </c:pt>
                <c:pt idx="9738">
                  <c:v>973.80000000015286</c:v>
                </c:pt>
                <c:pt idx="9739">
                  <c:v>973.90000000015289</c:v>
                </c:pt>
                <c:pt idx="9740">
                  <c:v>974.00000000015291</c:v>
                </c:pt>
                <c:pt idx="9741">
                  <c:v>974.10000000015293</c:v>
                </c:pt>
                <c:pt idx="9742">
                  <c:v>974.20000000015295</c:v>
                </c:pt>
                <c:pt idx="9743">
                  <c:v>974.30000000015298</c:v>
                </c:pt>
                <c:pt idx="9744">
                  <c:v>974.400000000153</c:v>
                </c:pt>
                <c:pt idx="9745">
                  <c:v>974.50000000015302</c:v>
                </c:pt>
                <c:pt idx="9746">
                  <c:v>974.60000000015305</c:v>
                </c:pt>
                <c:pt idx="9747">
                  <c:v>974.70000000015307</c:v>
                </c:pt>
                <c:pt idx="9748">
                  <c:v>974.80000000015309</c:v>
                </c:pt>
                <c:pt idx="9749">
                  <c:v>974.90000000015311</c:v>
                </c:pt>
                <c:pt idx="9750">
                  <c:v>975.00000000015314</c:v>
                </c:pt>
                <c:pt idx="9751">
                  <c:v>975.10000000015316</c:v>
                </c:pt>
                <c:pt idx="9752">
                  <c:v>975.20000000015318</c:v>
                </c:pt>
                <c:pt idx="9753">
                  <c:v>975.3000000001532</c:v>
                </c:pt>
                <c:pt idx="9754">
                  <c:v>975.40000000015323</c:v>
                </c:pt>
                <c:pt idx="9755">
                  <c:v>975.50000000015325</c:v>
                </c:pt>
                <c:pt idx="9756">
                  <c:v>975.60000000015327</c:v>
                </c:pt>
                <c:pt idx="9757">
                  <c:v>975.7000000001533</c:v>
                </c:pt>
                <c:pt idx="9758">
                  <c:v>975.80000000015332</c:v>
                </c:pt>
                <c:pt idx="9759">
                  <c:v>975.90000000015334</c:v>
                </c:pt>
                <c:pt idx="9760">
                  <c:v>976.00000000015336</c:v>
                </c:pt>
                <c:pt idx="9761">
                  <c:v>976.10000000015339</c:v>
                </c:pt>
                <c:pt idx="9762">
                  <c:v>976.20000000015341</c:v>
                </c:pt>
                <c:pt idx="9763">
                  <c:v>976.30000000015343</c:v>
                </c:pt>
                <c:pt idx="9764">
                  <c:v>976.40000000015345</c:v>
                </c:pt>
                <c:pt idx="9765">
                  <c:v>976.50000000015348</c:v>
                </c:pt>
                <c:pt idx="9766">
                  <c:v>976.6000000001535</c:v>
                </c:pt>
                <c:pt idx="9767">
                  <c:v>976.70000000015352</c:v>
                </c:pt>
                <c:pt idx="9768">
                  <c:v>976.80000000015355</c:v>
                </c:pt>
                <c:pt idx="9769">
                  <c:v>976.90000000015357</c:v>
                </c:pt>
                <c:pt idx="9770">
                  <c:v>977.00000000015359</c:v>
                </c:pt>
                <c:pt idx="9771">
                  <c:v>977.10000000015361</c:v>
                </c:pt>
                <c:pt idx="9772">
                  <c:v>977.20000000015364</c:v>
                </c:pt>
                <c:pt idx="9773">
                  <c:v>977.30000000015366</c:v>
                </c:pt>
                <c:pt idx="9774">
                  <c:v>977.40000000015368</c:v>
                </c:pt>
                <c:pt idx="9775">
                  <c:v>977.5000000001537</c:v>
                </c:pt>
                <c:pt idx="9776">
                  <c:v>977.60000000015373</c:v>
                </c:pt>
                <c:pt idx="9777">
                  <c:v>977.70000000015375</c:v>
                </c:pt>
                <c:pt idx="9778">
                  <c:v>977.80000000015377</c:v>
                </c:pt>
                <c:pt idx="9779">
                  <c:v>977.9000000001538</c:v>
                </c:pt>
                <c:pt idx="9780">
                  <c:v>978.00000000015382</c:v>
                </c:pt>
                <c:pt idx="9781">
                  <c:v>978.10000000015384</c:v>
                </c:pt>
                <c:pt idx="9782">
                  <c:v>978.20000000015386</c:v>
                </c:pt>
                <c:pt idx="9783">
                  <c:v>978.30000000015389</c:v>
                </c:pt>
                <c:pt idx="9784">
                  <c:v>978.40000000015391</c:v>
                </c:pt>
                <c:pt idx="9785">
                  <c:v>978.50000000015393</c:v>
                </c:pt>
                <c:pt idx="9786">
                  <c:v>978.60000000015395</c:v>
                </c:pt>
                <c:pt idx="9787">
                  <c:v>978.70000000015398</c:v>
                </c:pt>
                <c:pt idx="9788">
                  <c:v>978.800000000154</c:v>
                </c:pt>
                <c:pt idx="9789">
                  <c:v>978.90000000015402</c:v>
                </c:pt>
                <c:pt idx="9790">
                  <c:v>979.00000000015405</c:v>
                </c:pt>
                <c:pt idx="9791">
                  <c:v>979.10000000015407</c:v>
                </c:pt>
                <c:pt idx="9792">
                  <c:v>979.20000000015409</c:v>
                </c:pt>
                <c:pt idx="9793">
                  <c:v>979.30000000015411</c:v>
                </c:pt>
                <c:pt idx="9794">
                  <c:v>979.40000000015414</c:v>
                </c:pt>
                <c:pt idx="9795">
                  <c:v>979.50000000015416</c:v>
                </c:pt>
                <c:pt idx="9796">
                  <c:v>979.60000000015418</c:v>
                </c:pt>
                <c:pt idx="9797">
                  <c:v>979.7000000001542</c:v>
                </c:pt>
                <c:pt idx="9798">
                  <c:v>979.80000000015423</c:v>
                </c:pt>
                <c:pt idx="9799">
                  <c:v>979.90000000015425</c:v>
                </c:pt>
                <c:pt idx="9800">
                  <c:v>980.00000000015427</c:v>
                </c:pt>
                <c:pt idx="9801">
                  <c:v>980.1000000001543</c:v>
                </c:pt>
              </c:numCache>
            </c:numRef>
          </c:xVal>
          <c:yVal>
            <c:numRef>
              <c:f>'N2000 500waves'!$C$2:$C$9803</c:f>
              <c:numCache>
                <c:formatCode>General</c:formatCode>
                <c:ptCount val="980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5.7797999999999997E-4</c:v>
                </c:pt>
                <c:pt idx="126">
                  <c:v>8.7173999999999997E-4</c:v>
                </c:pt>
                <c:pt idx="127">
                  <c:v>4.7393000000000001E-3</c:v>
                </c:pt>
                <c:pt idx="128">
                  <c:v>3.3839E-3</c:v>
                </c:pt>
                <c:pt idx="129">
                  <c:v>2.3855E-3</c:v>
                </c:pt>
                <c:pt idx="130">
                  <c:v>2.5458E-3</c:v>
                </c:pt>
                <c:pt idx="131">
                  <c:v>3.4588000000000002E-3</c:v>
                </c:pt>
                <c:pt idx="132">
                  <c:v>2.1635999999999999E-3</c:v>
                </c:pt>
                <c:pt idx="133">
                  <c:v>1.3785E-3</c:v>
                </c:pt>
                <c:pt idx="134">
                  <c:v>9.8660999999999996E-5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1.6402E-2</c:v>
                </c:pt>
                <c:pt idx="145">
                  <c:v>1.8237E-2</c:v>
                </c:pt>
                <c:pt idx="146">
                  <c:v>2.0181000000000001E-2</c:v>
                </c:pt>
                <c:pt idx="147">
                  <c:v>1.7298000000000001E-2</c:v>
                </c:pt>
                <c:pt idx="148">
                  <c:v>1.4383999999999999E-2</c:v>
                </c:pt>
                <c:pt idx="149">
                  <c:v>1.1549E-2</c:v>
                </c:pt>
                <c:pt idx="150">
                  <c:v>1.3656E-2</c:v>
                </c:pt>
                <c:pt idx="151">
                  <c:v>1.2423E-2</c:v>
                </c:pt>
                <c:pt idx="152">
                  <c:v>9.5663999999999992E-3</c:v>
                </c:pt>
                <c:pt idx="153">
                  <c:v>7.7044000000000001E-3</c:v>
                </c:pt>
                <c:pt idx="154">
                  <c:v>6.5786000000000004E-3</c:v>
                </c:pt>
                <c:pt idx="155">
                  <c:v>5.5107000000000003E-3</c:v>
                </c:pt>
                <c:pt idx="156">
                  <c:v>4.7010000000000003E-3</c:v>
                </c:pt>
                <c:pt idx="157">
                  <c:v>4.1025999999999996E-3</c:v>
                </c:pt>
                <c:pt idx="158">
                  <c:v>3.6175999999999999E-3</c:v>
                </c:pt>
                <c:pt idx="159">
                  <c:v>3.0484000000000002E-3</c:v>
                </c:pt>
                <c:pt idx="160">
                  <c:v>2.5305000000000002E-3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4.3042999999999996E-3</c:v>
                </c:pt>
                <c:pt idx="170">
                  <c:v>7.6115999999999996E-3</c:v>
                </c:pt>
                <c:pt idx="171">
                  <c:v>5.4056E-3</c:v>
                </c:pt>
                <c:pt idx="172">
                  <c:v>1.0418999999999999E-2</c:v>
                </c:pt>
                <c:pt idx="173">
                  <c:v>1.077E-2</c:v>
                </c:pt>
                <c:pt idx="174">
                  <c:v>4.9268999999999997E-3</c:v>
                </c:pt>
                <c:pt idx="175">
                  <c:v>7.8627000000000002E-3</c:v>
                </c:pt>
                <c:pt idx="176">
                  <c:v>5.4574000000000003E-3</c:v>
                </c:pt>
                <c:pt idx="177">
                  <c:v>3.9805999999999999E-3</c:v>
                </c:pt>
                <c:pt idx="178">
                  <c:v>3.4615000000000002E-3</c:v>
                </c:pt>
                <c:pt idx="179">
                  <c:v>3.1332E-3</c:v>
                </c:pt>
                <c:pt idx="180">
                  <c:v>3.1074000000000002E-3</c:v>
                </c:pt>
                <c:pt idx="181">
                  <c:v>3.1346999999999998E-3</c:v>
                </c:pt>
                <c:pt idx="182">
                  <c:v>3.2542000000000001E-3</c:v>
                </c:pt>
                <c:pt idx="183">
                  <c:v>3.4499000000000001E-3</c:v>
                </c:pt>
                <c:pt idx="184">
                  <c:v>2.9865E-3</c:v>
                </c:pt>
                <c:pt idx="185">
                  <c:v>2.9543E-3</c:v>
                </c:pt>
                <c:pt idx="186">
                  <c:v>2.7634000000000001E-3</c:v>
                </c:pt>
                <c:pt idx="187">
                  <c:v>2.5309999999999998E-3</c:v>
                </c:pt>
                <c:pt idx="188">
                  <c:v>2.4784999999999998E-3</c:v>
                </c:pt>
                <c:pt idx="189">
                  <c:v>2.3819000000000002E-3</c:v>
                </c:pt>
                <c:pt idx="190">
                  <c:v>2.4410999999999999E-3</c:v>
                </c:pt>
                <c:pt idx="191">
                  <c:v>2.5709000000000001E-3</c:v>
                </c:pt>
                <c:pt idx="192">
                  <c:v>2.8796E-3</c:v>
                </c:pt>
                <c:pt idx="193">
                  <c:v>1.5296000000000001E-3</c:v>
                </c:pt>
                <c:pt idx="194">
                  <c:v>2.8525999999999999E-2</c:v>
                </c:pt>
                <c:pt idx="195">
                  <c:v>3.1712999999999998E-2</c:v>
                </c:pt>
                <c:pt idx="196">
                  <c:v>1.5854E-2</c:v>
                </c:pt>
                <c:pt idx="197">
                  <c:v>2.7899999999999999E-3</c:v>
                </c:pt>
                <c:pt idx="198">
                  <c:v>3.4827999999999999E-3</c:v>
                </c:pt>
                <c:pt idx="199">
                  <c:v>4.4806999999999998E-3</c:v>
                </c:pt>
                <c:pt idx="200">
                  <c:v>3.8674E-3</c:v>
                </c:pt>
                <c:pt idx="201">
                  <c:v>2.8617E-3</c:v>
                </c:pt>
                <c:pt idx="202">
                  <c:v>2.1995999999999999E-3</c:v>
                </c:pt>
                <c:pt idx="203">
                  <c:v>1.4802000000000001E-3</c:v>
                </c:pt>
                <c:pt idx="204">
                  <c:v>1.0196999999999999E-3</c:v>
                </c:pt>
                <c:pt idx="205">
                  <c:v>6.5816999999999997E-5</c:v>
                </c:pt>
                <c:pt idx="206">
                  <c:v>4.8322000000000003E-5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5.1480999999999999E-4</c:v>
                </c:pt>
                <c:pt idx="227">
                  <c:v>5.0315000000000004E-3</c:v>
                </c:pt>
                <c:pt idx="228">
                  <c:v>4.5325000000000001E-3</c:v>
                </c:pt>
                <c:pt idx="229">
                  <c:v>3.6335E-3</c:v>
                </c:pt>
                <c:pt idx="230">
                  <c:v>3.0087E-3</c:v>
                </c:pt>
                <c:pt idx="231">
                  <c:v>1.9386E-3</c:v>
                </c:pt>
                <c:pt idx="232">
                  <c:v>1.3351999999999999E-3</c:v>
                </c:pt>
                <c:pt idx="233">
                  <c:v>6.6860999999999996E-5</c:v>
                </c:pt>
                <c:pt idx="234">
                  <c:v>9.3313999999999995E-5</c:v>
                </c:pt>
                <c:pt idx="235">
                  <c:v>4.7627999999999999E-5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1.2629999999999999E-5</c:v>
                </c:pt>
                <c:pt idx="272">
                  <c:v>2.6984000000000001E-3</c:v>
                </c:pt>
                <c:pt idx="273">
                  <c:v>3.3E-3</c:v>
                </c:pt>
                <c:pt idx="274">
                  <c:v>2.6768E-3</c:v>
                </c:pt>
                <c:pt idx="275">
                  <c:v>1.7547000000000001E-3</c:v>
                </c:pt>
                <c:pt idx="276">
                  <c:v>1.1963E-3</c:v>
                </c:pt>
                <c:pt idx="277">
                  <c:v>7.4820000000000005E-5</c:v>
                </c:pt>
                <c:pt idx="278">
                  <c:v>6.724E-5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3.8426999999999996E-6</c:v>
                </c:pt>
                <c:pt idx="292">
                  <c:v>2.7596999999999999E-3</c:v>
                </c:pt>
                <c:pt idx="293">
                  <c:v>4.8212999999999997E-3</c:v>
                </c:pt>
                <c:pt idx="294">
                  <c:v>2.1102999999999998E-3</c:v>
                </c:pt>
                <c:pt idx="295">
                  <c:v>2.9919999999999999E-3</c:v>
                </c:pt>
                <c:pt idx="296">
                  <c:v>2.7648E-3</c:v>
                </c:pt>
                <c:pt idx="297">
                  <c:v>2.2300000000000002E-3</c:v>
                </c:pt>
                <c:pt idx="298">
                  <c:v>1.6838000000000001E-3</c:v>
                </c:pt>
                <c:pt idx="299">
                  <c:v>9.8243000000000007E-4</c:v>
                </c:pt>
                <c:pt idx="300">
                  <c:v>5.5683999999999997E-5</c:v>
                </c:pt>
                <c:pt idx="301">
                  <c:v>4.1897999999999998E-5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4.5207E-4</c:v>
                </c:pt>
                <c:pt idx="312">
                  <c:v>6.4574000000000003E-3</c:v>
                </c:pt>
                <c:pt idx="313">
                  <c:v>8.4227999999999994E-3</c:v>
                </c:pt>
                <c:pt idx="314">
                  <c:v>9.0560999999999992E-3</c:v>
                </c:pt>
                <c:pt idx="315">
                  <c:v>7.7610999999999999E-3</c:v>
                </c:pt>
                <c:pt idx="316">
                  <c:v>6.4622000000000004E-3</c:v>
                </c:pt>
                <c:pt idx="317">
                  <c:v>5.4362999999999998E-3</c:v>
                </c:pt>
                <c:pt idx="318">
                  <c:v>5.1215999999999996E-3</c:v>
                </c:pt>
                <c:pt idx="319">
                  <c:v>4.7708000000000004E-3</c:v>
                </c:pt>
                <c:pt idx="320">
                  <c:v>6.0493999999999999E-3</c:v>
                </c:pt>
                <c:pt idx="321">
                  <c:v>1.6191000000000001E-2</c:v>
                </c:pt>
                <c:pt idx="322">
                  <c:v>1.8686000000000001E-2</c:v>
                </c:pt>
                <c:pt idx="323">
                  <c:v>7.3899999999999999E-3</c:v>
                </c:pt>
                <c:pt idx="324">
                  <c:v>5.5142999999999998E-3</c:v>
                </c:pt>
                <c:pt idx="325">
                  <c:v>5.6059999999999999E-3</c:v>
                </c:pt>
                <c:pt idx="326">
                  <c:v>5.4203999999999997E-3</c:v>
                </c:pt>
                <c:pt idx="327">
                  <c:v>5.0653E-3</c:v>
                </c:pt>
                <c:pt idx="328">
                  <c:v>4.9554999999999998E-3</c:v>
                </c:pt>
                <c:pt idx="329">
                  <c:v>4.9779999999999998E-3</c:v>
                </c:pt>
                <c:pt idx="330">
                  <c:v>5.1732000000000002E-3</c:v>
                </c:pt>
                <c:pt idx="331">
                  <c:v>4.7853000000000001E-3</c:v>
                </c:pt>
                <c:pt idx="332">
                  <c:v>4.4863999999999998E-3</c:v>
                </c:pt>
                <c:pt idx="333">
                  <c:v>4.359E-3</c:v>
                </c:pt>
                <c:pt idx="334">
                  <c:v>4.0136E-3</c:v>
                </c:pt>
                <c:pt idx="335">
                  <c:v>3.8536999999999998E-3</c:v>
                </c:pt>
                <c:pt idx="336">
                  <c:v>4.1749999999999999E-3</c:v>
                </c:pt>
                <c:pt idx="337">
                  <c:v>4.5512E-3</c:v>
                </c:pt>
                <c:pt idx="338">
                  <c:v>4.5415999999999998E-3</c:v>
                </c:pt>
                <c:pt idx="339">
                  <c:v>4.2934000000000002E-3</c:v>
                </c:pt>
                <c:pt idx="340">
                  <c:v>5.8545000000000003E-3</c:v>
                </c:pt>
                <c:pt idx="341">
                  <c:v>4.7651999999999998E-3</c:v>
                </c:pt>
                <c:pt idx="342">
                  <c:v>1.9759999999999999E-3</c:v>
                </c:pt>
                <c:pt idx="343">
                  <c:v>1.4248E-2</c:v>
                </c:pt>
                <c:pt idx="344">
                  <c:v>1.3403E-2</c:v>
                </c:pt>
                <c:pt idx="345">
                  <c:v>1.1034E-2</c:v>
                </c:pt>
                <c:pt idx="346">
                  <c:v>8.0020999999999998E-3</c:v>
                </c:pt>
                <c:pt idx="347">
                  <c:v>8.0403999999999996E-3</c:v>
                </c:pt>
                <c:pt idx="348">
                  <c:v>5.6295E-3</c:v>
                </c:pt>
                <c:pt idx="349">
                  <c:v>4.7593000000000002E-3</c:v>
                </c:pt>
                <c:pt idx="350">
                  <c:v>3.3254999999999999E-3</c:v>
                </c:pt>
                <c:pt idx="351">
                  <c:v>2.8162E-3</c:v>
                </c:pt>
                <c:pt idx="352">
                  <c:v>2.7095000000000001E-3</c:v>
                </c:pt>
                <c:pt idx="353">
                  <c:v>2.8535000000000001E-3</c:v>
                </c:pt>
                <c:pt idx="354">
                  <c:v>3.0003999999999999E-3</c:v>
                </c:pt>
                <c:pt idx="355">
                  <c:v>2.9001000000000001E-3</c:v>
                </c:pt>
                <c:pt idx="356">
                  <c:v>2.7962999999999998E-3</c:v>
                </c:pt>
                <c:pt idx="357">
                  <c:v>2.6372000000000001E-3</c:v>
                </c:pt>
                <c:pt idx="358">
                  <c:v>2.6315000000000002E-3</c:v>
                </c:pt>
                <c:pt idx="359">
                  <c:v>2.5056000000000002E-3</c:v>
                </c:pt>
                <c:pt idx="360">
                  <c:v>3.0856999999999998E-3</c:v>
                </c:pt>
                <c:pt idx="361">
                  <c:v>2.4323000000000001E-2</c:v>
                </c:pt>
                <c:pt idx="362">
                  <c:v>4.2433999999999999E-2</c:v>
                </c:pt>
                <c:pt idx="363">
                  <c:v>2.9087999999999999E-2</c:v>
                </c:pt>
                <c:pt idx="364">
                  <c:v>2.2183000000000001E-2</c:v>
                </c:pt>
                <c:pt idx="365">
                  <c:v>1.9746E-2</c:v>
                </c:pt>
                <c:pt idx="366">
                  <c:v>1.3525000000000001E-2</c:v>
                </c:pt>
                <c:pt idx="367">
                  <c:v>1.0592000000000001E-2</c:v>
                </c:pt>
                <c:pt idx="368">
                  <c:v>7.2376000000000003E-3</c:v>
                </c:pt>
                <c:pt idx="369">
                  <c:v>5.9944999999999998E-3</c:v>
                </c:pt>
                <c:pt idx="370">
                  <c:v>4.8972E-3</c:v>
                </c:pt>
                <c:pt idx="371">
                  <c:v>4.2411000000000003E-3</c:v>
                </c:pt>
                <c:pt idx="372">
                  <c:v>3.7786E-3</c:v>
                </c:pt>
                <c:pt idx="373">
                  <c:v>3.6540000000000001E-3</c:v>
                </c:pt>
                <c:pt idx="374">
                  <c:v>3.6212000000000002E-3</c:v>
                </c:pt>
                <c:pt idx="375">
                  <c:v>4.1501999999999997E-3</c:v>
                </c:pt>
                <c:pt idx="376">
                  <c:v>4.8631000000000004E-3</c:v>
                </c:pt>
                <c:pt idx="377">
                  <c:v>7.0435999999999997E-3</c:v>
                </c:pt>
                <c:pt idx="378">
                  <c:v>9.4875000000000001E-2</c:v>
                </c:pt>
                <c:pt idx="379">
                  <c:v>6.055E-2</c:v>
                </c:pt>
                <c:pt idx="380">
                  <c:v>4.1607999999999999E-2</c:v>
                </c:pt>
                <c:pt idx="381">
                  <c:v>3.6283000000000003E-2</c:v>
                </c:pt>
                <c:pt idx="382">
                  <c:v>2.9336999999999998E-2</c:v>
                </c:pt>
                <c:pt idx="383">
                  <c:v>1.6129000000000001E-2</c:v>
                </c:pt>
                <c:pt idx="384">
                  <c:v>1.3106E-2</c:v>
                </c:pt>
                <c:pt idx="385">
                  <c:v>1.1089E-2</c:v>
                </c:pt>
                <c:pt idx="386">
                  <c:v>7.352E-3</c:v>
                </c:pt>
                <c:pt idx="387">
                  <c:v>5.6699999999999997E-3</c:v>
                </c:pt>
                <c:pt idx="388">
                  <c:v>4.8777999999999998E-3</c:v>
                </c:pt>
                <c:pt idx="389">
                  <c:v>3.9570999999999999E-3</c:v>
                </c:pt>
                <c:pt idx="390">
                  <c:v>3.1729000000000002E-3</c:v>
                </c:pt>
                <c:pt idx="391">
                  <c:v>2.8560999999999999E-3</c:v>
                </c:pt>
                <c:pt idx="392">
                  <c:v>2.5822000000000002E-3</c:v>
                </c:pt>
                <c:pt idx="393">
                  <c:v>2.0898000000000002E-3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2.2160000000000001E-3</c:v>
                </c:pt>
                <c:pt idx="404">
                  <c:v>7.7826000000000006E-2</c:v>
                </c:pt>
                <c:pt idx="405">
                  <c:v>0.10066</c:v>
                </c:pt>
                <c:pt idx="406">
                  <c:v>6.7030999999999993E-2</c:v>
                </c:pt>
                <c:pt idx="407">
                  <c:v>4.0225999999999998E-2</c:v>
                </c:pt>
                <c:pt idx="408">
                  <c:v>2.9707000000000001E-2</c:v>
                </c:pt>
                <c:pt idx="409">
                  <c:v>1.8894999999999999E-2</c:v>
                </c:pt>
                <c:pt idx="410">
                  <c:v>1.3715E-2</c:v>
                </c:pt>
                <c:pt idx="411">
                  <c:v>8.1922000000000002E-3</c:v>
                </c:pt>
                <c:pt idx="412">
                  <c:v>7.9068999999999997E-3</c:v>
                </c:pt>
                <c:pt idx="413">
                  <c:v>6.7609999999999996E-3</c:v>
                </c:pt>
                <c:pt idx="414">
                  <c:v>5.2513000000000004E-3</c:v>
                </c:pt>
                <c:pt idx="415">
                  <c:v>4.3398000000000004E-3</c:v>
                </c:pt>
                <c:pt idx="416">
                  <c:v>3.6350000000000002E-3</c:v>
                </c:pt>
                <c:pt idx="417">
                  <c:v>2.9697E-3</c:v>
                </c:pt>
                <c:pt idx="418">
                  <c:v>2.6935000000000001E-3</c:v>
                </c:pt>
                <c:pt idx="419">
                  <c:v>2.7447999999999999E-3</c:v>
                </c:pt>
                <c:pt idx="420">
                  <c:v>2.8091000000000001E-3</c:v>
                </c:pt>
                <c:pt idx="421">
                  <c:v>2.8693999999999998E-3</c:v>
                </c:pt>
                <c:pt idx="422">
                  <c:v>3.1107000000000001E-3</c:v>
                </c:pt>
                <c:pt idx="423">
                  <c:v>3.5661999999999998E-3</c:v>
                </c:pt>
                <c:pt idx="424">
                  <c:v>3.7085999999999998E-3</c:v>
                </c:pt>
                <c:pt idx="425">
                  <c:v>4.0581000000000002E-3</c:v>
                </c:pt>
                <c:pt idx="426">
                  <c:v>5.0045000000000003E-3</c:v>
                </c:pt>
                <c:pt idx="427">
                  <c:v>3.4530999999999999E-2</c:v>
                </c:pt>
                <c:pt idx="428">
                  <c:v>0.10865</c:v>
                </c:pt>
                <c:pt idx="429">
                  <c:v>6.2589000000000006E-2</c:v>
                </c:pt>
                <c:pt idx="430">
                  <c:v>3.9163000000000003E-2</c:v>
                </c:pt>
                <c:pt idx="431">
                  <c:v>2.3592999999999999E-2</c:v>
                </c:pt>
                <c:pt idx="432">
                  <c:v>1.4165000000000001E-2</c:v>
                </c:pt>
                <c:pt idx="433">
                  <c:v>1.2257000000000001E-2</c:v>
                </c:pt>
                <c:pt idx="434">
                  <c:v>1.0862E-2</c:v>
                </c:pt>
                <c:pt idx="435">
                  <c:v>6.8345000000000003E-3</c:v>
                </c:pt>
                <c:pt idx="436">
                  <c:v>6.4329000000000001E-3</c:v>
                </c:pt>
                <c:pt idx="437">
                  <c:v>5.4132E-3</c:v>
                </c:pt>
                <c:pt idx="438">
                  <c:v>4.3831E-3</c:v>
                </c:pt>
                <c:pt idx="439">
                  <c:v>3.5823999999999999E-3</c:v>
                </c:pt>
                <c:pt idx="440">
                  <c:v>3.2158999999999998E-3</c:v>
                </c:pt>
                <c:pt idx="441">
                  <c:v>2.9905000000000001E-3</c:v>
                </c:pt>
                <c:pt idx="442">
                  <c:v>2.6543000000000001E-3</c:v>
                </c:pt>
                <c:pt idx="443">
                  <c:v>2.4371000000000002E-3</c:v>
                </c:pt>
                <c:pt idx="444">
                  <c:v>2.2753999999999999E-3</c:v>
                </c:pt>
                <c:pt idx="445">
                  <c:v>2.0167000000000002E-3</c:v>
                </c:pt>
                <c:pt idx="446">
                  <c:v>2.0279E-3</c:v>
                </c:pt>
                <c:pt idx="447">
                  <c:v>2.0723999999999998E-3</c:v>
                </c:pt>
                <c:pt idx="448">
                  <c:v>2.3519000000000001E-3</c:v>
                </c:pt>
                <c:pt idx="449">
                  <c:v>2.6957000000000001E-3</c:v>
                </c:pt>
                <c:pt idx="450">
                  <c:v>2.7052000000000001E-3</c:v>
                </c:pt>
                <c:pt idx="451">
                  <c:v>2.6034000000000001E-3</c:v>
                </c:pt>
                <c:pt idx="452">
                  <c:v>2.6484E-3</c:v>
                </c:pt>
                <c:pt idx="453">
                  <c:v>2.8327999999999999E-3</c:v>
                </c:pt>
                <c:pt idx="454">
                  <c:v>3.2209000000000001E-3</c:v>
                </c:pt>
                <c:pt idx="455">
                  <c:v>6.3258000000000003E-3</c:v>
                </c:pt>
                <c:pt idx="456">
                  <c:v>4.4496000000000001E-2</c:v>
                </c:pt>
                <c:pt idx="457">
                  <c:v>4.5074999999999997E-2</c:v>
                </c:pt>
                <c:pt idx="458">
                  <c:v>3.5736999999999998E-2</c:v>
                </c:pt>
                <c:pt idx="459">
                  <c:v>2.5350999999999999E-2</c:v>
                </c:pt>
                <c:pt idx="460">
                  <c:v>1.7156000000000001E-2</c:v>
                </c:pt>
                <c:pt idx="461">
                  <c:v>1.0012999999999999E-2</c:v>
                </c:pt>
                <c:pt idx="462">
                  <c:v>1.0521000000000001E-2</c:v>
                </c:pt>
                <c:pt idx="463">
                  <c:v>8.0663999999999996E-3</c:v>
                </c:pt>
                <c:pt idx="464">
                  <c:v>6.6595999999999999E-3</c:v>
                </c:pt>
                <c:pt idx="465">
                  <c:v>5.7558000000000002E-3</c:v>
                </c:pt>
                <c:pt idx="466">
                  <c:v>5.0962000000000004E-3</c:v>
                </c:pt>
                <c:pt idx="467">
                  <c:v>4.6774E-3</c:v>
                </c:pt>
                <c:pt idx="468">
                  <c:v>4.6847E-3</c:v>
                </c:pt>
                <c:pt idx="469">
                  <c:v>4.3506999999999999E-3</c:v>
                </c:pt>
                <c:pt idx="470">
                  <c:v>4.0165000000000001E-3</c:v>
                </c:pt>
                <c:pt idx="471">
                  <c:v>3.7434999999999999E-3</c:v>
                </c:pt>
                <c:pt idx="472">
                  <c:v>3.5254000000000001E-3</c:v>
                </c:pt>
                <c:pt idx="473">
                  <c:v>3.3356000000000002E-3</c:v>
                </c:pt>
                <c:pt idx="474">
                  <c:v>3.1811999999999999E-3</c:v>
                </c:pt>
                <c:pt idx="475">
                  <c:v>3.2404999999999999E-3</c:v>
                </c:pt>
                <c:pt idx="476">
                  <c:v>3.3527000000000001E-3</c:v>
                </c:pt>
                <c:pt idx="477">
                  <c:v>3.2586999999999998E-3</c:v>
                </c:pt>
                <c:pt idx="478">
                  <c:v>3.3119999999999998E-3</c:v>
                </c:pt>
                <c:pt idx="479">
                  <c:v>3.6671999999999998E-3</c:v>
                </c:pt>
                <c:pt idx="480">
                  <c:v>5.0977000000000001E-3</c:v>
                </c:pt>
                <c:pt idx="481">
                  <c:v>6.0927000000000004E-3</c:v>
                </c:pt>
                <c:pt idx="482">
                  <c:v>2.0153000000000001E-2</c:v>
                </c:pt>
                <c:pt idx="483">
                  <c:v>2.9153999999999999E-2</c:v>
                </c:pt>
                <c:pt idx="484">
                  <c:v>1.0428E-2</c:v>
                </c:pt>
                <c:pt idx="485">
                  <c:v>5.1466000000000003E-3</c:v>
                </c:pt>
                <c:pt idx="486">
                  <c:v>4.8976999999999996E-3</c:v>
                </c:pt>
                <c:pt idx="487">
                  <c:v>4.4749999999999998E-3</c:v>
                </c:pt>
                <c:pt idx="488">
                  <c:v>4.1447000000000003E-3</c:v>
                </c:pt>
                <c:pt idx="489">
                  <c:v>4.0387000000000001E-3</c:v>
                </c:pt>
                <c:pt idx="490">
                  <c:v>4.0511000000000002E-3</c:v>
                </c:pt>
                <c:pt idx="491">
                  <c:v>3.7667E-3</c:v>
                </c:pt>
                <c:pt idx="492">
                  <c:v>3.6189E-3</c:v>
                </c:pt>
                <c:pt idx="493">
                  <c:v>3.4719999999999998E-3</c:v>
                </c:pt>
                <c:pt idx="494">
                  <c:v>3.1394000000000001E-3</c:v>
                </c:pt>
                <c:pt idx="495">
                  <c:v>3.0404E-3</c:v>
                </c:pt>
                <c:pt idx="496">
                  <c:v>3.7718999999999999E-3</c:v>
                </c:pt>
                <c:pt idx="497">
                  <c:v>5.8630000000000002E-3</c:v>
                </c:pt>
                <c:pt idx="498">
                  <c:v>2.1499999999999998E-2</c:v>
                </c:pt>
                <c:pt idx="499">
                  <c:v>1.3517E-2</c:v>
                </c:pt>
                <c:pt idx="500">
                  <c:v>6.1852000000000001E-3</c:v>
                </c:pt>
                <c:pt idx="501">
                  <c:v>3.9198000000000002E-3</c:v>
                </c:pt>
                <c:pt idx="502">
                  <c:v>3.4805999999999999E-3</c:v>
                </c:pt>
                <c:pt idx="503">
                  <c:v>3.1151999999999998E-3</c:v>
                </c:pt>
                <c:pt idx="504">
                  <c:v>2.8947000000000001E-3</c:v>
                </c:pt>
                <c:pt idx="505">
                  <c:v>2.7215E-3</c:v>
                </c:pt>
                <c:pt idx="506">
                  <c:v>2.6453000000000002E-3</c:v>
                </c:pt>
                <c:pt idx="507">
                  <c:v>2.3425999999999998E-3</c:v>
                </c:pt>
                <c:pt idx="508">
                  <c:v>1.9916000000000001E-3</c:v>
                </c:pt>
                <c:pt idx="509">
                  <c:v>1.7685999999999999E-3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6.8824000000000003E-3</c:v>
                </c:pt>
                <c:pt idx="521">
                  <c:v>4.6877000000000004E-3</c:v>
                </c:pt>
                <c:pt idx="522">
                  <c:v>4.0724999999999997E-3</c:v>
                </c:pt>
                <c:pt idx="523">
                  <c:v>2.8804E-3</c:v>
                </c:pt>
                <c:pt idx="524">
                  <c:v>1.7340999999999999E-3</c:v>
                </c:pt>
                <c:pt idx="525">
                  <c:v>1.1041E-3</c:v>
                </c:pt>
                <c:pt idx="526">
                  <c:v>7.6457000000000003E-5</c:v>
                </c:pt>
                <c:pt idx="527">
                  <c:v>6.0473999999999997E-5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1.1657999999999999E-6</c:v>
                </c:pt>
                <c:pt idx="544">
                  <c:v>5.0907999999999997E-4</c:v>
                </c:pt>
                <c:pt idx="545">
                  <c:v>2.8884000000000002E-3</c:v>
                </c:pt>
                <c:pt idx="546">
                  <c:v>3.2181000000000002E-3</c:v>
                </c:pt>
                <c:pt idx="547">
                  <c:v>2.9036999999999999E-3</c:v>
                </c:pt>
                <c:pt idx="548">
                  <c:v>2.0617999999999999E-3</c:v>
                </c:pt>
                <c:pt idx="549">
                  <c:v>1.5051999999999999E-3</c:v>
                </c:pt>
                <c:pt idx="550">
                  <c:v>1.0803E-3</c:v>
                </c:pt>
                <c:pt idx="551">
                  <c:v>7.5167999999999996E-5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6.0280999999999996E-4</c:v>
                </c:pt>
                <c:pt idx="562">
                  <c:v>4.9081999999999997E-3</c:v>
                </c:pt>
                <c:pt idx="563">
                  <c:v>3.7743999999999998E-3</c:v>
                </c:pt>
                <c:pt idx="564">
                  <c:v>2.8559000000000002E-3</c:v>
                </c:pt>
                <c:pt idx="565">
                  <c:v>1.8615000000000001E-3</c:v>
                </c:pt>
                <c:pt idx="566">
                  <c:v>1.2463000000000001E-3</c:v>
                </c:pt>
                <c:pt idx="567">
                  <c:v>1.3500000000000001E-3</c:v>
                </c:pt>
                <c:pt idx="568">
                  <c:v>1.6762000000000001E-3</c:v>
                </c:pt>
                <c:pt idx="569">
                  <c:v>1.9691999999999999E-3</c:v>
                </c:pt>
                <c:pt idx="570">
                  <c:v>2.4882000000000001E-2</c:v>
                </c:pt>
                <c:pt idx="571">
                  <c:v>2.0371E-2</c:v>
                </c:pt>
                <c:pt idx="572">
                  <c:v>1.0614E-2</c:v>
                </c:pt>
                <c:pt idx="573">
                  <c:v>8.4092999999999998E-3</c:v>
                </c:pt>
                <c:pt idx="574">
                  <c:v>6.8173000000000001E-3</c:v>
                </c:pt>
                <c:pt idx="575">
                  <c:v>5.9822E-3</c:v>
                </c:pt>
                <c:pt idx="576">
                  <c:v>6.3470000000000002E-3</c:v>
                </c:pt>
                <c:pt idx="577">
                  <c:v>6.0334000000000004E-3</c:v>
                </c:pt>
                <c:pt idx="578">
                  <c:v>5.4736000000000003E-3</c:v>
                </c:pt>
                <c:pt idx="579">
                  <c:v>5.0781000000000003E-3</c:v>
                </c:pt>
                <c:pt idx="580">
                  <c:v>4.9937999999999996E-3</c:v>
                </c:pt>
                <c:pt idx="581">
                  <c:v>4.4463999999999997E-3</c:v>
                </c:pt>
                <c:pt idx="582">
                  <c:v>4.1307999999999996E-3</c:v>
                </c:pt>
                <c:pt idx="583">
                  <c:v>4.2529000000000004E-3</c:v>
                </c:pt>
                <c:pt idx="584">
                  <c:v>4.5871000000000002E-3</c:v>
                </c:pt>
                <c:pt idx="585">
                  <c:v>6.0508000000000003E-3</c:v>
                </c:pt>
                <c:pt idx="586">
                  <c:v>9.2817000000000004E-3</c:v>
                </c:pt>
                <c:pt idx="587">
                  <c:v>1.6152E-2</c:v>
                </c:pt>
                <c:pt idx="588">
                  <c:v>2.8648E-2</c:v>
                </c:pt>
                <c:pt idx="589">
                  <c:v>2.2738999999999999E-2</c:v>
                </c:pt>
                <c:pt idx="590">
                  <c:v>1.9646E-2</c:v>
                </c:pt>
                <c:pt idx="591">
                  <c:v>1.7163999999999999E-2</c:v>
                </c:pt>
                <c:pt idx="592">
                  <c:v>1.4407E-2</c:v>
                </c:pt>
                <c:pt idx="593">
                  <c:v>1.176E-2</c:v>
                </c:pt>
                <c:pt idx="594">
                  <c:v>9.3637000000000008E-3</c:v>
                </c:pt>
                <c:pt idx="595">
                  <c:v>6.9354000000000004E-3</c:v>
                </c:pt>
                <c:pt idx="596">
                  <c:v>5.4038000000000003E-3</c:v>
                </c:pt>
                <c:pt idx="597">
                  <c:v>4.3594999999999997E-3</c:v>
                </c:pt>
                <c:pt idx="598">
                  <c:v>4.1127999999999998E-3</c:v>
                </c:pt>
                <c:pt idx="599">
                  <c:v>3.5850999999999999E-3</c:v>
                </c:pt>
                <c:pt idx="600">
                  <c:v>3.3146999999999999E-3</c:v>
                </c:pt>
                <c:pt idx="601">
                  <c:v>3.3433E-3</c:v>
                </c:pt>
                <c:pt idx="602">
                  <c:v>2.9881999999999999E-3</c:v>
                </c:pt>
                <c:pt idx="603">
                  <c:v>2.6944999999999998E-3</c:v>
                </c:pt>
                <c:pt idx="604">
                  <c:v>2.5907E-3</c:v>
                </c:pt>
                <c:pt idx="605">
                  <c:v>2.4459999999999998E-3</c:v>
                </c:pt>
                <c:pt idx="606">
                  <c:v>2.3276E-3</c:v>
                </c:pt>
                <c:pt idx="607">
                  <c:v>2.2166E-3</c:v>
                </c:pt>
                <c:pt idx="608">
                  <c:v>2.2098E-3</c:v>
                </c:pt>
                <c:pt idx="609">
                  <c:v>2.3871999999999999E-3</c:v>
                </c:pt>
                <c:pt idx="610">
                  <c:v>2.4685000000000002E-3</c:v>
                </c:pt>
                <c:pt idx="611">
                  <c:v>2.4282000000000001E-3</c:v>
                </c:pt>
                <c:pt idx="612">
                  <c:v>2.3820999999999998E-3</c:v>
                </c:pt>
                <c:pt idx="613">
                  <c:v>2.4673999999999998E-3</c:v>
                </c:pt>
                <c:pt idx="614">
                  <c:v>2.8156000000000001E-3</c:v>
                </c:pt>
                <c:pt idx="615">
                  <c:v>3.4937000000000002E-3</c:v>
                </c:pt>
                <c:pt idx="616">
                  <c:v>1.1265000000000001E-2</c:v>
                </c:pt>
                <c:pt idx="617">
                  <c:v>2.8164000000000002E-2</c:v>
                </c:pt>
                <c:pt idx="618">
                  <c:v>1.448E-2</c:v>
                </c:pt>
                <c:pt idx="619">
                  <c:v>8.7507000000000001E-3</c:v>
                </c:pt>
                <c:pt idx="620">
                  <c:v>5.9664999999999996E-3</c:v>
                </c:pt>
                <c:pt idx="621">
                  <c:v>6.0784000000000003E-3</c:v>
                </c:pt>
                <c:pt idx="622">
                  <c:v>4.9449000000000003E-3</c:v>
                </c:pt>
                <c:pt idx="623">
                  <c:v>3.8316000000000001E-3</c:v>
                </c:pt>
                <c:pt idx="624">
                  <c:v>3.0814000000000002E-3</c:v>
                </c:pt>
                <c:pt idx="625">
                  <c:v>2.7365000000000002E-3</c:v>
                </c:pt>
                <c:pt idx="626">
                  <c:v>2.8576000000000001E-3</c:v>
                </c:pt>
                <c:pt idx="627">
                  <c:v>2.9123E-3</c:v>
                </c:pt>
                <c:pt idx="628">
                  <c:v>2.9762E-3</c:v>
                </c:pt>
                <c:pt idx="629">
                  <c:v>2.8135999999999999E-3</c:v>
                </c:pt>
                <c:pt idx="630">
                  <c:v>2.6227999999999998E-3</c:v>
                </c:pt>
                <c:pt idx="631">
                  <c:v>2.4234E-3</c:v>
                </c:pt>
                <c:pt idx="632">
                  <c:v>2.2604000000000001E-3</c:v>
                </c:pt>
                <c:pt idx="633">
                  <c:v>1.8301999999999999E-3</c:v>
                </c:pt>
                <c:pt idx="634">
                  <c:v>6.4674999999999997E-4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6.5648000000000006E-5</c:v>
                </c:pt>
                <c:pt idx="655">
                  <c:v>1.4333E-2</c:v>
                </c:pt>
                <c:pt idx="656">
                  <c:v>9.6638000000000002E-3</c:v>
                </c:pt>
                <c:pt idx="657">
                  <c:v>6.7508999999999998E-3</c:v>
                </c:pt>
                <c:pt idx="658">
                  <c:v>5.3042999999999996E-3</c:v>
                </c:pt>
                <c:pt idx="659">
                  <c:v>4.4096999999999999E-3</c:v>
                </c:pt>
                <c:pt idx="660">
                  <c:v>4.2474000000000001E-3</c:v>
                </c:pt>
                <c:pt idx="661">
                  <c:v>4.3962999999999997E-3</c:v>
                </c:pt>
                <c:pt idx="662">
                  <c:v>4.5329000000000003E-3</c:v>
                </c:pt>
                <c:pt idx="663">
                  <c:v>4.4891000000000002E-3</c:v>
                </c:pt>
                <c:pt idx="664">
                  <c:v>4.0848999999999998E-3</c:v>
                </c:pt>
                <c:pt idx="665">
                  <c:v>3.8411000000000001E-3</c:v>
                </c:pt>
                <c:pt idx="666">
                  <c:v>3.9633000000000003E-3</c:v>
                </c:pt>
                <c:pt idx="667">
                  <c:v>6.6679E-3</c:v>
                </c:pt>
                <c:pt idx="668">
                  <c:v>3.6814E-2</c:v>
                </c:pt>
                <c:pt idx="669">
                  <c:v>2.3122E-2</c:v>
                </c:pt>
                <c:pt idx="670">
                  <c:v>1.3218000000000001E-2</c:v>
                </c:pt>
                <c:pt idx="671">
                  <c:v>7.8309999999999994E-3</c:v>
                </c:pt>
                <c:pt idx="672">
                  <c:v>7.4882999999999998E-3</c:v>
                </c:pt>
                <c:pt idx="673">
                  <c:v>9.3723000000000001E-3</c:v>
                </c:pt>
                <c:pt idx="674">
                  <c:v>1.6319E-2</c:v>
                </c:pt>
                <c:pt idx="675">
                  <c:v>2.8473999999999999E-2</c:v>
                </c:pt>
                <c:pt idx="676">
                  <c:v>1.3793E-2</c:v>
                </c:pt>
                <c:pt idx="677">
                  <c:v>1.1376000000000001E-2</c:v>
                </c:pt>
                <c:pt idx="678">
                  <c:v>1.2829999999999999E-2</c:v>
                </c:pt>
                <c:pt idx="679">
                  <c:v>1.4017999999999999E-2</c:v>
                </c:pt>
                <c:pt idx="680">
                  <c:v>1.32E-2</c:v>
                </c:pt>
                <c:pt idx="681">
                  <c:v>8.4732999999999996E-3</c:v>
                </c:pt>
                <c:pt idx="682">
                  <c:v>4.3565000000000001E-3</c:v>
                </c:pt>
                <c:pt idx="683">
                  <c:v>4.2545999999999999E-3</c:v>
                </c:pt>
                <c:pt idx="684">
                  <c:v>3.5693000000000001E-3</c:v>
                </c:pt>
                <c:pt idx="685">
                  <c:v>3.2276000000000002E-3</c:v>
                </c:pt>
                <c:pt idx="686">
                  <c:v>2.9480000000000001E-3</c:v>
                </c:pt>
                <c:pt idx="687">
                  <c:v>2.4911E-3</c:v>
                </c:pt>
                <c:pt idx="688">
                  <c:v>2.4957999999999998E-3</c:v>
                </c:pt>
                <c:pt idx="689">
                  <c:v>0</c:v>
                </c:pt>
                <c:pt idx="690">
                  <c:v>0</c:v>
                </c:pt>
                <c:pt idx="691">
                  <c:v>4.2342999999999999E-2</c:v>
                </c:pt>
                <c:pt idx="692">
                  <c:v>8.5259000000000001E-2</c:v>
                </c:pt>
                <c:pt idx="693">
                  <c:v>3.9662000000000003E-2</c:v>
                </c:pt>
                <c:pt idx="694">
                  <c:v>3.8966000000000001E-2</c:v>
                </c:pt>
                <c:pt idx="695">
                  <c:v>2.0218E-2</c:v>
                </c:pt>
                <c:pt idx="696">
                  <c:v>1.4777999999999999E-2</c:v>
                </c:pt>
                <c:pt idx="697">
                  <c:v>1.03E-2</c:v>
                </c:pt>
                <c:pt idx="698">
                  <c:v>7.8569999999999994E-3</c:v>
                </c:pt>
                <c:pt idx="699">
                  <c:v>6.5243999999999996E-3</c:v>
                </c:pt>
                <c:pt idx="700">
                  <c:v>5.7177E-3</c:v>
                </c:pt>
                <c:pt idx="701">
                  <c:v>4.9325999999999997E-3</c:v>
                </c:pt>
                <c:pt idx="702">
                  <c:v>3.8310000000000002E-3</c:v>
                </c:pt>
                <c:pt idx="703">
                  <c:v>3.0130999999999999E-3</c:v>
                </c:pt>
                <c:pt idx="704">
                  <c:v>2.5611000000000002E-3</c:v>
                </c:pt>
                <c:pt idx="705">
                  <c:v>2.2686E-3</c:v>
                </c:pt>
                <c:pt idx="706">
                  <c:v>2.2366E-3</c:v>
                </c:pt>
                <c:pt idx="707">
                  <c:v>2.4177000000000001E-3</c:v>
                </c:pt>
                <c:pt idx="708">
                  <c:v>2.4677000000000002E-3</c:v>
                </c:pt>
                <c:pt idx="709">
                  <c:v>2.297E-3</c:v>
                </c:pt>
                <c:pt idx="710">
                  <c:v>2.1692999999999999E-3</c:v>
                </c:pt>
                <c:pt idx="711">
                  <c:v>1.9476000000000001E-3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8.5269999999999999E-3</c:v>
                </c:pt>
                <c:pt idx="721">
                  <c:v>4.352E-3</c:v>
                </c:pt>
                <c:pt idx="722">
                  <c:v>1.4603E-2</c:v>
                </c:pt>
                <c:pt idx="723">
                  <c:v>9.0863000000000003E-3</c:v>
                </c:pt>
                <c:pt idx="724">
                  <c:v>9.0874000000000007E-3</c:v>
                </c:pt>
                <c:pt idx="725">
                  <c:v>2.6321000000000001E-3</c:v>
                </c:pt>
                <c:pt idx="726">
                  <c:v>3.6015999999999999E-3</c:v>
                </c:pt>
                <c:pt idx="727">
                  <c:v>3.4139999999999999E-3</c:v>
                </c:pt>
                <c:pt idx="728">
                  <c:v>2.4937000000000002E-3</c:v>
                </c:pt>
                <c:pt idx="729">
                  <c:v>1.7109E-3</c:v>
                </c:pt>
                <c:pt idx="730">
                  <c:v>9.969899999999999E-4</c:v>
                </c:pt>
                <c:pt idx="731">
                  <c:v>5.5266000000000002E-5</c:v>
                </c:pt>
                <c:pt idx="732">
                  <c:v>6.3448000000000006E-5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2.1272999999999999E-3</c:v>
                </c:pt>
                <c:pt idx="741">
                  <c:v>2.6953000000000001E-2</c:v>
                </c:pt>
                <c:pt idx="742">
                  <c:v>3.6755999999999997E-2</c:v>
                </c:pt>
                <c:pt idx="743">
                  <c:v>2.3997000000000001E-2</c:v>
                </c:pt>
                <c:pt idx="744">
                  <c:v>8.8955000000000006E-3</c:v>
                </c:pt>
                <c:pt idx="745">
                  <c:v>7.9809000000000008E-3</c:v>
                </c:pt>
                <c:pt idx="746">
                  <c:v>8.0461999999999999E-3</c:v>
                </c:pt>
                <c:pt idx="747">
                  <c:v>6.5364000000000004E-3</c:v>
                </c:pt>
                <c:pt idx="748">
                  <c:v>5.6565000000000001E-3</c:v>
                </c:pt>
                <c:pt idx="749">
                  <c:v>5.1168999999999997E-3</c:v>
                </c:pt>
                <c:pt idx="750">
                  <c:v>4.8234000000000003E-3</c:v>
                </c:pt>
                <c:pt idx="751">
                  <c:v>4.6067E-3</c:v>
                </c:pt>
                <c:pt idx="752">
                  <c:v>4.2735999999999998E-3</c:v>
                </c:pt>
                <c:pt idx="753">
                  <c:v>3.9147000000000001E-3</c:v>
                </c:pt>
                <c:pt idx="754">
                  <c:v>3.6724000000000001E-3</c:v>
                </c:pt>
                <c:pt idx="755">
                  <c:v>3.3409999999999998E-3</c:v>
                </c:pt>
                <c:pt idx="756">
                  <c:v>3.3503000000000001E-3</c:v>
                </c:pt>
                <c:pt idx="757">
                  <c:v>3.5412E-3</c:v>
                </c:pt>
                <c:pt idx="758">
                  <c:v>4.5313000000000003E-3</c:v>
                </c:pt>
                <c:pt idx="759">
                  <c:v>3.9906999999999998E-3</c:v>
                </c:pt>
                <c:pt idx="760">
                  <c:v>3.4675000000000001E-3</c:v>
                </c:pt>
                <c:pt idx="761">
                  <c:v>4.9975000000000002E-3</c:v>
                </c:pt>
                <c:pt idx="762">
                  <c:v>5.4739000000000003E-3</c:v>
                </c:pt>
                <c:pt idx="763">
                  <c:v>5.1552999999999998E-3</c:v>
                </c:pt>
                <c:pt idx="764">
                  <c:v>4.6416000000000001E-3</c:v>
                </c:pt>
                <c:pt idx="765">
                  <c:v>4.2300999999999997E-3</c:v>
                </c:pt>
                <c:pt idx="766">
                  <c:v>3.9579999999999997E-3</c:v>
                </c:pt>
                <c:pt idx="767">
                  <c:v>3.7092000000000002E-3</c:v>
                </c:pt>
                <c:pt idx="768">
                  <c:v>3.4378999999999998E-3</c:v>
                </c:pt>
                <c:pt idx="769">
                  <c:v>2.8728999999999998E-3</c:v>
                </c:pt>
                <c:pt idx="770">
                  <c:v>0</c:v>
                </c:pt>
                <c:pt idx="771">
                  <c:v>1.3373000000000001E-6</c:v>
                </c:pt>
                <c:pt idx="772">
                  <c:v>5.1714000000000002E-6</c:v>
                </c:pt>
                <c:pt idx="773">
                  <c:v>3.0029999999999999E-6</c:v>
                </c:pt>
                <c:pt idx="774">
                  <c:v>9.1271999999999998E-7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1.4977000000000001E-2</c:v>
                </c:pt>
                <c:pt idx="784">
                  <c:v>1.6789999999999999E-2</c:v>
                </c:pt>
                <c:pt idx="785">
                  <c:v>1.1328E-2</c:v>
                </c:pt>
                <c:pt idx="786">
                  <c:v>5.7203000000000002E-3</c:v>
                </c:pt>
                <c:pt idx="787">
                  <c:v>5.3566000000000004E-3</c:v>
                </c:pt>
                <c:pt idx="788">
                  <c:v>4.5120000000000004E-3</c:v>
                </c:pt>
                <c:pt idx="789">
                  <c:v>3.9147000000000001E-3</c:v>
                </c:pt>
                <c:pt idx="790">
                  <c:v>3.9443999999999998E-3</c:v>
                </c:pt>
                <c:pt idx="791">
                  <c:v>6.9559E-7</c:v>
                </c:pt>
                <c:pt idx="792">
                  <c:v>8.8579999999999996E-4</c:v>
                </c:pt>
                <c:pt idx="793">
                  <c:v>1.3217E-2</c:v>
                </c:pt>
                <c:pt idx="794">
                  <c:v>9.4012000000000002E-3</c:v>
                </c:pt>
                <c:pt idx="795">
                  <c:v>5.1212000000000002E-3</c:v>
                </c:pt>
                <c:pt idx="796">
                  <c:v>3.9442000000000001E-3</c:v>
                </c:pt>
                <c:pt idx="797">
                  <c:v>3.3054999999999998E-3</c:v>
                </c:pt>
                <c:pt idx="798">
                  <c:v>2.9307999999999999E-3</c:v>
                </c:pt>
                <c:pt idx="799">
                  <c:v>2.8511000000000001E-3</c:v>
                </c:pt>
                <c:pt idx="800">
                  <c:v>2.9072E-3</c:v>
                </c:pt>
                <c:pt idx="801">
                  <c:v>2.9353000000000001E-3</c:v>
                </c:pt>
                <c:pt idx="802">
                  <c:v>2.7853999999999999E-3</c:v>
                </c:pt>
                <c:pt idx="803">
                  <c:v>2.7675999999999998E-3</c:v>
                </c:pt>
                <c:pt idx="804">
                  <c:v>2.6500999999999999E-3</c:v>
                </c:pt>
                <c:pt idx="805">
                  <c:v>2.5271999999999998E-3</c:v>
                </c:pt>
                <c:pt idx="806">
                  <c:v>2.2947000000000002E-3</c:v>
                </c:pt>
                <c:pt idx="807">
                  <c:v>2.1410000000000001E-3</c:v>
                </c:pt>
                <c:pt idx="808">
                  <c:v>6.9808000000000001E-4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4.4552999999999997E-3</c:v>
                </c:pt>
                <c:pt idx="813">
                  <c:v>1.34E-2</c:v>
                </c:pt>
                <c:pt idx="814">
                  <c:v>1.3200999999999999E-2</c:v>
                </c:pt>
                <c:pt idx="815">
                  <c:v>1.0413E-2</c:v>
                </c:pt>
                <c:pt idx="816">
                  <c:v>6.5684000000000003E-3</c:v>
                </c:pt>
                <c:pt idx="817">
                  <c:v>4.3647E-3</c:v>
                </c:pt>
                <c:pt idx="818">
                  <c:v>4.8190999999999998E-3</c:v>
                </c:pt>
                <c:pt idx="819">
                  <c:v>3.8638000000000001E-3</c:v>
                </c:pt>
                <c:pt idx="820">
                  <c:v>3.3639E-3</c:v>
                </c:pt>
                <c:pt idx="821">
                  <c:v>3.1846000000000001E-3</c:v>
                </c:pt>
                <c:pt idx="822">
                  <c:v>2.8777999999999998E-3</c:v>
                </c:pt>
                <c:pt idx="823">
                  <c:v>2.6889000000000001E-3</c:v>
                </c:pt>
                <c:pt idx="824">
                  <c:v>2.6643999999999999E-3</c:v>
                </c:pt>
                <c:pt idx="825">
                  <c:v>2.5661999999999998E-3</c:v>
                </c:pt>
                <c:pt idx="826">
                  <c:v>2.2908E-3</c:v>
                </c:pt>
                <c:pt idx="827">
                  <c:v>2.0820000000000001E-3</c:v>
                </c:pt>
                <c:pt idx="828">
                  <c:v>2.0463E-3</c:v>
                </c:pt>
                <c:pt idx="829">
                  <c:v>2.0646000000000002E-3</c:v>
                </c:pt>
                <c:pt idx="830">
                  <c:v>4.2033000000000001E-3</c:v>
                </c:pt>
                <c:pt idx="831">
                  <c:v>3.3519E-2</c:v>
                </c:pt>
                <c:pt idx="832">
                  <c:v>2.1766000000000001E-2</c:v>
                </c:pt>
                <c:pt idx="833">
                  <c:v>1.0652E-2</c:v>
                </c:pt>
                <c:pt idx="834">
                  <c:v>4.5475999999999997E-3</c:v>
                </c:pt>
                <c:pt idx="835">
                  <c:v>4.6909999999999999E-3</c:v>
                </c:pt>
                <c:pt idx="836">
                  <c:v>3.9582000000000003E-3</c:v>
                </c:pt>
                <c:pt idx="837">
                  <c:v>3.2287000000000001E-3</c:v>
                </c:pt>
                <c:pt idx="838">
                  <c:v>2.918E-3</c:v>
                </c:pt>
                <c:pt idx="839">
                  <c:v>2.8411E-3</c:v>
                </c:pt>
                <c:pt idx="840">
                  <c:v>2.8503999999999999E-3</c:v>
                </c:pt>
                <c:pt idx="841">
                  <c:v>2.8189000000000001E-3</c:v>
                </c:pt>
                <c:pt idx="842">
                  <c:v>2.7859999999999998E-3</c:v>
                </c:pt>
                <c:pt idx="843">
                  <c:v>2.5693000000000001E-3</c:v>
                </c:pt>
                <c:pt idx="844">
                  <c:v>2.5779000000000002E-3</c:v>
                </c:pt>
                <c:pt idx="845">
                  <c:v>3.0657000000000002E-3</c:v>
                </c:pt>
                <c:pt idx="846">
                  <c:v>4.13E-3</c:v>
                </c:pt>
                <c:pt idx="847">
                  <c:v>1.0299000000000001E-2</c:v>
                </c:pt>
                <c:pt idx="848">
                  <c:v>2.4840000000000001E-2</c:v>
                </c:pt>
                <c:pt idx="849">
                  <c:v>2.3224000000000002E-2</c:v>
                </c:pt>
                <c:pt idx="850">
                  <c:v>1.3265000000000001E-2</c:v>
                </c:pt>
                <c:pt idx="851">
                  <c:v>6.6531999999999997E-3</c:v>
                </c:pt>
                <c:pt idx="852">
                  <c:v>4.3229000000000002E-3</c:v>
                </c:pt>
                <c:pt idx="853">
                  <c:v>4.6955E-3</c:v>
                </c:pt>
                <c:pt idx="854">
                  <c:v>3.6962000000000002E-3</c:v>
                </c:pt>
                <c:pt idx="855">
                  <c:v>3.1118999999999999E-3</c:v>
                </c:pt>
                <c:pt idx="856">
                  <c:v>2.8582999999999998E-3</c:v>
                </c:pt>
                <c:pt idx="857">
                  <c:v>2.6293000000000002E-3</c:v>
                </c:pt>
                <c:pt idx="858">
                  <c:v>2.2650000000000001E-3</c:v>
                </c:pt>
                <c:pt idx="859">
                  <c:v>2.1744999999999998E-3</c:v>
                </c:pt>
                <c:pt idx="860">
                  <c:v>2.0636999999999999E-3</c:v>
                </c:pt>
                <c:pt idx="861">
                  <c:v>1.9892E-3</c:v>
                </c:pt>
                <c:pt idx="862">
                  <c:v>1.8676000000000001E-3</c:v>
                </c:pt>
                <c:pt idx="863">
                  <c:v>1.7691E-3</c:v>
                </c:pt>
                <c:pt idx="864">
                  <c:v>1.6540000000000001E-3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2.8045000000000001E-3</c:v>
                </c:pt>
                <c:pt idx="893">
                  <c:v>4.2596999999999999E-3</c:v>
                </c:pt>
                <c:pt idx="894">
                  <c:v>3.0384000000000001E-3</c:v>
                </c:pt>
                <c:pt idx="895">
                  <c:v>2.2078000000000002E-3</c:v>
                </c:pt>
                <c:pt idx="896">
                  <c:v>1.2052E-3</c:v>
                </c:pt>
                <c:pt idx="897">
                  <c:v>6.614E-5</c:v>
                </c:pt>
                <c:pt idx="898">
                  <c:v>9.5841000000000006E-5</c:v>
                </c:pt>
                <c:pt idx="899">
                  <c:v>7.2031000000000002E-5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5.9123000000000001E-6</c:v>
                </c:pt>
                <c:pt idx="905">
                  <c:v>3.8315999999999999E-6</c:v>
                </c:pt>
                <c:pt idx="906">
                  <c:v>2.7037E-7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7.2621999999999999E-3</c:v>
                </c:pt>
                <c:pt idx="914">
                  <c:v>8.4144000000000007E-3</c:v>
                </c:pt>
                <c:pt idx="915">
                  <c:v>9.7763999999999993E-3</c:v>
                </c:pt>
                <c:pt idx="916">
                  <c:v>7.6103999999999998E-3</c:v>
                </c:pt>
                <c:pt idx="917">
                  <c:v>5.6074999999999996E-3</c:v>
                </c:pt>
                <c:pt idx="918">
                  <c:v>4.4711000000000004E-3</c:v>
                </c:pt>
                <c:pt idx="919">
                  <c:v>4.3020000000000003E-3</c:v>
                </c:pt>
                <c:pt idx="920">
                  <c:v>4.2449000000000002E-3</c:v>
                </c:pt>
                <c:pt idx="921">
                  <c:v>4.4334999999999999E-3</c:v>
                </c:pt>
                <c:pt idx="922">
                  <c:v>4.4332E-3</c:v>
                </c:pt>
                <c:pt idx="923">
                  <c:v>4.1380000000000002E-3</c:v>
                </c:pt>
                <c:pt idx="924">
                  <c:v>3.8349999999999999E-3</c:v>
                </c:pt>
                <c:pt idx="925">
                  <c:v>3.4416E-3</c:v>
                </c:pt>
                <c:pt idx="926">
                  <c:v>3.1578000000000001E-3</c:v>
                </c:pt>
                <c:pt idx="927">
                  <c:v>3.3378000000000001E-3</c:v>
                </c:pt>
                <c:pt idx="928">
                  <c:v>7.1650000000000004E-3</c:v>
                </c:pt>
                <c:pt idx="929">
                  <c:v>2.1366E-2</c:v>
                </c:pt>
                <c:pt idx="930">
                  <c:v>2.4702999999999999E-2</c:v>
                </c:pt>
                <c:pt idx="931">
                  <c:v>1.5672999999999999E-2</c:v>
                </c:pt>
                <c:pt idx="932">
                  <c:v>9.0154999999999992E-3</c:v>
                </c:pt>
                <c:pt idx="933">
                  <c:v>6.3753999999999998E-3</c:v>
                </c:pt>
                <c:pt idx="934">
                  <c:v>5.3537000000000003E-3</c:v>
                </c:pt>
                <c:pt idx="935">
                  <c:v>5.3411999999999999E-3</c:v>
                </c:pt>
                <c:pt idx="936">
                  <c:v>3.8804E-3</c:v>
                </c:pt>
                <c:pt idx="937">
                  <c:v>2.9762999999999999E-3</c:v>
                </c:pt>
                <c:pt idx="938">
                  <c:v>2.7992999999999998E-3</c:v>
                </c:pt>
                <c:pt idx="939">
                  <c:v>2.5744000000000001E-3</c:v>
                </c:pt>
                <c:pt idx="940">
                  <c:v>2.1708999999999999E-3</c:v>
                </c:pt>
                <c:pt idx="941">
                  <c:v>1.9173E-3</c:v>
                </c:pt>
                <c:pt idx="942">
                  <c:v>1.8623999999999999E-3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2.0741999999999999E-5</c:v>
                </c:pt>
                <c:pt idx="956">
                  <c:v>2.8760999999999999E-3</c:v>
                </c:pt>
                <c:pt idx="957">
                  <c:v>8.5927E-3</c:v>
                </c:pt>
                <c:pt idx="958">
                  <c:v>5.7774999999999996E-3</c:v>
                </c:pt>
                <c:pt idx="959">
                  <c:v>5.5814999999999997E-3</c:v>
                </c:pt>
                <c:pt idx="960">
                  <c:v>3.8084E-3</c:v>
                </c:pt>
                <c:pt idx="961">
                  <c:v>2.9118999999999998E-3</c:v>
                </c:pt>
                <c:pt idx="962">
                  <c:v>2.6323000000000002E-3</c:v>
                </c:pt>
                <c:pt idx="963">
                  <c:v>2.6443999999999999E-3</c:v>
                </c:pt>
                <c:pt idx="964">
                  <c:v>2.9279000000000002E-3</c:v>
                </c:pt>
                <c:pt idx="965">
                  <c:v>3.4204000000000001E-3</c:v>
                </c:pt>
                <c:pt idx="966">
                  <c:v>4.6960999999999999E-3</c:v>
                </c:pt>
                <c:pt idx="967">
                  <c:v>1.3512E-2</c:v>
                </c:pt>
                <c:pt idx="968">
                  <c:v>5.9397999999999999E-2</c:v>
                </c:pt>
                <c:pt idx="969">
                  <c:v>2.3486E-2</c:v>
                </c:pt>
                <c:pt idx="970">
                  <c:v>1.6251999999999999E-2</c:v>
                </c:pt>
                <c:pt idx="971">
                  <c:v>1.3790999999999999E-2</c:v>
                </c:pt>
                <c:pt idx="972">
                  <c:v>7.7145E-3</c:v>
                </c:pt>
                <c:pt idx="973">
                  <c:v>6.3043999999999999E-3</c:v>
                </c:pt>
                <c:pt idx="974">
                  <c:v>6.0972999999999999E-3</c:v>
                </c:pt>
                <c:pt idx="975">
                  <c:v>5.2510999999999999E-3</c:v>
                </c:pt>
                <c:pt idx="976">
                  <c:v>4.5738999999999997E-3</c:v>
                </c:pt>
                <c:pt idx="977">
                  <c:v>4.1523000000000003E-3</c:v>
                </c:pt>
                <c:pt idx="978">
                  <c:v>3.9259999999999998E-3</c:v>
                </c:pt>
                <c:pt idx="979">
                  <c:v>4.0457000000000002E-3</c:v>
                </c:pt>
                <c:pt idx="980">
                  <c:v>3.8536E-3</c:v>
                </c:pt>
                <c:pt idx="981">
                  <c:v>3.7312999999999999E-3</c:v>
                </c:pt>
                <c:pt idx="982">
                  <c:v>3.7747000000000002E-3</c:v>
                </c:pt>
                <c:pt idx="983">
                  <c:v>3.5890000000000002E-3</c:v>
                </c:pt>
                <c:pt idx="984">
                  <c:v>3.5664999999999998E-3</c:v>
                </c:pt>
                <c:pt idx="985">
                  <c:v>3.7804000000000002E-3</c:v>
                </c:pt>
                <c:pt idx="986">
                  <c:v>4.5328E-3</c:v>
                </c:pt>
                <c:pt idx="987">
                  <c:v>6.5607E-3</c:v>
                </c:pt>
                <c:pt idx="988">
                  <c:v>5.1546999999999999E-3</c:v>
                </c:pt>
                <c:pt idx="989">
                  <c:v>3.7115000000000002E-2</c:v>
                </c:pt>
                <c:pt idx="990">
                  <c:v>3.4674000000000003E-2</c:v>
                </c:pt>
                <c:pt idx="991">
                  <c:v>3.0037000000000001E-2</c:v>
                </c:pt>
                <c:pt idx="992">
                  <c:v>1.5113E-2</c:v>
                </c:pt>
                <c:pt idx="993">
                  <c:v>1.5433000000000001E-2</c:v>
                </c:pt>
                <c:pt idx="994">
                  <c:v>1.3102000000000001E-2</c:v>
                </c:pt>
                <c:pt idx="995">
                  <c:v>8.0508999999999997E-3</c:v>
                </c:pt>
                <c:pt idx="996">
                  <c:v>5.2389000000000003E-3</c:v>
                </c:pt>
                <c:pt idx="997">
                  <c:v>4.9801000000000003E-3</c:v>
                </c:pt>
                <c:pt idx="998">
                  <c:v>4.1688000000000003E-3</c:v>
                </c:pt>
                <c:pt idx="999">
                  <c:v>3.5847000000000001E-3</c:v>
                </c:pt>
                <c:pt idx="1000">
                  <c:v>3.0928000000000001E-3</c:v>
                </c:pt>
                <c:pt idx="1001">
                  <c:v>3.1312000000000002E-3</c:v>
                </c:pt>
                <c:pt idx="1002">
                  <c:v>3.1448000000000001E-3</c:v>
                </c:pt>
                <c:pt idx="1003">
                  <c:v>2.9026E-3</c:v>
                </c:pt>
                <c:pt idx="1004">
                  <c:v>2.7829E-3</c:v>
                </c:pt>
                <c:pt idx="1005">
                  <c:v>2.7458999999999999E-3</c:v>
                </c:pt>
                <c:pt idx="1006">
                  <c:v>2.6031000000000001E-3</c:v>
                </c:pt>
                <c:pt idx="1007">
                  <c:v>3.0809000000000001E-3</c:v>
                </c:pt>
                <c:pt idx="1008">
                  <c:v>3.7723000000000001E-3</c:v>
                </c:pt>
                <c:pt idx="1009">
                  <c:v>5.1346999999999999E-3</c:v>
                </c:pt>
                <c:pt idx="1010">
                  <c:v>9.1064000000000006E-3</c:v>
                </c:pt>
                <c:pt idx="1011">
                  <c:v>3.4648999999999999E-2</c:v>
                </c:pt>
                <c:pt idx="1012">
                  <c:v>1.6424000000000001E-2</c:v>
                </c:pt>
                <c:pt idx="1013">
                  <c:v>9.2446000000000004E-3</c:v>
                </c:pt>
                <c:pt idx="1014">
                  <c:v>3.3165999999999998E-3</c:v>
                </c:pt>
                <c:pt idx="1015">
                  <c:v>3.8428999999999998E-3</c:v>
                </c:pt>
                <c:pt idx="1016">
                  <c:v>2.9976999999999998E-3</c:v>
                </c:pt>
                <c:pt idx="1017">
                  <c:v>1.9298E-3</c:v>
                </c:pt>
                <c:pt idx="1018">
                  <c:v>1.1031000000000001E-3</c:v>
                </c:pt>
                <c:pt idx="1019">
                  <c:v>1.1257E-4</c:v>
                </c:pt>
                <c:pt idx="1020">
                  <c:v>6.4209999999999996E-7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5.2791000000000002E-7</c:v>
                </c:pt>
                <c:pt idx="1035">
                  <c:v>1.3854E-2</c:v>
                </c:pt>
                <c:pt idx="1036">
                  <c:v>1.8464000000000001E-2</c:v>
                </c:pt>
                <c:pt idx="1037">
                  <c:v>1.9838000000000001E-2</c:v>
                </c:pt>
                <c:pt idx="1038">
                  <c:v>1.184E-2</c:v>
                </c:pt>
                <c:pt idx="1039">
                  <c:v>8.6000999999999994E-3</c:v>
                </c:pt>
                <c:pt idx="1040">
                  <c:v>6.2821999999999999E-3</c:v>
                </c:pt>
                <c:pt idx="1041">
                  <c:v>5.4971000000000004E-3</c:v>
                </c:pt>
                <c:pt idx="1042">
                  <c:v>4.6341999999999998E-3</c:v>
                </c:pt>
                <c:pt idx="1043">
                  <c:v>4.0879999999999996E-3</c:v>
                </c:pt>
                <c:pt idx="1044">
                  <c:v>3.9569999999999996E-3</c:v>
                </c:pt>
                <c:pt idx="1045">
                  <c:v>4.0398999999999999E-3</c:v>
                </c:pt>
                <c:pt idx="1046">
                  <c:v>4.3725999999999999E-3</c:v>
                </c:pt>
                <c:pt idx="1047">
                  <c:v>5.2411000000000003E-3</c:v>
                </c:pt>
                <c:pt idx="1048">
                  <c:v>7.5811000000000003E-3</c:v>
                </c:pt>
                <c:pt idx="1049">
                  <c:v>8.1039000000000007E-3</c:v>
                </c:pt>
                <c:pt idx="1050">
                  <c:v>1.2082000000000001E-2</c:v>
                </c:pt>
                <c:pt idx="1051">
                  <c:v>1.2612E-2</c:v>
                </c:pt>
                <c:pt idx="1052">
                  <c:v>4.8579000000000001E-3</c:v>
                </c:pt>
                <c:pt idx="1053">
                  <c:v>5.5852999999999996E-3</c:v>
                </c:pt>
                <c:pt idx="1054">
                  <c:v>2.6186999999999998E-3</c:v>
                </c:pt>
                <c:pt idx="1055">
                  <c:v>2.4675000000000001E-3</c:v>
                </c:pt>
                <c:pt idx="1056">
                  <c:v>1.6456999999999999E-3</c:v>
                </c:pt>
                <c:pt idx="1057">
                  <c:v>9.3842999999999997E-4</c:v>
                </c:pt>
                <c:pt idx="1058">
                  <c:v>7.9729999999999997E-5</c:v>
                </c:pt>
                <c:pt idx="1059">
                  <c:v>5.3671999999999997E-5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3.4361999999999999E-4</c:v>
                </c:pt>
                <c:pt idx="1071">
                  <c:v>1.4753E-2</c:v>
                </c:pt>
                <c:pt idx="1072">
                  <c:v>1.2244E-2</c:v>
                </c:pt>
                <c:pt idx="1073">
                  <c:v>1.5336000000000001E-2</c:v>
                </c:pt>
                <c:pt idx="1074">
                  <c:v>1.3171E-2</c:v>
                </c:pt>
                <c:pt idx="1075">
                  <c:v>1.1171E-2</c:v>
                </c:pt>
                <c:pt idx="1076">
                  <c:v>2.4902000000000001E-3</c:v>
                </c:pt>
                <c:pt idx="1077">
                  <c:v>2.9951000000000001E-3</c:v>
                </c:pt>
                <c:pt idx="1078">
                  <c:v>2.4464999999999999E-3</c:v>
                </c:pt>
                <c:pt idx="1079">
                  <c:v>1.8852000000000001E-3</c:v>
                </c:pt>
                <c:pt idx="1080">
                  <c:v>1.248E-3</c:v>
                </c:pt>
                <c:pt idx="1081">
                  <c:v>1.075E-4</c:v>
                </c:pt>
                <c:pt idx="1082">
                  <c:v>7.5034E-5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1.3927E-9</c:v>
                </c:pt>
                <c:pt idx="1098">
                  <c:v>1.4725E-5</c:v>
                </c:pt>
                <c:pt idx="1099">
                  <c:v>1.7659000000000002E-5</c:v>
                </c:pt>
                <c:pt idx="1100">
                  <c:v>1.2089999999999999E-5</c:v>
                </c:pt>
                <c:pt idx="1101">
                  <c:v>4.3382000000000002E-6</c:v>
                </c:pt>
                <c:pt idx="1102">
                  <c:v>1.2662E-6</c:v>
                </c:pt>
                <c:pt idx="1103">
                  <c:v>3.3145999999999998E-7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2.1084000000000001E-4</c:v>
                </c:pt>
                <c:pt idx="1141">
                  <c:v>1.0232E-2</c:v>
                </c:pt>
                <c:pt idx="1142">
                  <c:v>8.2368000000000007E-3</c:v>
                </c:pt>
                <c:pt idx="1143">
                  <c:v>6.1066000000000002E-3</c:v>
                </c:pt>
                <c:pt idx="1144">
                  <c:v>6.7457000000000003E-3</c:v>
                </c:pt>
                <c:pt idx="1145">
                  <c:v>6.5404E-3</c:v>
                </c:pt>
                <c:pt idx="1146">
                  <c:v>5.4091E-3</c:v>
                </c:pt>
                <c:pt idx="1147">
                  <c:v>4.6877999999999998E-3</c:v>
                </c:pt>
                <c:pt idx="1148">
                  <c:v>4.5425999999999999E-3</c:v>
                </c:pt>
                <c:pt idx="1149">
                  <c:v>4.1654999999999999E-3</c:v>
                </c:pt>
                <c:pt idx="1150">
                  <c:v>3.8603000000000001E-3</c:v>
                </c:pt>
                <c:pt idx="1151">
                  <c:v>3.4034E-3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3.2521999999999998E-4</c:v>
                </c:pt>
                <c:pt idx="1198">
                  <c:v>8.5293000000000001E-4</c:v>
                </c:pt>
                <c:pt idx="1199">
                  <c:v>1.7719999999999999E-3</c:v>
                </c:pt>
                <c:pt idx="1200">
                  <c:v>1.3967999999999999E-3</c:v>
                </c:pt>
                <c:pt idx="1201">
                  <c:v>9.3353999999999996E-4</c:v>
                </c:pt>
                <c:pt idx="1202">
                  <c:v>5.0494000000000001E-5</c:v>
                </c:pt>
                <c:pt idx="1203">
                  <c:v>6.9320999999999996E-5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9.8756999999999993E-6</c:v>
                </c:pt>
                <c:pt idx="1212">
                  <c:v>5.4438000000000004E-3</c:v>
                </c:pt>
                <c:pt idx="1213">
                  <c:v>4.4816999999999999E-3</c:v>
                </c:pt>
                <c:pt idx="1214">
                  <c:v>3.8872999999999998E-3</c:v>
                </c:pt>
                <c:pt idx="1215">
                  <c:v>2.7301000000000001E-3</c:v>
                </c:pt>
                <c:pt idx="1216">
                  <c:v>1.3763E-3</c:v>
                </c:pt>
                <c:pt idx="1217">
                  <c:v>7.8957999999999999E-5</c:v>
                </c:pt>
                <c:pt idx="1218">
                  <c:v>7.6494000000000003E-5</c:v>
                </c:pt>
                <c:pt idx="1219">
                  <c:v>5.0149999999999999E-5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1.5333999999999999E-5</c:v>
                </c:pt>
                <c:pt idx="1231">
                  <c:v>4.6613000000000002E-3</c:v>
                </c:pt>
                <c:pt idx="1232">
                  <c:v>9.2318999999999995E-3</c:v>
                </c:pt>
                <c:pt idx="1233">
                  <c:v>6.0539000000000001E-3</c:v>
                </c:pt>
                <c:pt idx="1234">
                  <c:v>5.4216000000000004E-3</c:v>
                </c:pt>
                <c:pt idx="1235">
                  <c:v>6.1916000000000002E-3</c:v>
                </c:pt>
                <c:pt idx="1236">
                  <c:v>4.7889999999999999E-3</c:v>
                </c:pt>
                <c:pt idx="1237">
                  <c:v>4.0239000000000004E-3</c:v>
                </c:pt>
                <c:pt idx="1238">
                  <c:v>4.1304999999999996E-3</c:v>
                </c:pt>
                <c:pt idx="1239">
                  <c:v>4.5179E-3</c:v>
                </c:pt>
                <c:pt idx="1240">
                  <c:v>4.4146000000000003E-3</c:v>
                </c:pt>
                <c:pt idx="1241">
                  <c:v>4.1295999999999998E-3</c:v>
                </c:pt>
                <c:pt idx="1242">
                  <c:v>3.1651000000000001E-3</c:v>
                </c:pt>
                <c:pt idx="1243">
                  <c:v>2.6086999999999998E-3</c:v>
                </c:pt>
                <c:pt idx="1244">
                  <c:v>2.0745999999999998E-3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5.1723000000000003E-3</c:v>
                </c:pt>
                <c:pt idx="1251">
                  <c:v>6.0534999999999999E-3</c:v>
                </c:pt>
                <c:pt idx="1252">
                  <c:v>5.3397000000000002E-3</c:v>
                </c:pt>
                <c:pt idx="1253">
                  <c:v>8.9748999999999992E-3</c:v>
                </c:pt>
                <c:pt idx="1254">
                  <c:v>7.4381999999999998E-3</c:v>
                </c:pt>
                <c:pt idx="1255">
                  <c:v>5.4926000000000003E-3</c:v>
                </c:pt>
                <c:pt idx="1256">
                  <c:v>4.4079000000000002E-3</c:v>
                </c:pt>
                <c:pt idx="1257">
                  <c:v>3.7130000000000002E-3</c:v>
                </c:pt>
                <c:pt idx="1258">
                  <c:v>3.3849000000000001E-3</c:v>
                </c:pt>
                <c:pt idx="1259">
                  <c:v>2.8663999999999999E-3</c:v>
                </c:pt>
                <c:pt idx="1260">
                  <c:v>2.5948E-3</c:v>
                </c:pt>
                <c:pt idx="1261">
                  <c:v>2.0657000000000002E-3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9.2124999999999999E-8</c:v>
                </c:pt>
                <c:pt idx="1277">
                  <c:v>1.9667E-2</c:v>
                </c:pt>
                <c:pt idx="1278">
                  <c:v>3.1373999999999999E-2</c:v>
                </c:pt>
                <c:pt idx="1279">
                  <c:v>2.1047E-2</c:v>
                </c:pt>
                <c:pt idx="1280">
                  <c:v>1.494E-2</c:v>
                </c:pt>
                <c:pt idx="1281">
                  <c:v>1.1195999999999999E-2</c:v>
                </c:pt>
                <c:pt idx="1282">
                  <c:v>9.3454999999999996E-3</c:v>
                </c:pt>
                <c:pt idx="1283">
                  <c:v>5.7321000000000004E-3</c:v>
                </c:pt>
                <c:pt idx="1284">
                  <c:v>5.9382000000000002E-3</c:v>
                </c:pt>
                <c:pt idx="1285">
                  <c:v>5.3588000000000004E-3</c:v>
                </c:pt>
                <c:pt idx="1286">
                  <c:v>4.8320999999999998E-3</c:v>
                </c:pt>
                <c:pt idx="1287">
                  <c:v>4.5075000000000002E-3</c:v>
                </c:pt>
                <c:pt idx="1288">
                  <c:v>4.2023E-3</c:v>
                </c:pt>
                <c:pt idx="1289">
                  <c:v>4.2325000000000002E-3</c:v>
                </c:pt>
                <c:pt idx="1290">
                  <c:v>3.8408000000000001E-3</c:v>
                </c:pt>
                <c:pt idx="1291">
                  <c:v>3.7875999999999999E-3</c:v>
                </c:pt>
                <c:pt idx="1292">
                  <c:v>3.594E-3</c:v>
                </c:pt>
                <c:pt idx="1293">
                  <c:v>3.4667999999999999E-3</c:v>
                </c:pt>
                <c:pt idx="1294">
                  <c:v>3.4145E-3</c:v>
                </c:pt>
                <c:pt idx="1295">
                  <c:v>4.2069999999999998E-3</c:v>
                </c:pt>
                <c:pt idx="1296">
                  <c:v>5.7766000000000002E-4</c:v>
                </c:pt>
                <c:pt idx="1297">
                  <c:v>5.6008999999999998E-3</c:v>
                </c:pt>
                <c:pt idx="1298">
                  <c:v>1.3603000000000001E-2</c:v>
                </c:pt>
                <c:pt idx="1299">
                  <c:v>3.2632E-3</c:v>
                </c:pt>
                <c:pt idx="1300">
                  <c:v>2.8682E-3</c:v>
                </c:pt>
                <c:pt idx="1301">
                  <c:v>2.7119999999999998E-4</c:v>
                </c:pt>
                <c:pt idx="1302">
                  <c:v>3.7623000000000001E-3</c:v>
                </c:pt>
                <c:pt idx="1303">
                  <c:v>4.0863999999999996E-3</c:v>
                </c:pt>
                <c:pt idx="1304">
                  <c:v>3.4543999999999998E-3</c:v>
                </c:pt>
                <c:pt idx="1305">
                  <c:v>2.8869E-3</c:v>
                </c:pt>
                <c:pt idx="1306">
                  <c:v>1.8854E-3</c:v>
                </c:pt>
                <c:pt idx="1307">
                  <c:v>1.2065999999999999E-3</c:v>
                </c:pt>
                <c:pt idx="1308">
                  <c:v>6.3163000000000005E-5</c:v>
                </c:pt>
                <c:pt idx="1309">
                  <c:v>8.3818000000000003E-5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1.1253999999999999E-3</c:v>
                </c:pt>
                <c:pt idx="1318">
                  <c:v>1.6351000000000001E-2</c:v>
                </c:pt>
                <c:pt idx="1319">
                  <c:v>5.1678000000000002E-3</c:v>
                </c:pt>
                <c:pt idx="1320">
                  <c:v>6.7051999999999997E-3</c:v>
                </c:pt>
                <c:pt idx="1321">
                  <c:v>1.0120000000000001E-3</c:v>
                </c:pt>
                <c:pt idx="1322">
                  <c:v>4.1397999999999999E-3</c:v>
                </c:pt>
                <c:pt idx="1323">
                  <c:v>1.8296E-3</c:v>
                </c:pt>
                <c:pt idx="1324">
                  <c:v>9.6613999999999994E-5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1.8830999999999999E-4</c:v>
                </c:pt>
                <c:pt idx="1341">
                  <c:v>4.8474E-3</c:v>
                </c:pt>
                <c:pt idx="1342">
                  <c:v>4.1620999999999998E-2</c:v>
                </c:pt>
                <c:pt idx="1343">
                  <c:v>3.6069999999999998E-2</c:v>
                </c:pt>
                <c:pt idx="1344">
                  <c:v>2.3734999999999999E-2</c:v>
                </c:pt>
                <c:pt idx="1345">
                  <c:v>1.4035000000000001E-2</c:v>
                </c:pt>
                <c:pt idx="1346">
                  <c:v>1.1070999999999999E-2</c:v>
                </c:pt>
                <c:pt idx="1347">
                  <c:v>8.0104000000000009E-3</c:v>
                </c:pt>
                <c:pt idx="1348">
                  <c:v>7.5484000000000002E-3</c:v>
                </c:pt>
                <c:pt idx="1349">
                  <c:v>6.2874000000000003E-3</c:v>
                </c:pt>
                <c:pt idx="1350">
                  <c:v>5.7857000000000004E-3</c:v>
                </c:pt>
                <c:pt idx="1351">
                  <c:v>4.8560000000000001E-3</c:v>
                </c:pt>
                <c:pt idx="1352">
                  <c:v>3.7694E-3</c:v>
                </c:pt>
                <c:pt idx="1353">
                  <c:v>3.0365000000000001E-3</c:v>
                </c:pt>
                <c:pt idx="1354">
                  <c:v>2.7239E-3</c:v>
                </c:pt>
                <c:pt idx="1355">
                  <c:v>2.2176000000000001E-3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1.6212999999999999E-5</c:v>
                </c:pt>
                <c:pt idx="1366">
                  <c:v>2.0303999999999999E-2</c:v>
                </c:pt>
                <c:pt idx="1367">
                  <c:v>1.4024E-2</c:v>
                </c:pt>
                <c:pt idx="1368">
                  <c:v>5.6501999999999995E-4</c:v>
                </c:pt>
                <c:pt idx="1369">
                  <c:v>3.0945999999999999E-3</c:v>
                </c:pt>
                <c:pt idx="1370">
                  <c:v>2.9762E-3</c:v>
                </c:pt>
                <c:pt idx="1371">
                  <c:v>1.7036E-3</c:v>
                </c:pt>
                <c:pt idx="1372">
                  <c:v>1.1130999999999999E-3</c:v>
                </c:pt>
                <c:pt idx="1373">
                  <c:v>5.8387999999999997E-5</c:v>
                </c:pt>
                <c:pt idx="1374">
                  <c:v>5.2646999999999999E-5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4.9218000000000005E-4</c:v>
                </c:pt>
                <c:pt idx="1391">
                  <c:v>8.8039999999999993E-3</c:v>
                </c:pt>
                <c:pt idx="1392">
                  <c:v>1.0704999999999999E-2</c:v>
                </c:pt>
                <c:pt idx="1393">
                  <c:v>7.0748E-3</c:v>
                </c:pt>
                <c:pt idx="1394">
                  <c:v>6.0147999999999998E-3</c:v>
                </c:pt>
                <c:pt idx="1395">
                  <c:v>4.8374999999999998E-3</c:v>
                </c:pt>
                <c:pt idx="1396">
                  <c:v>4.2686E-3</c:v>
                </c:pt>
                <c:pt idx="1397">
                  <c:v>3.9845000000000002E-3</c:v>
                </c:pt>
                <c:pt idx="1398">
                  <c:v>3.6533E-3</c:v>
                </c:pt>
                <c:pt idx="1399">
                  <c:v>3.5122999999999999E-3</c:v>
                </c:pt>
                <c:pt idx="1400">
                  <c:v>3.4253E-3</c:v>
                </c:pt>
                <c:pt idx="1401">
                  <c:v>2.9553000000000001E-3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1.0197000000000001E-5</c:v>
                </c:pt>
                <c:pt idx="1407">
                  <c:v>8.0044000000000008E-6</c:v>
                </c:pt>
                <c:pt idx="1408">
                  <c:v>1.4347E-6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8.7300999999999996E-5</c:v>
                </c:pt>
                <c:pt idx="1424">
                  <c:v>8.6945000000000002E-4</c:v>
                </c:pt>
                <c:pt idx="1425">
                  <c:v>6.7927000000000005E-4</c:v>
                </c:pt>
                <c:pt idx="1426">
                  <c:v>3.9444000000000002E-4</c:v>
                </c:pt>
                <c:pt idx="1427">
                  <c:v>1.9969000000000001E-4</c:v>
                </c:pt>
                <c:pt idx="1428">
                  <c:v>5.6446000000000001E-5</c:v>
                </c:pt>
                <c:pt idx="1429">
                  <c:v>6.1107999999999998E-5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7.7983000000000002E-3</c:v>
                </c:pt>
                <c:pt idx="1438">
                  <c:v>1.2142999999999999E-2</c:v>
                </c:pt>
                <c:pt idx="1439">
                  <c:v>8.8395999999999995E-3</c:v>
                </c:pt>
                <c:pt idx="1440">
                  <c:v>7.2532999999999999E-3</c:v>
                </c:pt>
                <c:pt idx="1441">
                  <c:v>5.9981000000000001E-3</c:v>
                </c:pt>
                <c:pt idx="1442">
                  <c:v>4.6978000000000002E-3</c:v>
                </c:pt>
                <c:pt idx="1443">
                  <c:v>4.3337000000000002E-3</c:v>
                </c:pt>
                <c:pt idx="1444">
                  <c:v>4.1507000000000002E-3</c:v>
                </c:pt>
                <c:pt idx="1445">
                  <c:v>4.5208000000000002E-3</c:v>
                </c:pt>
                <c:pt idx="1446">
                  <c:v>4.5052E-3</c:v>
                </c:pt>
                <c:pt idx="1447">
                  <c:v>4.4301999999999996E-3</c:v>
                </c:pt>
                <c:pt idx="1448">
                  <c:v>4.2084000000000002E-3</c:v>
                </c:pt>
                <c:pt idx="1449">
                  <c:v>3.9007E-3</c:v>
                </c:pt>
                <c:pt idx="1450">
                  <c:v>3.7130000000000002E-3</c:v>
                </c:pt>
                <c:pt idx="1451">
                  <c:v>3.4486999999999999E-3</c:v>
                </c:pt>
                <c:pt idx="1452">
                  <c:v>3.3676000000000001E-3</c:v>
                </c:pt>
                <c:pt idx="1453">
                  <c:v>3.2604000000000001E-3</c:v>
                </c:pt>
                <c:pt idx="1454">
                  <c:v>3.3497000000000002E-3</c:v>
                </c:pt>
                <c:pt idx="1455">
                  <c:v>3.3677999999999998E-3</c:v>
                </c:pt>
                <c:pt idx="1456">
                  <c:v>3.2226999999999998E-3</c:v>
                </c:pt>
                <c:pt idx="1457">
                  <c:v>3.2675E-3</c:v>
                </c:pt>
                <c:pt idx="1458">
                  <c:v>3.2364999999999998E-3</c:v>
                </c:pt>
                <c:pt idx="1459">
                  <c:v>2.9363000000000002E-3</c:v>
                </c:pt>
                <c:pt idx="1460">
                  <c:v>2.7017999999999999E-3</c:v>
                </c:pt>
                <c:pt idx="1461">
                  <c:v>2.3211E-3</c:v>
                </c:pt>
                <c:pt idx="1462">
                  <c:v>2.1318999999999999E-3</c:v>
                </c:pt>
                <c:pt idx="1463">
                  <c:v>2.0149999999999999E-3</c:v>
                </c:pt>
                <c:pt idx="1464">
                  <c:v>1.9984E-3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1.2668000000000001E-6</c:v>
                </c:pt>
                <c:pt idx="1488">
                  <c:v>4.3407999999999997E-3</c:v>
                </c:pt>
                <c:pt idx="1489">
                  <c:v>4.6500999999999999E-3</c:v>
                </c:pt>
                <c:pt idx="1490">
                  <c:v>3.8245000000000002E-3</c:v>
                </c:pt>
                <c:pt idx="1491">
                  <c:v>2.7851999999999998E-3</c:v>
                </c:pt>
                <c:pt idx="1492">
                  <c:v>1.766E-3</c:v>
                </c:pt>
                <c:pt idx="1493">
                  <c:v>1.0667999999999999E-3</c:v>
                </c:pt>
                <c:pt idx="1494">
                  <c:v>5.9653E-5</c:v>
                </c:pt>
                <c:pt idx="1495">
                  <c:v>6.3495000000000001E-5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8.5473000000000003E-6</c:v>
                </c:pt>
                <c:pt idx="1512">
                  <c:v>6.3010000000000002E-3</c:v>
                </c:pt>
                <c:pt idx="1513">
                  <c:v>9.5692999999999993E-3</c:v>
                </c:pt>
                <c:pt idx="1514">
                  <c:v>6.9728000000000004E-3</c:v>
                </c:pt>
                <c:pt idx="1515">
                  <c:v>5.9753000000000002E-3</c:v>
                </c:pt>
                <c:pt idx="1516">
                  <c:v>5.0011999999999999E-3</c:v>
                </c:pt>
                <c:pt idx="1517">
                  <c:v>4.9023000000000001E-3</c:v>
                </c:pt>
                <c:pt idx="1518">
                  <c:v>4.803E-3</c:v>
                </c:pt>
                <c:pt idx="1519">
                  <c:v>5.2369000000000001E-3</c:v>
                </c:pt>
                <c:pt idx="1520">
                  <c:v>5.5271000000000001E-3</c:v>
                </c:pt>
                <c:pt idx="1521">
                  <c:v>5.5100000000000001E-3</c:v>
                </c:pt>
                <c:pt idx="1522">
                  <c:v>5.4355999999999996E-3</c:v>
                </c:pt>
                <c:pt idx="1523">
                  <c:v>5.7922E-3</c:v>
                </c:pt>
                <c:pt idx="1524">
                  <c:v>5.8364999999999997E-3</c:v>
                </c:pt>
                <c:pt idx="1525">
                  <c:v>6.9471000000000003E-3</c:v>
                </c:pt>
                <c:pt idx="1526">
                  <c:v>4.2864000000000001E-3</c:v>
                </c:pt>
                <c:pt idx="1527">
                  <c:v>5.9736999999999998E-2</c:v>
                </c:pt>
                <c:pt idx="1528">
                  <c:v>4.0202000000000002E-2</c:v>
                </c:pt>
                <c:pt idx="1529">
                  <c:v>3.0519999999999999E-2</c:v>
                </c:pt>
                <c:pt idx="1530">
                  <c:v>2.7897999999999999E-2</c:v>
                </c:pt>
                <c:pt idx="1531">
                  <c:v>2.3158999999999999E-2</c:v>
                </c:pt>
                <c:pt idx="1532">
                  <c:v>1.355E-2</c:v>
                </c:pt>
                <c:pt idx="1533">
                  <c:v>1.3492000000000001E-2</c:v>
                </c:pt>
                <c:pt idx="1534">
                  <c:v>1.1932E-2</c:v>
                </c:pt>
                <c:pt idx="1535">
                  <c:v>8.4545000000000002E-3</c:v>
                </c:pt>
                <c:pt idx="1536">
                  <c:v>6.2630000000000003E-3</c:v>
                </c:pt>
                <c:pt idx="1537">
                  <c:v>5.2988999999999996E-3</c:v>
                </c:pt>
                <c:pt idx="1538">
                  <c:v>4.3312999999999997E-3</c:v>
                </c:pt>
                <c:pt idx="1539">
                  <c:v>3.6140999999999999E-3</c:v>
                </c:pt>
                <c:pt idx="1540">
                  <c:v>2.8953999999999998E-3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1.3862999999999999E-7</c:v>
                </c:pt>
                <c:pt idx="1561">
                  <c:v>6.5050999999999998E-3</c:v>
                </c:pt>
                <c:pt idx="1562">
                  <c:v>3.7807000000000001E-3</c:v>
                </c:pt>
                <c:pt idx="1563">
                  <c:v>9.0381000000000003E-3</c:v>
                </c:pt>
                <c:pt idx="1564">
                  <c:v>3.3636E-3</c:v>
                </c:pt>
                <c:pt idx="1565">
                  <c:v>9.469E-3</c:v>
                </c:pt>
                <c:pt idx="1566">
                  <c:v>6.7948000000000001E-3</c:v>
                </c:pt>
                <c:pt idx="1567">
                  <c:v>5.1593999999999998E-3</c:v>
                </c:pt>
                <c:pt idx="1568">
                  <c:v>4.4288000000000001E-3</c:v>
                </c:pt>
                <c:pt idx="1569">
                  <c:v>3.813E-3</c:v>
                </c:pt>
                <c:pt idx="1570">
                  <c:v>3.4648000000000001E-3</c:v>
                </c:pt>
                <c:pt idx="1571">
                  <c:v>3.3419999999999999E-3</c:v>
                </c:pt>
                <c:pt idx="1572">
                  <c:v>2.7602999999999998E-3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9.1279999999999996E-4</c:v>
                </c:pt>
                <c:pt idx="1589">
                  <c:v>6.3417000000000001E-2</c:v>
                </c:pt>
                <c:pt idx="1590">
                  <c:v>2.2620999999999999E-2</c:v>
                </c:pt>
                <c:pt idx="1591">
                  <c:v>1.1977E-2</c:v>
                </c:pt>
                <c:pt idx="1592">
                  <c:v>1.1762E-2</c:v>
                </c:pt>
                <c:pt idx="1593">
                  <c:v>6.6149000000000004E-4</c:v>
                </c:pt>
                <c:pt idx="1594">
                  <c:v>3.3164000000000002E-3</c:v>
                </c:pt>
                <c:pt idx="1595">
                  <c:v>2.5059000000000001E-3</c:v>
                </c:pt>
                <c:pt idx="1596">
                  <c:v>1.5313E-3</c:v>
                </c:pt>
                <c:pt idx="1597">
                  <c:v>6.1853999999999994E-5</c:v>
                </c:pt>
                <c:pt idx="1598">
                  <c:v>6.0804999999999998E-5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7.6832000000000003E-3</c:v>
                </c:pt>
                <c:pt idx="1607">
                  <c:v>2.2599000000000001E-2</c:v>
                </c:pt>
                <c:pt idx="1608">
                  <c:v>5.4709000000000001E-2</c:v>
                </c:pt>
                <c:pt idx="1609">
                  <c:v>3.8682000000000001E-2</c:v>
                </c:pt>
                <c:pt idx="1610">
                  <c:v>2.0627E-2</c:v>
                </c:pt>
                <c:pt idx="1611">
                  <c:v>1.176E-2</c:v>
                </c:pt>
                <c:pt idx="1612">
                  <c:v>8.4569999999999992E-3</c:v>
                </c:pt>
                <c:pt idx="1613">
                  <c:v>7.0829999999999999E-3</c:v>
                </c:pt>
                <c:pt idx="1614">
                  <c:v>6.6017000000000003E-3</c:v>
                </c:pt>
                <c:pt idx="1615">
                  <c:v>5.5957999999999997E-3</c:v>
                </c:pt>
                <c:pt idx="1616">
                  <c:v>4.8346999999999999E-3</c:v>
                </c:pt>
                <c:pt idx="1617">
                  <c:v>4.5367999999999997E-3</c:v>
                </c:pt>
                <c:pt idx="1618">
                  <c:v>4.4263000000000002E-3</c:v>
                </c:pt>
                <c:pt idx="1619">
                  <c:v>4.0637E-3</c:v>
                </c:pt>
                <c:pt idx="1620">
                  <c:v>3.6813000000000002E-3</c:v>
                </c:pt>
                <c:pt idx="1621">
                  <c:v>3.4385000000000002E-3</c:v>
                </c:pt>
                <c:pt idx="1622">
                  <c:v>3.0165000000000001E-3</c:v>
                </c:pt>
                <c:pt idx="1623">
                  <c:v>2.7476000000000002E-3</c:v>
                </c:pt>
                <c:pt idx="1624">
                  <c:v>2.5113000000000002E-3</c:v>
                </c:pt>
                <c:pt idx="1625">
                  <c:v>2.3451000000000001E-3</c:v>
                </c:pt>
                <c:pt idx="1626">
                  <c:v>2.4443999999999998E-3</c:v>
                </c:pt>
                <c:pt idx="1627">
                  <c:v>2.4632E-3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3.6259999999999999E-3</c:v>
                </c:pt>
                <c:pt idx="1637">
                  <c:v>9.2545000000000006E-3</c:v>
                </c:pt>
                <c:pt idx="1638">
                  <c:v>5.9765E-3</c:v>
                </c:pt>
                <c:pt idx="1639">
                  <c:v>1.4312000000000001E-3</c:v>
                </c:pt>
                <c:pt idx="1640">
                  <c:v>1.1864E-2</c:v>
                </c:pt>
                <c:pt idx="1641">
                  <c:v>1.0827E-2</c:v>
                </c:pt>
                <c:pt idx="1642">
                  <c:v>4.9253999999999999E-3</c:v>
                </c:pt>
                <c:pt idx="1643">
                  <c:v>9.7368999999999997E-3</c:v>
                </c:pt>
                <c:pt idx="1644">
                  <c:v>6.4321999999999999E-3</c:v>
                </c:pt>
                <c:pt idx="1645">
                  <c:v>4.4307000000000001E-3</c:v>
                </c:pt>
                <c:pt idx="1646">
                  <c:v>3.5162000000000001E-3</c:v>
                </c:pt>
                <c:pt idx="1647">
                  <c:v>3.0709000000000001E-3</c:v>
                </c:pt>
                <c:pt idx="1648">
                  <c:v>2.9091999999999998E-3</c:v>
                </c:pt>
                <c:pt idx="1649">
                  <c:v>2.9634000000000001E-3</c:v>
                </c:pt>
                <c:pt idx="1650">
                  <c:v>2.9702000000000001E-3</c:v>
                </c:pt>
                <c:pt idx="1651">
                  <c:v>2.9207999999999999E-3</c:v>
                </c:pt>
                <c:pt idx="1652">
                  <c:v>2.9621999999999999E-3</c:v>
                </c:pt>
                <c:pt idx="1653">
                  <c:v>2.7366000000000001E-3</c:v>
                </c:pt>
                <c:pt idx="1654">
                  <c:v>2.496E-3</c:v>
                </c:pt>
                <c:pt idx="1655">
                  <c:v>2.4080999999999998E-3</c:v>
                </c:pt>
                <c:pt idx="1656">
                  <c:v>2.5587000000000001E-3</c:v>
                </c:pt>
                <c:pt idx="1657">
                  <c:v>2.2661999999999999E-3</c:v>
                </c:pt>
                <c:pt idx="1658">
                  <c:v>2.3375000000000002E-3</c:v>
                </c:pt>
                <c:pt idx="1659">
                  <c:v>2.6240999999999999E-3</c:v>
                </c:pt>
                <c:pt idx="1660">
                  <c:v>2.7820000000000002E-3</c:v>
                </c:pt>
                <c:pt idx="1661">
                  <c:v>2.8942999999999998E-3</c:v>
                </c:pt>
                <c:pt idx="1662">
                  <c:v>2.9791000000000002E-3</c:v>
                </c:pt>
                <c:pt idx="1663">
                  <c:v>3.2826999999999999E-3</c:v>
                </c:pt>
                <c:pt idx="1664">
                  <c:v>4.5783999999999998E-3</c:v>
                </c:pt>
                <c:pt idx="1665">
                  <c:v>4.5316999999999996E-3</c:v>
                </c:pt>
                <c:pt idx="1666">
                  <c:v>4.0394999999999997E-3</c:v>
                </c:pt>
                <c:pt idx="1667">
                  <c:v>4.2991000000000001E-3</c:v>
                </c:pt>
                <c:pt idx="1668">
                  <c:v>8.4721000000000004E-4</c:v>
                </c:pt>
                <c:pt idx="1669">
                  <c:v>5.0208000000000002E-4</c:v>
                </c:pt>
                <c:pt idx="1670">
                  <c:v>7.6303999999999999E-3</c:v>
                </c:pt>
                <c:pt idx="1671">
                  <c:v>8.9035999999999994E-3</c:v>
                </c:pt>
                <c:pt idx="1672">
                  <c:v>5.2764999999999999E-3</c:v>
                </c:pt>
                <c:pt idx="1673">
                  <c:v>3.5263E-3</c:v>
                </c:pt>
                <c:pt idx="1674">
                  <c:v>2.9577000000000002E-3</c:v>
                </c:pt>
                <c:pt idx="1675">
                  <c:v>2.7200000000000002E-3</c:v>
                </c:pt>
                <c:pt idx="1676">
                  <c:v>2.7935E-3</c:v>
                </c:pt>
                <c:pt idx="1677">
                  <c:v>2.826E-3</c:v>
                </c:pt>
                <c:pt idx="1678">
                  <c:v>2.6286E-3</c:v>
                </c:pt>
                <c:pt idx="1679">
                  <c:v>2.5301999999999998E-3</c:v>
                </c:pt>
                <c:pt idx="1680">
                  <c:v>2.1416E-3</c:v>
                </c:pt>
                <c:pt idx="1681">
                  <c:v>2.1862000000000001E-3</c:v>
                </c:pt>
                <c:pt idx="1682">
                  <c:v>2.3054999999999998E-3</c:v>
                </c:pt>
                <c:pt idx="1683">
                  <c:v>3.1074000000000002E-3</c:v>
                </c:pt>
                <c:pt idx="1684">
                  <c:v>4.7984999999999998E-3</c:v>
                </c:pt>
                <c:pt idx="1685">
                  <c:v>1.4716E-2</c:v>
                </c:pt>
                <c:pt idx="1686">
                  <c:v>2.0390999999999999E-2</c:v>
                </c:pt>
                <c:pt idx="1687">
                  <c:v>7.8706999999999996E-3</c:v>
                </c:pt>
                <c:pt idx="1688">
                  <c:v>3.9873E-3</c:v>
                </c:pt>
                <c:pt idx="1689">
                  <c:v>4.7315999999999999E-3</c:v>
                </c:pt>
                <c:pt idx="1690">
                  <c:v>4.1092000000000004E-3</c:v>
                </c:pt>
                <c:pt idx="1691">
                  <c:v>3.4285000000000001E-3</c:v>
                </c:pt>
                <c:pt idx="1692">
                  <c:v>3.1205E-3</c:v>
                </c:pt>
                <c:pt idx="1693">
                  <c:v>2.8514999999999999E-3</c:v>
                </c:pt>
                <c:pt idx="1694">
                  <c:v>2.5658999999999999E-3</c:v>
                </c:pt>
                <c:pt idx="1695">
                  <c:v>2.5038999999999999E-3</c:v>
                </c:pt>
                <c:pt idx="1696">
                  <c:v>2.0384999999999999E-3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1.204E-4</c:v>
                </c:pt>
                <c:pt idx="1701">
                  <c:v>6.5978999999999996E-2</c:v>
                </c:pt>
                <c:pt idx="1702">
                  <c:v>3.0695E-2</c:v>
                </c:pt>
                <c:pt idx="1703">
                  <c:v>1.5577000000000001E-2</c:v>
                </c:pt>
                <c:pt idx="1704">
                  <c:v>1.3349E-2</c:v>
                </c:pt>
                <c:pt idx="1705">
                  <c:v>7.8522000000000002E-3</c:v>
                </c:pt>
                <c:pt idx="1706">
                  <c:v>5.0565000000000002E-3</c:v>
                </c:pt>
                <c:pt idx="1707">
                  <c:v>5.2113999999999997E-3</c:v>
                </c:pt>
                <c:pt idx="1708">
                  <c:v>4.3581999999999996E-3</c:v>
                </c:pt>
                <c:pt idx="1709">
                  <c:v>3.8581000000000002E-3</c:v>
                </c:pt>
                <c:pt idx="1710">
                  <c:v>3.5539999999999999E-3</c:v>
                </c:pt>
                <c:pt idx="1711">
                  <c:v>3.4853000000000002E-3</c:v>
                </c:pt>
                <c:pt idx="1712">
                  <c:v>3.4218E-3</c:v>
                </c:pt>
                <c:pt idx="1713">
                  <c:v>3.3427000000000001E-3</c:v>
                </c:pt>
                <c:pt idx="1714">
                  <c:v>3.3479999999999998E-3</c:v>
                </c:pt>
                <c:pt idx="1715">
                  <c:v>3.1267000000000001E-3</c:v>
                </c:pt>
                <c:pt idx="1716">
                  <c:v>3.2031E-3</c:v>
                </c:pt>
                <c:pt idx="1717">
                  <c:v>3.4811E-3</c:v>
                </c:pt>
                <c:pt idx="1718">
                  <c:v>3.3754000000000002E-3</c:v>
                </c:pt>
                <c:pt idx="1719">
                  <c:v>3.4378999999999998E-3</c:v>
                </c:pt>
                <c:pt idx="1720">
                  <c:v>3.5685999999999999E-3</c:v>
                </c:pt>
                <c:pt idx="1721">
                  <c:v>3.8869E-3</c:v>
                </c:pt>
                <c:pt idx="1722">
                  <c:v>4.7280000000000004E-3</c:v>
                </c:pt>
                <c:pt idx="1723">
                  <c:v>4.9724000000000001E-3</c:v>
                </c:pt>
                <c:pt idx="1724">
                  <c:v>9.8896000000000001E-3</c:v>
                </c:pt>
                <c:pt idx="1725">
                  <c:v>5.4431E-2</c:v>
                </c:pt>
                <c:pt idx="1726">
                  <c:v>5.2179999999999997E-2</c:v>
                </c:pt>
                <c:pt idx="1727">
                  <c:v>3.7568999999999998E-2</c:v>
                </c:pt>
                <c:pt idx="1728">
                  <c:v>1.7971999999999998E-2</c:v>
                </c:pt>
                <c:pt idx="1729">
                  <c:v>9.9948999999999993E-3</c:v>
                </c:pt>
                <c:pt idx="1730">
                  <c:v>3.8571999999999999E-3</c:v>
                </c:pt>
                <c:pt idx="1731">
                  <c:v>2.0582999999999999E-3</c:v>
                </c:pt>
                <c:pt idx="1732">
                  <c:v>1.5665E-3</c:v>
                </c:pt>
                <c:pt idx="1733">
                  <c:v>9.2831999999999995E-4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8.3791000000000008E-6</c:v>
                </c:pt>
                <c:pt idx="1752">
                  <c:v>6.4212999999999996E-3</c:v>
                </c:pt>
                <c:pt idx="1753">
                  <c:v>1.1629E-2</c:v>
                </c:pt>
                <c:pt idx="1754">
                  <c:v>9.2603000000000008E-3</c:v>
                </c:pt>
                <c:pt idx="1755">
                  <c:v>7.1859999999999997E-3</c:v>
                </c:pt>
                <c:pt idx="1756">
                  <c:v>5.5947000000000002E-3</c:v>
                </c:pt>
                <c:pt idx="1757">
                  <c:v>4.2236000000000001E-3</c:v>
                </c:pt>
                <c:pt idx="1758">
                  <c:v>3.8254999999999999E-3</c:v>
                </c:pt>
                <c:pt idx="1759">
                  <c:v>3.6438E-3</c:v>
                </c:pt>
                <c:pt idx="1760">
                  <c:v>3.8598E-3</c:v>
                </c:pt>
                <c:pt idx="1761">
                  <c:v>4.1913999999999996E-3</c:v>
                </c:pt>
                <c:pt idx="1762">
                  <c:v>4.4202E-3</c:v>
                </c:pt>
                <c:pt idx="1763">
                  <c:v>4.4999999999999997E-3</c:v>
                </c:pt>
                <c:pt idx="1764">
                  <c:v>5.2394E-3</c:v>
                </c:pt>
                <c:pt idx="1765">
                  <c:v>8.1294000000000002E-3</c:v>
                </c:pt>
                <c:pt idx="1766">
                  <c:v>2.0027E-2</c:v>
                </c:pt>
                <c:pt idx="1767">
                  <c:v>2.0206000000000002E-2</c:v>
                </c:pt>
                <c:pt idx="1768">
                  <c:v>1.0468E-2</c:v>
                </c:pt>
                <c:pt idx="1769">
                  <c:v>5.7796000000000002E-3</c:v>
                </c:pt>
                <c:pt idx="1770">
                  <c:v>4.5899000000000001E-3</c:v>
                </c:pt>
                <c:pt idx="1771">
                  <c:v>4.0661999999999998E-3</c:v>
                </c:pt>
                <c:pt idx="1772">
                  <c:v>3.5904000000000001E-3</c:v>
                </c:pt>
                <c:pt idx="1773">
                  <c:v>3.3121000000000001E-3</c:v>
                </c:pt>
                <c:pt idx="1774">
                  <c:v>3.2645E-3</c:v>
                </c:pt>
                <c:pt idx="1775">
                  <c:v>3.0404999999999998E-3</c:v>
                </c:pt>
                <c:pt idx="1776">
                  <c:v>2.9502E-3</c:v>
                </c:pt>
                <c:pt idx="1777">
                  <c:v>2.8248000000000001E-3</c:v>
                </c:pt>
                <c:pt idx="1778">
                  <c:v>2.5657000000000002E-3</c:v>
                </c:pt>
                <c:pt idx="1779">
                  <c:v>2.4436000000000002E-3</c:v>
                </c:pt>
                <c:pt idx="1780">
                  <c:v>2.3942999999999998E-3</c:v>
                </c:pt>
                <c:pt idx="1781">
                  <c:v>2.2415E-3</c:v>
                </c:pt>
                <c:pt idx="1782">
                  <c:v>2.0701000000000001E-3</c:v>
                </c:pt>
                <c:pt idx="1783">
                  <c:v>2.1446999999999998E-3</c:v>
                </c:pt>
                <c:pt idx="1784">
                  <c:v>2.3839999999999998E-3</c:v>
                </c:pt>
                <c:pt idx="1785">
                  <c:v>2.5170000000000001E-3</c:v>
                </c:pt>
                <c:pt idx="1786">
                  <c:v>2.49E-3</c:v>
                </c:pt>
                <c:pt idx="1787">
                  <c:v>2.2488E-3</c:v>
                </c:pt>
                <c:pt idx="1788">
                  <c:v>2.0933000000000002E-3</c:v>
                </c:pt>
                <c:pt idx="1789">
                  <c:v>1.9285000000000001E-3</c:v>
                </c:pt>
                <c:pt idx="1790">
                  <c:v>1.6854999999999999E-3</c:v>
                </c:pt>
                <c:pt idx="1791">
                  <c:v>0</c:v>
                </c:pt>
                <c:pt idx="1792">
                  <c:v>0</c:v>
                </c:pt>
                <c:pt idx="1793">
                  <c:v>4.2937000000000001E-3</c:v>
                </c:pt>
                <c:pt idx="1794">
                  <c:v>9.7780999999999996E-3</c:v>
                </c:pt>
                <c:pt idx="1795">
                  <c:v>5.0137999999999997E-3</c:v>
                </c:pt>
                <c:pt idx="1796">
                  <c:v>2.9462999999999998E-3</c:v>
                </c:pt>
                <c:pt idx="1797">
                  <c:v>2.4248999999999998E-3</c:v>
                </c:pt>
                <c:pt idx="1798">
                  <c:v>2.4708E-3</c:v>
                </c:pt>
                <c:pt idx="1799">
                  <c:v>2.5539999999999998E-3</c:v>
                </c:pt>
                <c:pt idx="1800">
                  <c:v>2.7358999999999999E-3</c:v>
                </c:pt>
                <c:pt idx="1801">
                  <c:v>2.5314999999999999E-3</c:v>
                </c:pt>
                <c:pt idx="1802">
                  <c:v>2.4645000000000001E-3</c:v>
                </c:pt>
                <c:pt idx="1803">
                  <c:v>2.2144E-3</c:v>
                </c:pt>
                <c:pt idx="1804">
                  <c:v>2.0652999999999999E-3</c:v>
                </c:pt>
                <c:pt idx="1805">
                  <c:v>1.9349E-3</c:v>
                </c:pt>
                <c:pt idx="1806">
                  <c:v>6.6766999999999998E-4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1.6631000000000001E-5</c:v>
                </c:pt>
                <c:pt idx="1817">
                  <c:v>3.9998999999999998E-3</c:v>
                </c:pt>
                <c:pt idx="1818">
                  <c:v>3.2940999999999999E-3</c:v>
                </c:pt>
                <c:pt idx="1819">
                  <c:v>2.0365000000000001E-3</c:v>
                </c:pt>
                <c:pt idx="1820">
                  <c:v>1.0141E-3</c:v>
                </c:pt>
                <c:pt idx="1821">
                  <c:v>6.4253999999999998E-5</c:v>
                </c:pt>
                <c:pt idx="1822">
                  <c:v>7.2398999999999996E-5</c:v>
                </c:pt>
                <c:pt idx="1823">
                  <c:v>4.9601000000000002E-5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5.1374000000000001E-6</c:v>
                </c:pt>
                <c:pt idx="1834">
                  <c:v>1.8949000000000001E-2</c:v>
                </c:pt>
                <c:pt idx="1835">
                  <c:v>2.0018000000000001E-2</c:v>
                </c:pt>
                <c:pt idx="1836">
                  <c:v>2.4861999999999999E-2</c:v>
                </c:pt>
                <c:pt idx="1837">
                  <c:v>1.4885000000000001E-2</c:v>
                </c:pt>
                <c:pt idx="1838">
                  <c:v>8.5529999999999998E-3</c:v>
                </c:pt>
                <c:pt idx="1839">
                  <c:v>7.0678E-3</c:v>
                </c:pt>
                <c:pt idx="1840">
                  <c:v>6.3807000000000004E-3</c:v>
                </c:pt>
                <c:pt idx="1841">
                  <c:v>5.5925000000000002E-3</c:v>
                </c:pt>
                <c:pt idx="1842">
                  <c:v>5.4279000000000003E-3</c:v>
                </c:pt>
                <c:pt idx="1843">
                  <c:v>5.5038999999999999E-3</c:v>
                </c:pt>
                <c:pt idx="1844">
                  <c:v>5.4365999999999998E-3</c:v>
                </c:pt>
                <c:pt idx="1845">
                  <c:v>5.3591999999999997E-3</c:v>
                </c:pt>
                <c:pt idx="1846">
                  <c:v>5.0314000000000001E-3</c:v>
                </c:pt>
                <c:pt idx="1847">
                  <c:v>4.5021999999999996E-3</c:v>
                </c:pt>
                <c:pt idx="1848">
                  <c:v>4.2798000000000003E-3</c:v>
                </c:pt>
                <c:pt idx="1849">
                  <c:v>3.5553999999999998E-3</c:v>
                </c:pt>
                <c:pt idx="1850">
                  <c:v>2.9597999999999998E-3</c:v>
                </c:pt>
                <c:pt idx="1851">
                  <c:v>2.5750999999999999E-3</c:v>
                </c:pt>
                <c:pt idx="1852">
                  <c:v>2.4445000000000001E-3</c:v>
                </c:pt>
                <c:pt idx="1853">
                  <c:v>2.6058000000000001E-3</c:v>
                </c:pt>
                <c:pt idx="1854">
                  <c:v>2.3126000000000002E-3</c:v>
                </c:pt>
                <c:pt idx="1855">
                  <c:v>0</c:v>
                </c:pt>
                <c:pt idx="1856">
                  <c:v>6.9066000000000001E-6</c:v>
                </c:pt>
                <c:pt idx="1857">
                  <c:v>1.0907000000000001E-5</c:v>
                </c:pt>
                <c:pt idx="1858">
                  <c:v>1.7342000000000001E-5</c:v>
                </c:pt>
                <c:pt idx="1859">
                  <c:v>8.4718000000000008E-6</c:v>
                </c:pt>
                <c:pt idx="1860">
                  <c:v>1.9681999999999998E-3</c:v>
                </c:pt>
                <c:pt idx="1861">
                  <c:v>4.3601999999999998E-3</c:v>
                </c:pt>
                <c:pt idx="1862">
                  <c:v>3.9324E-3</c:v>
                </c:pt>
                <c:pt idx="1863">
                  <c:v>2.7815000000000001E-3</c:v>
                </c:pt>
                <c:pt idx="1864">
                  <c:v>1.5069E-3</c:v>
                </c:pt>
                <c:pt idx="1865">
                  <c:v>7.8016999999999995E-5</c:v>
                </c:pt>
                <c:pt idx="1866">
                  <c:v>9.3358999999999998E-5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1.2342000000000001E-4</c:v>
                </c:pt>
                <c:pt idx="1911">
                  <c:v>5.0463000000000001E-3</c:v>
                </c:pt>
                <c:pt idx="1912">
                  <c:v>4.6391999999999996E-3</c:v>
                </c:pt>
                <c:pt idx="1913">
                  <c:v>3.4627999999999998E-3</c:v>
                </c:pt>
                <c:pt idx="1914">
                  <c:v>2.0422999999999999E-3</c:v>
                </c:pt>
                <c:pt idx="1915">
                  <c:v>1.2708000000000001E-3</c:v>
                </c:pt>
                <c:pt idx="1916">
                  <c:v>4.6307999999999998E-5</c:v>
                </c:pt>
                <c:pt idx="1917">
                  <c:v>8.4535000000000003E-5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1.1005999999999999E-5</c:v>
                </c:pt>
                <c:pt idx="1949">
                  <c:v>1.2840000000000001E-5</c:v>
                </c:pt>
                <c:pt idx="1950">
                  <c:v>8.9645000000000003E-6</c:v>
                </c:pt>
                <c:pt idx="1951">
                  <c:v>3.4645E-6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1.5446E-6</c:v>
                </c:pt>
                <c:pt idx="1984">
                  <c:v>1.128E-5</c:v>
                </c:pt>
                <c:pt idx="1985">
                  <c:v>9.3821999999999997E-6</c:v>
                </c:pt>
                <c:pt idx="1986">
                  <c:v>3.3301000000000001E-6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1.4257000000000001E-2</c:v>
                </c:pt>
                <c:pt idx="2025">
                  <c:v>4.0362000000000002E-2</c:v>
                </c:pt>
                <c:pt idx="2026">
                  <c:v>2.2304000000000001E-2</c:v>
                </c:pt>
                <c:pt idx="2027">
                  <c:v>7.8331000000000008E-3</c:v>
                </c:pt>
                <c:pt idx="2028">
                  <c:v>7.4973000000000001E-3</c:v>
                </c:pt>
                <c:pt idx="2029">
                  <c:v>7.8656999999999998E-3</c:v>
                </c:pt>
                <c:pt idx="2030">
                  <c:v>7.5735000000000004E-3</c:v>
                </c:pt>
                <c:pt idx="2031">
                  <c:v>6.8950000000000001E-3</c:v>
                </c:pt>
                <c:pt idx="2032">
                  <c:v>6.0432000000000003E-3</c:v>
                </c:pt>
                <c:pt idx="2033">
                  <c:v>5.8526999999999997E-3</c:v>
                </c:pt>
                <c:pt idx="2034">
                  <c:v>5.3509999999999999E-3</c:v>
                </c:pt>
                <c:pt idx="2035">
                  <c:v>4.8161000000000002E-3</c:v>
                </c:pt>
                <c:pt idx="2036">
                  <c:v>4.4235999999999998E-3</c:v>
                </c:pt>
                <c:pt idx="2037">
                  <c:v>4.1434999999999996E-3</c:v>
                </c:pt>
                <c:pt idx="2038">
                  <c:v>3.7475999999999998E-3</c:v>
                </c:pt>
                <c:pt idx="2039">
                  <c:v>3.2442E-3</c:v>
                </c:pt>
                <c:pt idx="2040">
                  <c:v>2.9732999999999999E-3</c:v>
                </c:pt>
                <c:pt idx="2041">
                  <c:v>2.7128E-3</c:v>
                </c:pt>
                <c:pt idx="2042">
                  <c:v>2.6678000000000001E-3</c:v>
                </c:pt>
                <c:pt idx="2043">
                  <c:v>2.5368999999999999E-3</c:v>
                </c:pt>
                <c:pt idx="2044">
                  <c:v>2.5544000000000001E-3</c:v>
                </c:pt>
                <c:pt idx="2045">
                  <c:v>2.7753000000000001E-3</c:v>
                </c:pt>
                <c:pt idx="2046">
                  <c:v>2.712E-3</c:v>
                </c:pt>
                <c:pt idx="2047">
                  <c:v>2.4566000000000002E-3</c:v>
                </c:pt>
                <c:pt idx="2048">
                  <c:v>2.2782000000000002E-3</c:v>
                </c:pt>
                <c:pt idx="2049">
                  <c:v>2.2615999999999999E-3</c:v>
                </c:pt>
                <c:pt idx="2050">
                  <c:v>2.5051000000000001E-3</c:v>
                </c:pt>
                <c:pt idx="2051">
                  <c:v>2.3238999999999998E-3</c:v>
                </c:pt>
                <c:pt idx="2052">
                  <c:v>8.0057000000000001E-4</c:v>
                </c:pt>
                <c:pt idx="2053">
                  <c:v>1.3693E-2</c:v>
                </c:pt>
                <c:pt idx="2054">
                  <c:v>1.555E-2</c:v>
                </c:pt>
                <c:pt idx="2055">
                  <c:v>8.8243000000000002E-3</c:v>
                </c:pt>
                <c:pt idx="2056">
                  <c:v>4.9703000000000004E-3</c:v>
                </c:pt>
                <c:pt idx="2057">
                  <c:v>4.2367000000000004E-3</c:v>
                </c:pt>
                <c:pt idx="2058">
                  <c:v>3.8738000000000002E-3</c:v>
                </c:pt>
                <c:pt idx="2059">
                  <c:v>3.3354000000000001E-3</c:v>
                </c:pt>
                <c:pt idx="2060">
                  <c:v>2.8992000000000002E-3</c:v>
                </c:pt>
                <c:pt idx="2061">
                  <c:v>2.5298E-3</c:v>
                </c:pt>
                <c:pt idx="2062">
                  <c:v>2.2601000000000001E-3</c:v>
                </c:pt>
                <c:pt idx="2063">
                  <c:v>2.0902999999999998E-3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1.1038E-5</c:v>
                </c:pt>
                <c:pt idx="2091">
                  <c:v>1.8272E-2</c:v>
                </c:pt>
                <c:pt idx="2092">
                  <c:v>2.0294E-2</c:v>
                </c:pt>
                <c:pt idx="2093">
                  <c:v>1.4527E-2</c:v>
                </c:pt>
                <c:pt idx="2094">
                  <c:v>8.6020999999999997E-3</c:v>
                </c:pt>
                <c:pt idx="2095">
                  <c:v>6.7818000000000002E-3</c:v>
                </c:pt>
                <c:pt idx="2096">
                  <c:v>5.9277000000000002E-3</c:v>
                </c:pt>
                <c:pt idx="2097">
                  <c:v>5.0721000000000004E-3</c:v>
                </c:pt>
                <c:pt idx="2098">
                  <c:v>4.6262999999999999E-3</c:v>
                </c:pt>
                <c:pt idx="2099">
                  <c:v>4.4155000000000002E-3</c:v>
                </c:pt>
                <c:pt idx="2100">
                  <c:v>4.4260000000000002E-3</c:v>
                </c:pt>
                <c:pt idx="2101">
                  <c:v>4.4209999999999996E-3</c:v>
                </c:pt>
                <c:pt idx="2102">
                  <c:v>4.0476000000000002E-3</c:v>
                </c:pt>
                <c:pt idx="2103">
                  <c:v>4.0891E-3</c:v>
                </c:pt>
                <c:pt idx="2104">
                  <c:v>3.9791999999999996E-3</c:v>
                </c:pt>
                <c:pt idx="2105">
                  <c:v>3.7185999999999999E-3</c:v>
                </c:pt>
                <c:pt idx="2106">
                  <c:v>3.5324000000000002E-3</c:v>
                </c:pt>
                <c:pt idx="2107">
                  <c:v>3.7380999999999998E-3</c:v>
                </c:pt>
                <c:pt idx="2108">
                  <c:v>4.1986999999999997E-3</c:v>
                </c:pt>
                <c:pt idx="2109">
                  <c:v>4.64E-3</c:v>
                </c:pt>
                <c:pt idx="2110">
                  <c:v>5.9090000000000002E-3</c:v>
                </c:pt>
                <c:pt idx="2111">
                  <c:v>1.0867E-2</c:v>
                </c:pt>
                <c:pt idx="2112">
                  <c:v>1.0657E-2</c:v>
                </c:pt>
                <c:pt idx="2113">
                  <c:v>1.3958E-2</c:v>
                </c:pt>
                <c:pt idx="2114">
                  <c:v>1.0707E-2</c:v>
                </c:pt>
                <c:pt idx="2115">
                  <c:v>7.8945999999999999E-3</c:v>
                </c:pt>
                <c:pt idx="2116">
                  <c:v>5.8199999999999997E-3</c:v>
                </c:pt>
                <c:pt idx="2117">
                  <c:v>4.0673000000000003E-3</c:v>
                </c:pt>
                <c:pt idx="2118">
                  <c:v>3.2797999999999998E-3</c:v>
                </c:pt>
                <c:pt idx="2119">
                  <c:v>2.9226999999999999E-3</c:v>
                </c:pt>
                <c:pt idx="2120">
                  <c:v>2.7671000000000002E-3</c:v>
                </c:pt>
                <c:pt idx="2121">
                  <c:v>2.7572999999999999E-3</c:v>
                </c:pt>
                <c:pt idx="2122">
                  <c:v>2.6381E-3</c:v>
                </c:pt>
                <c:pt idx="2123">
                  <c:v>2.4126E-3</c:v>
                </c:pt>
                <c:pt idx="2124">
                  <c:v>2.3536999999999998E-3</c:v>
                </c:pt>
                <c:pt idx="2125">
                  <c:v>2.1521999999999999E-3</c:v>
                </c:pt>
                <c:pt idx="2126">
                  <c:v>2.0538000000000002E-3</c:v>
                </c:pt>
                <c:pt idx="2127">
                  <c:v>1.8389000000000001E-3</c:v>
                </c:pt>
                <c:pt idx="2128">
                  <c:v>5.9853E-4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1.5231E-5</c:v>
                </c:pt>
                <c:pt idx="2135">
                  <c:v>4.1409999999999997E-3</c:v>
                </c:pt>
                <c:pt idx="2136">
                  <c:v>7.3968000000000002E-3</c:v>
                </c:pt>
                <c:pt idx="2137">
                  <c:v>2.0995000000000001E-4</c:v>
                </c:pt>
                <c:pt idx="2138">
                  <c:v>1.4867999999999999E-3</c:v>
                </c:pt>
                <c:pt idx="2139">
                  <c:v>2.5065999999999999E-3</c:v>
                </c:pt>
                <c:pt idx="2140">
                  <c:v>1.7455000000000001E-3</c:v>
                </c:pt>
                <c:pt idx="2141">
                  <c:v>9.6241999999999996E-4</c:v>
                </c:pt>
                <c:pt idx="2142">
                  <c:v>5.2317000000000001E-5</c:v>
                </c:pt>
                <c:pt idx="2143">
                  <c:v>5.4805000000000001E-5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4.0407000000000004E-3</c:v>
                </c:pt>
                <c:pt idx="2152">
                  <c:v>5.5636000000000001E-3</c:v>
                </c:pt>
                <c:pt idx="2153">
                  <c:v>4.4505999999999999E-3</c:v>
                </c:pt>
                <c:pt idx="2154">
                  <c:v>3.4397E-3</c:v>
                </c:pt>
                <c:pt idx="2155">
                  <c:v>2.4158000000000001E-3</c:v>
                </c:pt>
                <c:pt idx="2156">
                  <c:v>1.3416999999999999E-3</c:v>
                </c:pt>
                <c:pt idx="2157">
                  <c:v>1.0752E-4</c:v>
                </c:pt>
                <c:pt idx="2158">
                  <c:v>9.2152999999999997E-5</c:v>
                </c:pt>
                <c:pt idx="2159">
                  <c:v>7.4924000000000003E-5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1.6980000000000001E-6</c:v>
                </c:pt>
                <c:pt idx="2173">
                  <c:v>1.2639999999999999E-3</c:v>
                </c:pt>
                <c:pt idx="2174">
                  <c:v>3.3611000000000001E-3</c:v>
                </c:pt>
                <c:pt idx="2175">
                  <c:v>3.3774999999999999E-3</c:v>
                </c:pt>
                <c:pt idx="2176">
                  <c:v>2.6595999999999998E-3</c:v>
                </c:pt>
                <c:pt idx="2177">
                  <c:v>1.8472E-3</c:v>
                </c:pt>
                <c:pt idx="2178">
                  <c:v>9.8550000000000005E-4</c:v>
                </c:pt>
                <c:pt idx="2179">
                  <c:v>8.6360000000000007E-5</c:v>
                </c:pt>
                <c:pt idx="2180">
                  <c:v>8.5814000000000002E-5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1.9301E-4</c:v>
                </c:pt>
                <c:pt idx="2208">
                  <c:v>5.1504999999999997E-3</c:v>
                </c:pt>
                <c:pt idx="2209">
                  <c:v>1.8384000000000001E-2</c:v>
                </c:pt>
                <c:pt idx="2210">
                  <c:v>1.1318999999999999E-2</c:v>
                </c:pt>
                <c:pt idx="2211">
                  <c:v>9.0664000000000005E-3</c:v>
                </c:pt>
                <c:pt idx="2212">
                  <c:v>8.3879000000000002E-3</c:v>
                </c:pt>
                <c:pt idx="2213">
                  <c:v>6.4029999999999998E-3</c:v>
                </c:pt>
                <c:pt idx="2214">
                  <c:v>4.7841999999999997E-3</c:v>
                </c:pt>
                <c:pt idx="2215">
                  <c:v>4.3058000000000003E-3</c:v>
                </c:pt>
                <c:pt idx="2216">
                  <c:v>4.2249000000000002E-3</c:v>
                </c:pt>
                <c:pt idx="2217">
                  <c:v>4.1606000000000004E-3</c:v>
                </c:pt>
                <c:pt idx="2218">
                  <c:v>4.2525999999999996E-3</c:v>
                </c:pt>
                <c:pt idx="2219">
                  <c:v>4.4833E-3</c:v>
                </c:pt>
                <c:pt idx="2220">
                  <c:v>3.9890000000000004E-3</c:v>
                </c:pt>
                <c:pt idx="2221">
                  <c:v>3.869E-3</c:v>
                </c:pt>
                <c:pt idx="2222">
                  <c:v>3.7163000000000001E-3</c:v>
                </c:pt>
                <c:pt idx="2223">
                  <c:v>3.5271E-3</c:v>
                </c:pt>
                <c:pt idx="2224">
                  <c:v>3.3486000000000002E-3</c:v>
                </c:pt>
                <c:pt idx="2225">
                  <c:v>3.2946E-3</c:v>
                </c:pt>
                <c:pt idx="2226">
                  <c:v>3.6468E-3</c:v>
                </c:pt>
                <c:pt idx="2227">
                  <c:v>3.4727999999999998E-3</c:v>
                </c:pt>
                <c:pt idx="2228">
                  <c:v>3.1005E-3</c:v>
                </c:pt>
                <c:pt idx="2229">
                  <c:v>2.4769000000000002E-3</c:v>
                </c:pt>
                <c:pt idx="2230">
                  <c:v>0</c:v>
                </c:pt>
                <c:pt idx="2231">
                  <c:v>0</c:v>
                </c:pt>
                <c:pt idx="2232">
                  <c:v>2.2634E-3</c:v>
                </c:pt>
                <c:pt idx="2233">
                  <c:v>1.4739E-2</c:v>
                </c:pt>
                <c:pt idx="2234">
                  <c:v>2.9472000000000002E-2</c:v>
                </c:pt>
                <c:pt idx="2235">
                  <c:v>1.4959E-2</c:v>
                </c:pt>
                <c:pt idx="2236">
                  <c:v>8.6858999999999999E-3</c:v>
                </c:pt>
                <c:pt idx="2237">
                  <c:v>5.9808999999999999E-3</c:v>
                </c:pt>
                <c:pt idx="2238">
                  <c:v>5.0413999999999997E-3</c:v>
                </c:pt>
                <c:pt idx="2239">
                  <c:v>4.6702999999999996E-3</c:v>
                </c:pt>
                <c:pt idx="2240">
                  <c:v>3.9616E-3</c:v>
                </c:pt>
                <c:pt idx="2241">
                  <c:v>3.5461999999999998E-3</c:v>
                </c:pt>
                <c:pt idx="2242">
                  <c:v>3.2193999999999999E-3</c:v>
                </c:pt>
                <c:pt idx="2243">
                  <c:v>3.2193E-3</c:v>
                </c:pt>
                <c:pt idx="2244">
                  <c:v>3.3172000000000002E-3</c:v>
                </c:pt>
                <c:pt idx="2245">
                  <c:v>3.1635000000000001E-3</c:v>
                </c:pt>
                <c:pt idx="2246">
                  <c:v>3.0238000000000001E-3</c:v>
                </c:pt>
                <c:pt idx="2247">
                  <c:v>3.0129000000000002E-3</c:v>
                </c:pt>
                <c:pt idx="2248">
                  <c:v>2.5273000000000001E-3</c:v>
                </c:pt>
                <c:pt idx="2249">
                  <c:v>2.493E-3</c:v>
                </c:pt>
                <c:pt idx="2250">
                  <c:v>2.5430000000000001E-3</c:v>
                </c:pt>
                <c:pt idx="2251">
                  <c:v>2.7935999999999998E-3</c:v>
                </c:pt>
                <c:pt idx="2252">
                  <c:v>3.9841E-3</c:v>
                </c:pt>
                <c:pt idx="2253">
                  <c:v>5.5044000000000002E-4</c:v>
                </c:pt>
                <c:pt idx="2254">
                  <c:v>2.0455000000000001E-2</c:v>
                </c:pt>
                <c:pt idx="2255">
                  <c:v>1.5855999999999999E-2</c:v>
                </c:pt>
                <c:pt idx="2256">
                  <c:v>1.1806000000000001E-2</c:v>
                </c:pt>
                <c:pt idx="2257">
                  <c:v>6.6955000000000001E-3</c:v>
                </c:pt>
                <c:pt idx="2258">
                  <c:v>3.3809999999999998E-4</c:v>
                </c:pt>
                <c:pt idx="2259">
                  <c:v>2.5576000000000002E-3</c:v>
                </c:pt>
                <c:pt idx="2260">
                  <c:v>1.9097000000000001E-3</c:v>
                </c:pt>
                <c:pt idx="2261">
                  <c:v>1.2352999999999999E-3</c:v>
                </c:pt>
                <c:pt idx="2262">
                  <c:v>7.5812999999999998E-4</c:v>
                </c:pt>
                <c:pt idx="2263">
                  <c:v>7.3652999999999994E-5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6.8019999999999999E-3</c:v>
                </c:pt>
                <c:pt idx="2273">
                  <c:v>3.9114999999999997E-2</c:v>
                </c:pt>
                <c:pt idx="2274">
                  <c:v>4.8497999999999999E-2</c:v>
                </c:pt>
                <c:pt idx="2275">
                  <c:v>3.1969999999999998E-2</c:v>
                </c:pt>
                <c:pt idx="2276">
                  <c:v>1.7080999999999999E-2</c:v>
                </c:pt>
                <c:pt idx="2277">
                  <c:v>7.2505E-3</c:v>
                </c:pt>
                <c:pt idx="2278">
                  <c:v>7.8548999999999997E-3</c:v>
                </c:pt>
                <c:pt idx="2279">
                  <c:v>7.2437999999999999E-3</c:v>
                </c:pt>
                <c:pt idx="2280">
                  <c:v>5.6683999999999997E-3</c:v>
                </c:pt>
                <c:pt idx="2281">
                  <c:v>4.9306999999999997E-3</c:v>
                </c:pt>
                <c:pt idx="2282">
                  <c:v>4.1533999999999998E-3</c:v>
                </c:pt>
                <c:pt idx="2283">
                  <c:v>3.7862E-3</c:v>
                </c:pt>
                <c:pt idx="2284">
                  <c:v>3.6424999999999999E-3</c:v>
                </c:pt>
                <c:pt idx="2285">
                  <c:v>3.3644999999999999E-3</c:v>
                </c:pt>
                <c:pt idx="2286">
                  <c:v>2.9042999999999999E-3</c:v>
                </c:pt>
                <c:pt idx="2287">
                  <c:v>2.6865999999999999E-3</c:v>
                </c:pt>
                <c:pt idx="2288">
                  <c:v>2.5352E-3</c:v>
                </c:pt>
                <c:pt idx="2289">
                  <c:v>2.1760999999999998E-3</c:v>
                </c:pt>
                <c:pt idx="2290">
                  <c:v>1.9667E-3</c:v>
                </c:pt>
                <c:pt idx="2291">
                  <c:v>1.8511000000000001E-3</c:v>
                </c:pt>
                <c:pt idx="2292">
                  <c:v>1.9702999999999999E-3</c:v>
                </c:pt>
                <c:pt idx="2293">
                  <c:v>1.9589999999999998E-3</c:v>
                </c:pt>
                <c:pt idx="2294">
                  <c:v>1.8469000000000001E-3</c:v>
                </c:pt>
                <c:pt idx="2295">
                  <c:v>7.1369000000000001E-4</c:v>
                </c:pt>
                <c:pt idx="2296">
                  <c:v>0</c:v>
                </c:pt>
                <c:pt idx="2297">
                  <c:v>0</c:v>
                </c:pt>
                <c:pt idx="2298">
                  <c:v>2.9206E-6</c:v>
                </c:pt>
                <c:pt idx="2299">
                  <c:v>1.0737E-2</c:v>
                </c:pt>
                <c:pt idx="2300">
                  <c:v>9.0755000000000002E-3</c:v>
                </c:pt>
                <c:pt idx="2301">
                  <c:v>4.5358999999999998E-3</c:v>
                </c:pt>
                <c:pt idx="2302">
                  <c:v>2.6313E-3</c:v>
                </c:pt>
                <c:pt idx="2303">
                  <c:v>1.0293E-2</c:v>
                </c:pt>
                <c:pt idx="2304">
                  <c:v>6.7261999999999999E-3</c:v>
                </c:pt>
                <c:pt idx="2305">
                  <c:v>5.8345999999999997E-3</c:v>
                </c:pt>
                <c:pt idx="2306">
                  <c:v>4.5402999999999997E-3</c:v>
                </c:pt>
                <c:pt idx="2307">
                  <c:v>3.5081999999999999E-3</c:v>
                </c:pt>
                <c:pt idx="2308">
                  <c:v>3.0554000000000002E-3</c:v>
                </c:pt>
                <c:pt idx="2309">
                  <c:v>3.1232999999999999E-3</c:v>
                </c:pt>
                <c:pt idx="2310">
                  <c:v>2.9854E-3</c:v>
                </c:pt>
                <c:pt idx="2311">
                  <c:v>2.7989E-3</c:v>
                </c:pt>
                <c:pt idx="2312">
                  <c:v>2.4570999999999998E-3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2.9033999999999999E-4</c:v>
                </c:pt>
                <c:pt idx="2325">
                  <c:v>1.6795999999999998E-2</c:v>
                </c:pt>
                <c:pt idx="2326">
                  <c:v>1.3804E-2</c:v>
                </c:pt>
                <c:pt idx="2327">
                  <c:v>9.6182000000000004E-3</c:v>
                </c:pt>
                <c:pt idx="2328">
                  <c:v>9.3909000000000006E-3</c:v>
                </c:pt>
                <c:pt idx="2329">
                  <c:v>5.8956E-3</c:v>
                </c:pt>
                <c:pt idx="2330">
                  <c:v>4.2948999999999999E-3</c:v>
                </c:pt>
                <c:pt idx="2331">
                  <c:v>3.5761999999999999E-3</c:v>
                </c:pt>
                <c:pt idx="2332">
                  <c:v>3.3297999999999999E-3</c:v>
                </c:pt>
                <c:pt idx="2333">
                  <c:v>3.2379000000000002E-3</c:v>
                </c:pt>
                <c:pt idx="2334">
                  <c:v>3.0758000000000001E-3</c:v>
                </c:pt>
                <c:pt idx="2335">
                  <c:v>3.0008000000000001E-3</c:v>
                </c:pt>
                <c:pt idx="2336">
                  <c:v>2.7009999999999998E-3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3.0274E-6</c:v>
                </c:pt>
                <c:pt idx="2350">
                  <c:v>4.3794999999999997E-3</c:v>
                </c:pt>
                <c:pt idx="2351">
                  <c:v>1.1950000000000001E-2</c:v>
                </c:pt>
                <c:pt idx="2352">
                  <c:v>9.7737999999999992E-3</c:v>
                </c:pt>
                <c:pt idx="2353">
                  <c:v>8.5984000000000008E-3</c:v>
                </c:pt>
                <c:pt idx="2354">
                  <c:v>6.8916000000000003E-3</c:v>
                </c:pt>
                <c:pt idx="2355">
                  <c:v>5.4685000000000003E-3</c:v>
                </c:pt>
                <c:pt idx="2356">
                  <c:v>4.3807999999999998E-3</c:v>
                </c:pt>
                <c:pt idx="2357">
                  <c:v>3.8051000000000001E-3</c:v>
                </c:pt>
                <c:pt idx="2358">
                  <c:v>3.5393999999999998E-3</c:v>
                </c:pt>
                <c:pt idx="2359">
                  <c:v>3.4215999999999999E-3</c:v>
                </c:pt>
                <c:pt idx="2360">
                  <c:v>3.8476000000000001E-3</c:v>
                </c:pt>
                <c:pt idx="2361">
                  <c:v>3.4532E-3</c:v>
                </c:pt>
                <c:pt idx="2362">
                  <c:v>2.8603999999999999E-3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6.2615000000000001E-4</c:v>
                </c:pt>
                <c:pt idx="2372">
                  <c:v>4.8365999999999999E-3</c:v>
                </c:pt>
                <c:pt idx="2373">
                  <c:v>8.2581000000000009E-3</c:v>
                </c:pt>
                <c:pt idx="2374">
                  <c:v>6.7878000000000001E-3</c:v>
                </c:pt>
                <c:pt idx="2375">
                  <c:v>5.9497999999999999E-3</c:v>
                </c:pt>
                <c:pt idx="2376">
                  <c:v>4.8266000000000003E-3</c:v>
                </c:pt>
                <c:pt idx="2377">
                  <c:v>3.8568999999999999E-3</c:v>
                </c:pt>
                <c:pt idx="2378">
                  <c:v>3.2823000000000001E-3</c:v>
                </c:pt>
                <c:pt idx="2379">
                  <c:v>2.9583000000000001E-3</c:v>
                </c:pt>
                <c:pt idx="2380">
                  <c:v>2.5568000000000001E-3</c:v>
                </c:pt>
                <c:pt idx="2381">
                  <c:v>2.3506999999999998E-3</c:v>
                </c:pt>
                <c:pt idx="2382">
                  <c:v>2.0347999999999998E-3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4.9741E-4</c:v>
                </c:pt>
                <c:pt idx="2387">
                  <c:v>1.6744999999999999E-2</c:v>
                </c:pt>
                <c:pt idx="2388">
                  <c:v>1.5018999999999999E-2</c:v>
                </c:pt>
                <c:pt idx="2389">
                  <c:v>3.8184999999999998E-4</c:v>
                </c:pt>
                <c:pt idx="2390">
                  <c:v>2.6738E-3</c:v>
                </c:pt>
                <c:pt idx="2391">
                  <c:v>2.1155000000000002E-3</c:v>
                </c:pt>
                <c:pt idx="2392">
                  <c:v>1.2983999999999999E-3</c:v>
                </c:pt>
                <c:pt idx="2393">
                  <c:v>9.8949000000000004E-5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6.2138999999999996E-3</c:v>
                </c:pt>
                <c:pt idx="2409">
                  <c:v>9.3890999999999992E-3</c:v>
                </c:pt>
                <c:pt idx="2410">
                  <c:v>9.6570000000000007E-3</c:v>
                </c:pt>
                <c:pt idx="2411">
                  <c:v>9.7187999999999997E-3</c:v>
                </c:pt>
                <c:pt idx="2412">
                  <c:v>4.8694000000000003E-3</c:v>
                </c:pt>
                <c:pt idx="2413">
                  <c:v>1.1431E-2</c:v>
                </c:pt>
                <c:pt idx="2414">
                  <c:v>1.9073E-3</c:v>
                </c:pt>
                <c:pt idx="2415">
                  <c:v>2.7629E-3</c:v>
                </c:pt>
                <c:pt idx="2416">
                  <c:v>2.3205000000000001E-3</c:v>
                </c:pt>
                <c:pt idx="2417">
                  <c:v>1.7733E-3</c:v>
                </c:pt>
                <c:pt idx="2418">
                  <c:v>1.1322999999999999E-3</c:v>
                </c:pt>
                <c:pt idx="2419">
                  <c:v>8.9969999999999994E-5</c:v>
                </c:pt>
                <c:pt idx="2420">
                  <c:v>4.7694000000000001E-5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5.6397000000000001E-3</c:v>
                </c:pt>
                <c:pt idx="2437">
                  <c:v>6.1488000000000005E-4</c:v>
                </c:pt>
                <c:pt idx="2438">
                  <c:v>1.1837E-2</c:v>
                </c:pt>
                <c:pt idx="2439">
                  <c:v>7.6360999999999998E-3</c:v>
                </c:pt>
                <c:pt idx="2440">
                  <c:v>6.6683000000000003E-3</c:v>
                </c:pt>
                <c:pt idx="2441">
                  <c:v>5.3546000000000002E-3</c:v>
                </c:pt>
                <c:pt idx="2442">
                  <c:v>4.3435000000000001E-3</c:v>
                </c:pt>
                <c:pt idx="2443">
                  <c:v>4.0207000000000003E-3</c:v>
                </c:pt>
                <c:pt idx="2444">
                  <c:v>3.921E-3</c:v>
                </c:pt>
                <c:pt idx="2445">
                  <c:v>3.4209000000000002E-3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1.5071999999999999E-4</c:v>
                </c:pt>
                <c:pt idx="2453">
                  <c:v>1.9224000000000001E-3</c:v>
                </c:pt>
                <c:pt idx="2454">
                  <c:v>2.0376999999999999E-2</c:v>
                </c:pt>
                <c:pt idx="2455">
                  <c:v>1.8356999999999998E-2</c:v>
                </c:pt>
                <c:pt idx="2456">
                  <c:v>1.0872E-2</c:v>
                </c:pt>
                <c:pt idx="2457">
                  <c:v>9.1398E-3</c:v>
                </c:pt>
                <c:pt idx="2458">
                  <c:v>7.3486999999999997E-3</c:v>
                </c:pt>
                <c:pt idx="2459">
                  <c:v>6.3886999999999998E-3</c:v>
                </c:pt>
                <c:pt idx="2460">
                  <c:v>5.2497999999999998E-3</c:v>
                </c:pt>
                <c:pt idx="2461">
                  <c:v>4.4343999999999998E-3</c:v>
                </c:pt>
                <c:pt idx="2462">
                  <c:v>3.9949E-3</c:v>
                </c:pt>
                <c:pt idx="2463">
                  <c:v>3.4805000000000001E-3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6.3480999999999997E-4</c:v>
                </c:pt>
                <c:pt idx="2487">
                  <c:v>3.3305000000000001E-3</c:v>
                </c:pt>
                <c:pt idx="2488">
                  <c:v>2.5847999999999999E-3</c:v>
                </c:pt>
                <c:pt idx="2489">
                  <c:v>2.1611E-3</c:v>
                </c:pt>
                <c:pt idx="2490">
                  <c:v>1.1620000000000001E-3</c:v>
                </c:pt>
                <c:pt idx="2491">
                  <c:v>1.1496E-4</c:v>
                </c:pt>
                <c:pt idx="2492">
                  <c:v>4.7704999999999998E-5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9.5859000000000005E-4</c:v>
                </c:pt>
                <c:pt idx="2549">
                  <c:v>5.9346999999999997E-2</c:v>
                </c:pt>
                <c:pt idx="2550">
                  <c:v>2.9839000000000001E-2</c:v>
                </c:pt>
                <c:pt idx="2551">
                  <c:v>9.3623000000000005E-3</c:v>
                </c:pt>
                <c:pt idx="2552">
                  <c:v>7.8056999999999996E-3</c:v>
                </c:pt>
                <c:pt idx="2553">
                  <c:v>6.7704000000000002E-3</c:v>
                </c:pt>
                <c:pt idx="2554">
                  <c:v>6.8931000000000001E-3</c:v>
                </c:pt>
                <c:pt idx="2555">
                  <c:v>6.8935000000000003E-3</c:v>
                </c:pt>
                <c:pt idx="2556">
                  <c:v>6.0508999999999997E-3</c:v>
                </c:pt>
                <c:pt idx="2557">
                  <c:v>5.3222E-3</c:v>
                </c:pt>
                <c:pt idx="2558">
                  <c:v>4.5388E-3</c:v>
                </c:pt>
                <c:pt idx="2559">
                  <c:v>4.1428000000000003E-3</c:v>
                </c:pt>
                <c:pt idx="2560">
                  <c:v>3.8438999999999999E-3</c:v>
                </c:pt>
                <c:pt idx="2561">
                  <c:v>3.6456000000000001E-3</c:v>
                </c:pt>
                <c:pt idx="2562">
                  <c:v>3.6822999999999999E-3</c:v>
                </c:pt>
                <c:pt idx="2563">
                  <c:v>3.6616000000000001E-3</c:v>
                </c:pt>
                <c:pt idx="2564">
                  <c:v>3.4596000000000002E-3</c:v>
                </c:pt>
                <c:pt idx="2565">
                  <c:v>3.9026999999999998E-3</c:v>
                </c:pt>
                <c:pt idx="2566">
                  <c:v>6.6795999999999999E-3</c:v>
                </c:pt>
                <c:pt idx="2567">
                  <c:v>1.9765999999999999E-2</c:v>
                </c:pt>
                <c:pt idx="2568">
                  <c:v>4.3997000000000001E-2</c:v>
                </c:pt>
                <c:pt idx="2569">
                  <c:v>3.1189999999999999E-2</c:v>
                </c:pt>
                <c:pt idx="2570">
                  <c:v>2.4365000000000001E-2</c:v>
                </c:pt>
                <c:pt idx="2571">
                  <c:v>1.9935999999999999E-2</c:v>
                </c:pt>
                <c:pt idx="2572">
                  <c:v>1.3331000000000001E-2</c:v>
                </c:pt>
                <c:pt idx="2573">
                  <c:v>9.4570999999999995E-3</c:v>
                </c:pt>
                <c:pt idx="2574">
                  <c:v>6.7254000000000003E-3</c:v>
                </c:pt>
                <c:pt idx="2575">
                  <c:v>5.071E-3</c:v>
                </c:pt>
                <c:pt idx="2576">
                  <c:v>4.2950000000000002E-3</c:v>
                </c:pt>
                <c:pt idx="2577">
                  <c:v>3.5217999999999998E-3</c:v>
                </c:pt>
                <c:pt idx="2578">
                  <c:v>2.9088E-3</c:v>
                </c:pt>
                <c:pt idx="2579">
                  <c:v>2.673E-3</c:v>
                </c:pt>
                <c:pt idx="2580">
                  <c:v>2.2568000000000002E-3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9.4384999999999995E-6</c:v>
                </c:pt>
                <c:pt idx="2597">
                  <c:v>1.0801000000000001E-3</c:v>
                </c:pt>
                <c:pt idx="2598">
                  <c:v>3.3533E-3</c:v>
                </c:pt>
                <c:pt idx="2599">
                  <c:v>2.2770999999999998E-3</c:v>
                </c:pt>
                <c:pt idx="2600">
                  <c:v>1.3412000000000001E-3</c:v>
                </c:pt>
                <c:pt idx="2601">
                  <c:v>8.9132999999999997E-4</c:v>
                </c:pt>
                <c:pt idx="2602">
                  <c:v>5.2296000000000002E-5</c:v>
                </c:pt>
                <c:pt idx="2603">
                  <c:v>4.7240999999999997E-5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5.0696999999999999E-6</c:v>
                </c:pt>
                <c:pt idx="2625">
                  <c:v>2.1478000000000001E-2</c:v>
                </c:pt>
                <c:pt idx="2626">
                  <c:v>2.9076000000000001E-2</c:v>
                </c:pt>
                <c:pt idx="2627">
                  <c:v>1.2378E-2</c:v>
                </c:pt>
                <c:pt idx="2628">
                  <c:v>8.7025000000000002E-3</c:v>
                </c:pt>
                <c:pt idx="2629">
                  <c:v>5.9949000000000001E-3</c:v>
                </c:pt>
                <c:pt idx="2630">
                  <c:v>6.7628000000000002E-3</c:v>
                </c:pt>
                <c:pt idx="2631">
                  <c:v>6.1682999999999998E-3</c:v>
                </c:pt>
                <c:pt idx="2632">
                  <c:v>5.8439E-3</c:v>
                </c:pt>
                <c:pt idx="2633">
                  <c:v>5.7524999999999998E-3</c:v>
                </c:pt>
                <c:pt idx="2634">
                  <c:v>5.7867999999999999E-3</c:v>
                </c:pt>
                <c:pt idx="2635">
                  <c:v>5.7358000000000001E-3</c:v>
                </c:pt>
                <c:pt idx="2636">
                  <c:v>5.4887E-3</c:v>
                </c:pt>
                <c:pt idx="2637">
                  <c:v>4.5328E-3</c:v>
                </c:pt>
                <c:pt idx="2638">
                  <c:v>4.5066999999999998E-3</c:v>
                </c:pt>
                <c:pt idx="2639">
                  <c:v>4.9715000000000002E-3</c:v>
                </c:pt>
                <c:pt idx="2640">
                  <c:v>4.8872000000000004E-3</c:v>
                </c:pt>
                <c:pt idx="2641">
                  <c:v>3.4261000000000001E-3</c:v>
                </c:pt>
                <c:pt idx="2642">
                  <c:v>6.7269000000000001E-3</c:v>
                </c:pt>
                <c:pt idx="2643">
                  <c:v>7.9936E-3</c:v>
                </c:pt>
                <c:pt idx="2644">
                  <c:v>1.112E-2</c:v>
                </c:pt>
                <c:pt idx="2645">
                  <c:v>1.0599000000000001E-2</c:v>
                </c:pt>
                <c:pt idx="2646">
                  <c:v>4.0479000000000001E-3</c:v>
                </c:pt>
                <c:pt idx="2647">
                  <c:v>8.3029999999999996E-3</c:v>
                </c:pt>
                <c:pt idx="2648">
                  <c:v>5.8427000000000002E-3</c:v>
                </c:pt>
                <c:pt idx="2649">
                  <c:v>3.8660000000000001E-3</c:v>
                </c:pt>
                <c:pt idx="2650">
                  <c:v>3.0317999999999999E-3</c:v>
                </c:pt>
                <c:pt idx="2651">
                  <c:v>2.8278999999999999E-3</c:v>
                </c:pt>
                <c:pt idx="2652">
                  <c:v>3.0144999999999998E-3</c:v>
                </c:pt>
                <c:pt idx="2653">
                  <c:v>3.1519E-3</c:v>
                </c:pt>
                <c:pt idx="2654">
                  <c:v>2.9795999999999998E-3</c:v>
                </c:pt>
                <c:pt idx="2655">
                  <c:v>2.6963E-3</c:v>
                </c:pt>
                <c:pt idx="2656">
                  <c:v>2.5899E-3</c:v>
                </c:pt>
                <c:pt idx="2657">
                  <c:v>2.3712E-3</c:v>
                </c:pt>
                <c:pt idx="2658">
                  <c:v>2.1207000000000001E-3</c:v>
                </c:pt>
                <c:pt idx="2659">
                  <c:v>1.9932000000000001E-3</c:v>
                </c:pt>
                <c:pt idx="2660">
                  <c:v>5.6457999999999996E-4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4.6477000000000004E-6</c:v>
                </c:pt>
                <c:pt idx="2672">
                  <c:v>2.1822999999999999E-3</c:v>
                </c:pt>
                <c:pt idx="2673">
                  <c:v>3.2755000000000002E-3</c:v>
                </c:pt>
                <c:pt idx="2674">
                  <c:v>2.9899000000000002E-3</c:v>
                </c:pt>
                <c:pt idx="2675">
                  <c:v>2.4448E-3</c:v>
                </c:pt>
                <c:pt idx="2676">
                  <c:v>1.6833E-3</c:v>
                </c:pt>
                <c:pt idx="2677">
                  <c:v>9.5065999999999998E-4</c:v>
                </c:pt>
                <c:pt idx="2678">
                  <c:v>6.2339000000000001E-5</c:v>
                </c:pt>
                <c:pt idx="2679">
                  <c:v>5.0979000000000001E-5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7.9736999999999996E-6</c:v>
                </c:pt>
                <c:pt idx="2704">
                  <c:v>3.3303999999999999E-3</c:v>
                </c:pt>
                <c:pt idx="2705">
                  <c:v>3.369E-3</c:v>
                </c:pt>
                <c:pt idx="2706">
                  <c:v>2.2273000000000002E-3</c:v>
                </c:pt>
                <c:pt idx="2707">
                  <c:v>1.3178E-3</c:v>
                </c:pt>
                <c:pt idx="2708">
                  <c:v>9.969E-4</c:v>
                </c:pt>
                <c:pt idx="2709">
                  <c:v>6.7055000000000001E-5</c:v>
                </c:pt>
                <c:pt idx="2710">
                  <c:v>7.0216000000000007E-5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1.0933E-5</c:v>
                </c:pt>
                <c:pt idx="2743">
                  <c:v>4.7638999999999997E-3</c:v>
                </c:pt>
                <c:pt idx="2744">
                  <c:v>8.5976000000000004E-3</c:v>
                </c:pt>
                <c:pt idx="2745">
                  <c:v>7.4051000000000004E-3</c:v>
                </c:pt>
                <c:pt idx="2746">
                  <c:v>7.3274000000000004E-3</c:v>
                </c:pt>
                <c:pt idx="2747">
                  <c:v>6.9048E-3</c:v>
                </c:pt>
                <c:pt idx="2748">
                  <c:v>6.0108999999999996E-3</c:v>
                </c:pt>
                <c:pt idx="2749">
                  <c:v>5.0369000000000004E-3</c:v>
                </c:pt>
                <c:pt idx="2750">
                  <c:v>4.7000999999999996E-3</c:v>
                </c:pt>
                <c:pt idx="2751">
                  <c:v>4.4131999999999999E-3</c:v>
                </c:pt>
                <c:pt idx="2752">
                  <c:v>4.4552999999999997E-3</c:v>
                </c:pt>
                <c:pt idx="2753">
                  <c:v>3.9010999999999998E-3</c:v>
                </c:pt>
                <c:pt idx="2754">
                  <c:v>3.7215999999999998E-3</c:v>
                </c:pt>
                <c:pt idx="2755">
                  <c:v>3.5785999999999999E-3</c:v>
                </c:pt>
                <c:pt idx="2756">
                  <c:v>3.0569E-3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1.2894000000000001E-5</c:v>
                </c:pt>
                <c:pt idx="2817">
                  <c:v>4.3787000000000001E-3</c:v>
                </c:pt>
                <c:pt idx="2818">
                  <c:v>4.3344000000000004E-3</c:v>
                </c:pt>
                <c:pt idx="2819">
                  <c:v>3.1697000000000001E-3</c:v>
                </c:pt>
                <c:pt idx="2820">
                  <c:v>2.0233E-3</c:v>
                </c:pt>
                <c:pt idx="2821">
                  <c:v>1.145E-3</c:v>
                </c:pt>
                <c:pt idx="2822">
                  <c:v>5.5526000000000003E-5</c:v>
                </c:pt>
                <c:pt idx="2823">
                  <c:v>8.4269000000000002E-5</c:v>
                </c:pt>
                <c:pt idx="2824">
                  <c:v>4.6699000000000001E-5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2.4167000000000001E-6</c:v>
                </c:pt>
                <c:pt idx="2833">
                  <c:v>1.7322000000000001E-5</c:v>
                </c:pt>
                <c:pt idx="2834">
                  <c:v>1.4769E-5</c:v>
                </c:pt>
                <c:pt idx="2835">
                  <c:v>8.3992000000000008E-6</c:v>
                </c:pt>
                <c:pt idx="2836">
                  <c:v>2.0895000000000001E-6</c:v>
                </c:pt>
                <c:pt idx="2837">
                  <c:v>2.4903E-7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1.3127E-5</c:v>
                </c:pt>
                <c:pt idx="2877">
                  <c:v>1.2432000000000001E-5</c:v>
                </c:pt>
                <c:pt idx="2878">
                  <c:v>7.8375999999999993E-6</c:v>
                </c:pt>
                <c:pt idx="2879">
                  <c:v>3.5970999999999998E-6</c:v>
                </c:pt>
                <c:pt idx="2880">
                  <c:v>1.5847E-6</c:v>
                </c:pt>
                <c:pt idx="2881">
                  <c:v>8.2134000000000002E-7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1.9813000000000001E-2</c:v>
                </c:pt>
                <c:pt idx="2899">
                  <c:v>2.8799000000000002E-2</c:v>
                </c:pt>
                <c:pt idx="2900">
                  <c:v>1.107E-2</c:v>
                </c:pt>
                <c:pt idx="2901">
                  <c:v>9.4664999999999992E-3</c:v>
                </c:pt>
                <c:pt idx="2902">
                  <c:v>5.3353999999999997E-3</c:v>
                </c:pt>
                <c:pt idx="2903">
                  <c:v>5.4955000000000004E-3</c:v>
                </c:pt>
                <c:pt idx="2904">
                  <c:v>5.2604000000000001E-3</c:v>
                </c:pt>
                <c:pt idx="2905">
                  <c:v>5.4615999999999996E-3</c:v>
                </c:pt>
                <c:pt idx="2906">
                  <c:v>4.4165999999999997E-3</c:v>
                </c:pt>
                <c:pt idx="2907">
                  <c:v>3.3470000000000001E-3</c:v>
                </c:pt>
                <c:pt idx="2908">
                  <c:v>3.0465000000000002E-3</c:v>
                </c:pt>
                <c:pt idx="2909">
                  <c:v>2.6878000000000002E-3</c:v>
                </c:pt>
                <c:pt idx="2910">
                  <c:v>3.2150999999999998E-3</c:v>
                </c:pt>
                <c:pt idx="2911">
                  <c:v>3.5192999999999999E-3</c:v>
                </c:pt>
                <c:pt idx="2912">
                  <c:v>0</c:v>
                </c:pt>
                <c:pt idx="2913">
                  <c:v>1.0575999999999999E-3</c:v>
                </c:pt>
                <c:pt idx="2914">
                  <c:v>1.0317E-2</c:v>
                </c:pt>
                <c:pt idx="2915">
                  <c:v>1.5214E-2</c:v>
                </c:pt>
                <c:pt idx="2916">
                  <c:v>1.0166E-2</c:v>
                </c:pt>
                <c:pt idx="2917">
                  <c:v>7.8276999999999999E-3</c:v>
                </c:pt>
                <c:pt idx="2918">
                  <c:v>5.0686000000000004E-3</c:v>
                </c:pt>
                <c:pt idx="2919">
                  <c:v>4.2291999999999998E-3</c:v>
                </c:pt>
                <c:pt idx="2920">
                  <c:v>3.6811000000000001E-3</c:v>
                </c:pt>
                <c:pt idx="2921">
                  <c:v>3.372E-3</c:v>
                </c:pt>
                <c:pt idx="2922">
                  <c:v>3.0238999999999999E-3</c:v>
                </c:pt>
                <c:pt idx="2923">
                  <c:v>2.8617999999999998E-3</c:v>
                </c:pt>
                <c:pt idx="2924">
                  <c:v>2.7344000000000001E-3</c:v>
                </c:pt>
                <c:pt idx="2925">
                  <c:v>2.4984999999999999E-3</c:v>
                </c:pt>
                <c:pt idx="2926">
                  <c:v>2.2636000000000002E-3</c:v>
                </c:pt>
                <c:pt idx="2927">
                  <c:v>2.1892000000000001E-3</c:v>
                </c:pt>
                <c:pt idx="2928">
                  <c:v>2.062E-3</c:v>
                </c:pt>
                <c:pt idx="2929">
                  <c:v>1.8446000000000001E-3</c:v>
                </c:pt>
                <c:pt idx="2930">
                  <c:v>5.8704000000000004E-4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1.4233E-6</c:v>
                </c:pt>
                <c:pt idx="2938">
                  <c:v>3.4684E-3</c:v>
                </c:pt>
                <c:pt idx="2939">
                  <c:v>9.8776000000000003E-3</c:v>
                </c:pt>
                <c:pt idx="2940">
                  <c:v>6.9623999999999997E-3</c:v>
                </c:pt>
                <c:pt idx="2941">
                  <c:v>8.6434000000000007E-3</c:v>
                </c:pt>
                <c:pt idx="2942">
                  <c:v>4.8107999999999996E-3</c:v>
                </c:pt>
                <c:pt idx="2943">
                  <c:v>3.447E-3</c:v>
                </c:pt>
                <c:pt idx="2944">
                  <c:v>3.0422000000000001E-3</c:v>
                </c:pt>
                <c:pt idx="2945">
                  <c:v>2.8441999999999999E-3</c:v>
                </c:pt>
                <c:pt idx="2946">
                  <c:v>2.6997000000000002E-3</c:v>
                </c:pt>
                <c:pt idx="2947">
                  <c:v>2.7082999999999999E-3</c:v>
                </c:pt>
                <c:pt idx="2948">
                  <c:v>3.0642E-3</c:v>
                </c:pt>
                <c:pt idx="2949">
                  <c:v>3.6483000000000002E-3</c:v>
                </c:pt>
                <c:pt idx="2950">
                  <c:v>6.0061999999999997E-3</c:v>
                </c:pt>
                <c:pt idx="2951">
                  <c:v>1.2090999999999999E-2</c:v>
                </c:pt>
                <c:pt idx="2952">
                  <c:v>4.0745999999999997E-2</c:v>
                </c:pt>
                <c:pt idx="2953">
                  <c:v>2.4344000000000001E-2</c:v>
                </c:pt>
                <c:pt idx="2954">
                  <c:v>1.5739E-2</c:v>
                </c:pt>
                <c:pt idx="2955">
                  <c:v>9.7164999999999994E-3</c:v>
                </c:pt>
                <c:pt idx="2956">
                  <c:v>5.9619E-3</c:v>
                </c:pt>
                <c:pt idx="2957">
                  <c:v>4.4651999999999999E-3</c:v>
                </c:pt>
                <c:pt idx="2958">
                  <c:v>4.1180000000000001E-3</c:v>
                </c:pt>
                <c:pt idx="2959">
                  <c:v>3.6215000000000002E-3</c:v>
                </c:pt>
                <c:pt idx="2960">
                  <c:v>3.4837000000000002E-3</c:v>
                </c:pt>
                <c:pt idx="2961">
                  <c:v>3.2613E-3</c:v>
                </c:pt>
                <c:pt idx="2962">
                  <c:v>2.9846999999999999E-3</c:v>
                </c:pt>
                <c:pt idx="2963">
                  <c:v>2.7482000000000001E-3</c:v>
                </c:pt>
                <c:pt idx="2964">
                  <c:v>2.4290000000000002E-3</c:v>
                </c:pt>
                <c:pt idx="2965">
                  <c:v>2.2298999999999999E-3</c:v>
                </c:pt>
                <c:pt idx="2966">
                  <c:v>2.1654000000000001E-3</c:v>
                </c:pt>
                <c:pt idx="2967">
                  <c:v>2.1072E-3</c:v>
                </c:pt>
                <c:pt idx="2968">
                  <c:v>2.0322999999999999E-3</c:v>
                </c:pt>
                <c:pt idx="2969">
                  <c:v>6.5815999999999997E-4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1.0577000000000001E-5</c:v>
                </c:pt>
                <c:pt idx="2978">
                  <c:v>2.774E-3</c:v>
                </c:pt>
                <c:pt idx="2979">
                  <c:v>3.2477000000000001E-3</c:v>
                </c:pt>
                <c:pt idx="2980">
                  <c:v>2.7127000000000002E-3</c:v>
                </c:pt>
                <c:pt idx="2981">
                  <c:v>2.2361E-3</c:v>
                </c:pt>
                <c:pt idx="2982">
                  <c:v>1.6119000000000001E-3</c:v>
                </c:pt>
                <c:pt idx="2983">
                  <c:v>8.3750000000000003E-4</c:v>
                </c:pt>
                <c:pt idx="2984">
                  <c:v>8.2485999999999996E-5</c:v>
                </c:pt>
                <c:pt idx="2985">
                  <c:v>5.6638999999999998E-5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2.4488000000000002E-6</c:v>
                </c:pt>
                <c:pt idx="3072">
                  <c:v>9.3484000000000004E-4</c:v>
                </c:pt>
                <c:pt idx="3073">
                  <c:v>3.5482000000000001E-3</c:v>
                </c:pt>
                <c:pt idx="3074">
                  <c:v>2.8665000000000001E-3</c:v>
                </c:pt>
                <c:pt idx="3075">
                  <c:v>1.9618000000000001E-3</c:v>
                </c:pt>
                <c:pt idx="3076">
                  <c:v>1.4069E-3</c:v>
                </c:pt>
                <c:pt idx="3077">
                  <c:v>8.9541000000000002E-4</c:v>
                </c:pt>
                <c:pt idx="3078">
                  <c:v>7.5790000000000005E-5</c:v>
                </c:pt>
                <c:pt idx="3079">
                  <c:v>4.3324000000000001E-5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6.4695999999999999E-6</c:v>
                </c:pt>
                <c:pt idx="3097">
                  <c:v>7.0208E-4</c:v>
                </c:pt>
                <c:pt idx="3098">
                  <c:v>2.4924000000000001E-3</c:v>
                </c:pt>
                <c:pt idx="3099">
                  <c:v>2.3743000000000002E-3</c:v>
                </c:pt>
                <c:pt idx="3100">
                  <c:v>1.5150000000000001E-3</c:v>
                </c:pt>
                <c:pt idx="3101">
                  <c:v>1.0663000000000001E-3</c:v>
                </c:pt>
                <c:pt idx="3102">
                  <c:v>6.3245999999999997E-5</c:v>
                </c:pt>
                <c:pt idx="3103">
                  <c:v>6.4652000000000004E-5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4.8992000000000003E-3</c:v>
                </c:pt>
                <c:pt idx="3114">
                  <c:v>9.5409999999999991E-3</c:v>
                </c:pt>
                <c:pt idx="3115">
                  <c:v>3.6633E-3</c:v>
                </c:pt>
                <c:pt idx="3116">
                  <c:v>3.7621E-3</c:v>
                </c:pt>
                <c:pt idx="3117">
                  <c:v>2.9378E-3</c:v>
                </c:pt>
                <c:pt idx="3118">
                  <c:v>1.8713E-3</c:v>
                </c:pt>
                <c:pt idx="3119">
                  <c:v>1.0372000000000001E-3</c:v>
                </c:pt>
                <c:pt idx="3120">
                  <c:v>4.5089000000000001E-5</c:v>
                </c:pt>
                <c:pt idx="3121">
                  <c:v>6.7632999999999994E-5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1.9258999999999999E-3</c:v>
                </c:pt>
                <c:pt idx="3135">
                  <c:v>1.4357E-2</c:v>
                </c:pt>
                <c:pt idx="3136">
                  <c:v>5.1081E-3</c:v>
                </c:pt>
                <c:pt idx="3137">
                  <c:v>8.8616000000000007E-3</c:v>
                </c:pt>
                <c:pt idx="3138">
                  <c:v>6.4184000000000003E-3</c:v>
                </c:pt>
                <c:pt idx="3139">
                  <c:v>5.5174999999999998E-3</c:v>
                </c:pt>
                <c:pt idx="3140">
                  <c:v>5.0540999999999997E-3</c:v>
                </c:pt>
                <c:pt idx="3141">
                  <c:v>4.5992999999999997E-3</c:v>
                </c:pt>
                <c:pt idx="3142">
                  <c:v>4.3620000000000004E-3</c:v>
                </c:pt>
                <c:pt idx="3143">
                  <c:v>4.4583000000000001E-3</c:v>
                </c:pt>
                <c:pt idx="3144">
                  <c:v>4.1045999999999999E-3</c:v>
                </c:pt>
                <c:pt idx="3145">
                  <c:v>3.5785999999999999E-3</c:v>
                </c:pt>
                <c:pt idx="3146">
                  <c:v>3.3752999999999999E-3</c:v>
                </c:pt>
                <c:pt idx="3147">
                  <c:v>3.2182999999999999E-3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2.9237E-3</c:v>
                </c:pt>
                <c:pt idx="3153">
                  <c:v>8.7668999999999993E-3</c:v>
                </c:pt>
                <c:pt idx="3154">
                  <c:v>5.4502999999999999E-3</c:v>
                </c:pt>
                <c:pt idx="3155">
                  <c:v>4.3686000000000003E-3</c:v>
                </c:pt>
                <c:pt idx="3156">
                  <c:v>6.8053999999999996E-3</c:v>
                </c:pt>
                <c:pt idx="3157">
                  <c:v>5.2430999999999997E-3</c:v>
                </c:pt>
                <c:pt idx="3158">
                  <c:v>4.0765999999999997E-3</c:v>
                </c:pt>
                <c:pt idx="3159">
                  <c:v>3.2226999999999998E-3</c:v>
                </c:pt>
                <c:pt idx="3160">
                  <c:v>2.7918999999999999E-3</c:v>
                </c:pt>
                <c:pt idx="3161">
                  <c:v>2.6438999999999998E-3</c:v>
                </c:pt>
                <c:pt idx="3162">
                  <c:v>2.3819000000000002E-3</c:v>
                </c:pt>
                <c:pt idx="3163">
                  <c:v>2.2625000000000002E-3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2.1559000000000001E-3</c:v>
                </c:pt>
                <c:pt idx="3179">
                  <c:v>1.2664999999999999E-2</c:v>
                </c:pt>
                <c:pt idx="3180">
                  <c:v>4.6236999999999997E-3</c:v>
                </c:pt>
                <c:pt idx="3181">
                  <c:v>7.4647999999999997E-3</c:v>
                </c:pt>
                <c:pt idx="3182">
                  <c:v>4.3557999999999999E-3</c:v>
                </c:pt>
                <c:pt idx="3183">
                  <c:v>3.3162999999999999E-3</c:v>
                </c:pt>
                <c:pt idx="3184">
                  <c:v>3.1216999999999998E-3</c:v>
                </c:pt>
                <c:pt idx="3185">
                  <c:v>3.0325E-3</c:v>
                </c:pt>
                <c:pt idx="3186">
                  <c:v>3.1064E-3</c:v>
                </c:pt>
                <c:pt idx="3187">
                  <c:v>3.4510999999999999E-3</c:v>
                </c:pt>
                <c:pt idx="3188">
                  <c:v>3.3763E-3</c:v>
                </c:pt>
                <c:pt idx="3189">
                  <c:v>3.5592000000000002E-3</c:v>
                </c:pt>
                <c:pt idx="3190">
                  <c:v>3.9947000000000003E-3</c:v>
                </c:pt>
                <c:pt idx="3191">
                  <c:v>4.8923999999999999E-3</c:v>
                </c:pt>
                <c:pt idx="3192">
                  <c:v>7.4606000000000004E-3</c:v>
                </c:pt>
                <c:pt idx="3193">
                  <c:v>1.1745E-2</c:v>
                </c:pt>
                <c:pt idx="3194">
                  <c:v>1.2539E-2</c:v>
                </c:pt>
                <c:pt idx="3195">
                  <c:v>8.5651000000000008E-3</c:v>
                </c:pt>
                <c:pt idx="3196">
                  <c:v>5.7659E-3</c:v>
                </c:pt>
                <c:pt idx="3197">
                  <c:v>4.7212E-3</c:v>
                </c:pt>
                <c:pt idx="3198">
                  <c:v>3.8695000000000001E-3</c:v>
                </c:pt>
                <c:pt idx="3199">
                  <c:v>3.4172999999999999E-3</c:v>
                </c:pt>
                <c:pt idx="3200">
                  <c:v>3.4873E-3</c:v>
                </c:pt>
                <c:pt idx="3201">
                  <c:v>3.3755E-3</c:v>
                </c:pt>
                <c:pt idx="3202">
                  <c:v>3.2157000000000002E-3</c:v>
                </c:pt>
                <c:pt idx="3203">
                  <c:v>3.0008999999999999E-3</c:v>
                </c:pt>
                <c:pt idx="3204">
                  <c:v>2.7948000000000001E-3</c:v>
                </c:pt>
                <c:pt idx="3205">
                  <c:v>2.5653E-3</c:v>
                </c:pt>
                <c:pt idx="3206">
                  <c:v>2.4935000000000001E-3</c:v>
                </c:pt>
                <c:pt idx="3207">
                  <c:v>2.7074999999999998E-3</c:v>
                </c:pt>
                <c:pt idx="3208">
                  <c:v>3.8853999999999998E-3</c:v>
                </c:pt>
                <c:pt idx="3209">
                  <c:v>1.0069E-2</c:v>
                </c:pt>
                <c:pt idx="3210">
                  <c:v>4.0235E-2</c:v>
                </c:pt>
                <c:pt idx="3211">
                  <c:v>2.3980000000000001E-2</c:v>
                </c:pt>
                <c:pt idx="3212">
                  <c:v>1.1716000000000001E-2</c:v>
                </c:pt>
                <c:pt idx="3213">
                  <c:v>7.8904999999999999E-3</c:v>
                </c:pt>
                <c:pt idx="3214">
                  <c:v>4.7878E-3</c:v>
                </c:pt>
                <c:pt idx="3215">
                  <c:v>4.7701000000000002E-3</c:v>
                </c:pt>
                <c:pt idx="3216">
                  <c:v>3.5703000000000002E-3</c:v>
                </c:pt>
                <c:pt idx="3217">
                  <c:v>3.1296000000000002E-3</c:v>
                </c:pt>
                <c:pt idx="3218">
                  <c:v>2.7942000000000002E-3</c:v>
                </c:pt>
                <c:pt idx="3219">
                  <c:v>2.5747999999999999E-3</c:v>
                </c:pt>
                <c:pt idx="3220">
                  <c:v>2.1773000000000001E-3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2.4120000000000001E-4</c:v>
                </c:pt>
                <c:pt idx="3232">
                  <c:v>3.7479000000000002E-3</c:v>
                </c:pt>
                <c:pt idx="3233">
                  <c:v>8.2470000000000009E-3</c:v>
                </c:pt>
                <c:pt idx="3234">
                  <c:v>8.2275999999999998E-3</c:v>
                </c:pt>
                <c:pt idx="3235">
                  <c:v>9.3492999999999996E-3</c:v>
                </c:pt>
                <c:pt idx="3236">
                  <c:v>8.5915999999999998E-4</c:v>
                </c:pt>
                <c:pt idx="3237">
                  <c:v>3.1959000000000002E-3</c:v>
                </c:pt>
                <c:pt idx="3238">
                  <c:v>2.4418E-3</c:v>
                </c:pt>
                <c:pt idx="3239">
                  <c:v>1.6624999999999999E-3</c:v>
                </c:pt>
                <c:pt idx="3240">
                  <c:v>8.8117000000000002E-4</c:v>
                </c:pt>
                <c:pt idx="3241">
                  <c:v>5.2101999999999997E-5</c:v>
                </c:pt>
                <c:pt idx="3242">
                  <c:v>7.1570999999999996E-5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9.0518000000000001E-7</c:v>
                </c:pt>
                <c:pt idx="3277">
                  <c:v>2.8676999999999999E-3</c:v>
                </c:pt>
                <c:pt idx="3278">
                  <c:v>1.2901E-3</c:v>
                </c:pt>
                <c:pt idx="3279">
                  <c:v>4.3048000000000001E-3</c:v>
                </c:pt>
                <c:pt idx="3280">
                  <c:v>7.0336000000000001E-3</c:v>
                </c:pt>
                <c:pt idx="3281">
                  <c:v>6.0568000000000002E-3</c:v>
                </c:pt>
                <c:pt idx="3282">
                  <c:v>4.6306999999999997E-3</c:v>
                </c:pt>
                <c:pt idx="3283">
                  <c:v>3.5623E-3</c:v>
                </c:pt>
                <c:pt idx="3284">
                  <c:v>3.5436999999999999E-3</c:v>
                </c:pt>
                <c:pt idx="3285">
                  <c:v>3.4692E-3</c:v>
                </c:pt>
                <c:pt idx="3286">
                  <c:v>3.5693999999999999E-3</c:v>
                </c:pt>
                <c:pt idx="3287">
                  <c:v>3.2839000000000002E-3</c:v>
                </c:pt>
                <c:pt idx="3288">
                  <c:v>3.1911999999999999E-3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4.9742000000000005E-4</c:v>
                </c:pt>
                <c:pt idx="3300">
                  <c:v>4.8964000000000004E-3</c:v>
                </c:pt>
                <c:pt idx="3301">
                  <c:v>4.4368000000000003E-3</c:v>
                </c:pt>
                <c:pt idx="3302">
                  <c:v>3.2399999999999998E-3</c:v>
                </c:pt>
                <c:pt idx="3303">
                  <c:v>2.1784E-3</c:v>
                </c:pt>
                <c:pt idx="3304">
                  <c:v>1.3928E-3</c:v>
                </c:pt>
                <c:pt idx="3305">
                  <c:v>8.9159999999999999E-4</c:v>
                </c:pt>
                <c:pt idx="3306">
                  <c:v>9.0032999999999997E-5</c:v>
                </c:pt>
                <c:pt idx="3307">
                  <c:v>9.5694999999999998E-5</c:v>
                </c:pt>
                <c:pt idx="3308">
                  <c:v>8.0835999999999997E-5</c:v>
                </c:pt>
                <c:pt idx="3309">
                  <c:v>3.8324000000000001E-3</c:v>
                </c:pt>
                <c:pt idx="3310">
                  <c:v>1.4130999999999999E-2</c:v>
                </c:pt>
                <c:pt idx="3311">
                  <c:v>7.7805000000000001E-3</c:v>
                </c:pt>
                <c:pt idx="3312">
                  <c:v>4.1729000000000002E-3</c:v>
                </c:pt>
                <c:pt idx="3313">
                  <c:v>3.2734999999999999E-3</c:v>
                </c:pt>
                <c:pt idx="3314">
                  <c:v>3.4464000000000001E-3</c:v>
                </c:pt>
                <c:pt idx="3315">
                  <c:v>3.8414999999999999E-3</c:v>
                </c:pt>
                <c:pt idx="3316">
                  <c:v>3.9261000000000001E-3</c:v>
                </c:pt>
                <c:pt idx="3317">
                  <c:v>3.8118000000000002E-3</c:v>
                </c:pt>
                <c:pt idx="3318">
                  <c:v>3.6348000000000001E-3</c:v>
                </c:pt>
                <c:pt idx="3319">
                  <c:v>3.4150999999999999E-3</c:v>
                </c:pt>
                <c:pt idx="3320">
                  <c:v>3.4142999999999999E-3</c:v>
                </c:pt>
                <c:pt idx="3321">
                  <c:v>3.2314000000000002E-3</c:v>
                </c:pt>
                <c:pt idx="3322">
                  <c:v>3.1998E-3</c:v>
                </c:pt>
                <c:pt idx="3323">
                  <c:v>3.1067E-3</c:v>
                </c:pt>
                <c:pt idx="3324">
                  <c:v>3.042E-3</c:v>
                </c:pt>
                <c:pt idx="3325">
                  <c:v>2.9464999999999999E-3</c:v>
                </c:pt>
                <c:pt idx="3326">
                  <c:v>2.9583999999999999E-3</c:v>
                </c:pt>
                <c:pt idx="3327">
                  <c:v>3.0167000000000002E-3</c:v>
                </c:pt>
                <c:pt idx="3328">
                  <c:v>3.516E-3</c:v>
                </c:pt>
                <c:pt idx="3329">
                  <c:v>4.4126E-3</c:v>
                </c:pt>
                <c:pt idx="3330">
                  <c:v>1.2455000000000001E-2</c:v>
                </c:pt>
                <c:pt idx="3331">
                  <c:v>2.4174999999999999E-2</c:v>
                </c:pt>
                <c:pt idx="3332">
                  <c:v>1.0252000000000001E-2</c:v>
                </c:pt>
                <c:pt idx="3333">
                  <c:v>5.4073000000000003E-3</c:v>
                </c:pt>
                <c:pt idx="3334">
                  <c:v>5.3498E-3</c:v>
                </c:pt>
                <c:pt idx="3335">
                  <c:v>4.5817999999999996E-3</c:v>
                </c:pt>
                <c:pt idx="3336">
                  <c:v>3.6887999999999999E-3</c:v>
                </c:pt>
                <c:pt idx="3337">
                  <c:v>3.2975999999999999E-3</c:v>
                </c:pt>
                <c:pt idx="3338">
                  <c:v>3.0615E-3</c:v>
                </c:pt>
                <c:pt idx="3339">
                  <c:v>3.0704E-3</c:v>
                </c:pt>
                <c:pt idx="3340">
                  <c:v>3.0701999999999999E-3</c:v>
                </c:pt>
                <c:pt idx="3341">
                  <c:v>2.8373999999999999E-3</c:v>
                </c:pt>
                <c:pt idx="3342">
                  <c:v>2.7491999999999998E-3</c:v>
                </c:pt>
                <c:pt idx="3343">
                  <c:v>2.4921000000000001E-3</c:v>
                </c:pt>
                <c:pt idx="3344">
                  <c:v>2.1822999999999999E-3</c:v>
                </c:pt>
                <c:pt idx="3345">
                  <c:v>1.9299E-3</c:v>
                </c:pt>
                <c:pt idx="3346">
                  <c:v>1.727E-3</c:v>
                </c:pt>
                <c:pt idx="3347">
                  <c:v>1.6534E-3</c:v>
                </c:pt>
                <c:pt idx="3348">
                  <c:v>6.5623999999999999E-4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8.9305999999999999E-4</c:v>
                </c:pt>
                <c:pt idx="3420">
                  <c:v>9.1032000000000005E-3</c:v>
                </c:pt>
                <c:pt idx="3421">
                  <c:v>9.4240000000000001E-3</c:v>
                </c:pt>
                <c:pt idx="3422">
                  <c:v>3.8663999999999999E-3</c:v>
                </c:pt>
                <c:pt idx="3423">
                  <c:v>3.6570999999999999E-3</c:v>
                </c:pt>
                <c:pt idx="3424">
                  <c:v>2.8842999999999998E-3</c:v>
                </c:pt>
                <c:pt idx="3425">
                  <c:v>1.6950999999999999E-3</c:v>
                </c:pt>
                <c:pt idx="3426">
                  <c:v>1.1582000000000001E-3</c:v>
                </c:pt>
                <c:pt idx="3427">
                  <c:v>7.7815000000000002E-4</c:v>
                </c:pt>
                <c:pt idx="3428">
                  <c:v>7.5817999999999998E-5</c:v>
                </c:pt>
                <c:pt idx="3429">
                  <c:v>4.7611000000000002E-5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9.2798000000000005E-6</c:v>
                </c:pt>
                <c:pt idx="3440">
                  <c:v>1.4749999999999999E-2</c:v>
                </c:pt>
                <c:pt idx="3441">
                  <c:v>5.2575E-3</c:v>
                </c:pt>
                <c:pt idx="3442">
                  <c:v>1.7894E-2</c:v>
                </c:pt>
                <c:pt idx="3443">
                  <c:v>1.2564000000000001E-2</c:v>
                </c:pt>
                <c:pt idx="3444">
                  <c:v>4.2990999999999998E-4</c:v>
                </c:pt>
                <c:pt idx="3445">
                  <c:v>2.2813E-3</c:v>
                </c:pt>
                <c:pt idx="3446">
                  <c:v>2.0222999999999999E-3</c:v>
                </c:pt>
                <c:pt idx="3447">
                  <c:v>1.0273999999999999E-3</c:v>
                </c:pt>
                <c:pt idx="3448">
                  <c:v>4.8276000000000003E-5</c:v>
                </c:pt>
                <c:pt idx="3449">
                  <c:v>6.6270000000000001E-5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9.3363999999999999E-3</c:v>
                </c:pt>
                <c:pt idx="3456">
                  <c:v>5.3614000000000002E-2</c:v>
                </c:pt>
                <c:pt idx="3457">
                  <c:v>3.2774999999999999E-2</c:v>
                </c:pt>
                <c:pt idx="3458">
                  <c:v>1.5148E-2</c:v>
                </c:pt>
                <c:pt idx="3459">
                  <c:v>5.7790999999999997E-3</c:v>
                </c:pt>
                <c:pt idx="3460">
                  <c:v>5.1530999999999999E-3</c:v>
                </c:pt>
                <c:pt idx="3461">
                  <c:v>4.3921999999999998E-3</c:v>
                </c:pt>
                <c:pt idx="3462">
                  <c:v>3.4148E-3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2.9499000000000001E-2</c:v>
                </c:pt>
                <c:pt idx="3472">
                  <c:v>5.2548999999999998E-2</c:v>
                </c:pt>
                <c:pt idx="3473">
                  <c:v>3.7960000000000001E-2</c:v>
                </c:pt>
                <c:pt idx="3474">
                  <c:v>2.9198000000000002E-2</c:v>
                </c:pt>
                <c:pt idx="3475">
                  <c:v>2.2165000000000001E-2</c:v>
                </c:pt>
                <c:pt idx="3476">
                  <c:v>1.821E-2</c:v>
                </c:pt>
                <c:pt idx="3477">
                  <c:v>5.1203999999999998E-3</c:v>
                </c:pt>
                <c:pt idx="3478">
                  <c:v>7.3235000000000001E-3</c:v>
                </c:pt>
                <c:pt idx="3479">
                  <c:v>5.6359000000000001E-3</c:v>
                </c:pt>
                <c:pt idx="3480">
                  <c:v>5.3076E-3</c:v>
                </c:pt>
                <c:pt idx="3481">
                  <c:v>4.359E-3</c:v>
                </c:pt>
                <c:pt idx="3482">
                  <c:v>3.3912E-3</c:v>
                </c:pt>
                <c:pt idx="3483">
                  <c:v>2.6202E-3</c:v>
                </c:pt>
                <c:pt idx="3484">
                  <c:v>2.2766000000000002E-3</c:v>
                </c:pt>
                <c:pt idx="3485">
                  <c:v>2.2832E-3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1.1536999999999999E-3</c:v>
                </c:pt>
                <c:pt idx="3494">
                  <c:v>1.9630000000000002E-2</c:v>
                </c:pt>
                <c:pt idx="3495">
                  <c:v>2.7705E-2</c:v>
                </c:pt>
                <c:pt idx="3496">
                  <c:v>4.3468E-2</c:v>
                </c:pt>
                <c:pt idx="3497">
                  <c:v>4.4450999999999997E-2</c:v>
                </c:pt>
                <c:pt idx="3498">
                  <c:v>3.6641E-2</c:v>
                </c:pt>
                <c:pt idx="3499">
                  <c:v>1.8277000000000002E-2</c:v>
                </c:pt>
                <c:pt idx="3500">
                  <c:v>7.5030000000000001E-3</c:v>
                </c:pt>
                <c:pt idx="3501">
                  <c:v>7.2103000000000002E-3</c:v>
                </c:pt>
                <c:pt idx="3502">
                  <c:v>6.6043999999999999E-3</c:v>
                </c:pt>
                <c:pt idx="3503">
                  <c:v>5.5303000000000001E-3</c:v>
                </c:pt>
                <c:pt idx="3504">
                  <c:v>4.4250000000000001E-3</c:v>
                </c:pt>
                <c:pt idx="3505">
                  <c:v>3.8386000000000002E-3</c:v>
                </c:pt>
                <c:pt idx="3506">
                  <c:v>3.1803000000000001E-3</c:v>
                </c:pt>
                <c:pt idx="3507">
                  <c:v>2.7331E-3</c:v>
                </c:pt>
                <c:pt idx="3508">
                  <c:v>2.7845000000000001E-3</c:v>
                </c:pt>
                <c:pt idx="3509">
                  <c:v>2.7060999999999999E-3</c:v>
                </c:pt>
                <c:pt idx="3510">
                  <c:v>2.5595000000000001E-3</c:v>
                </c:pt>
                <c:pt idx="3511">
                  <c:v>2.2988000000000001E-3</c:v>
                </c:pt>
                <c:pt idx="3512">
                  <c:v>2.3280000000000002E-3</c:v>
                </c:pt>
                <c:pt idx="3513">
                  <c:v>2.2407E-3</c:v>
                </c:pt>
                <c:pt idx="3514">
                  <c:v>2.1098000000000002E-3</c:v>
                </c:pt>
                <c:pt idx="3515">
                  <c:v>2.0663999999999999E-3</c:v>
                </c:pt>
                <c:pt idx="3516">
                  <c:v>7.1568000000000001E-4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4.1928E-3</c:v>
                </c:pt>
                <c:pt idx="3523">
                  <c:v>1.3044999999999999E-2</c:v>
                </c:pt>
                <c:pt idx="3524">
                  <c:v>1.2508E-2</c:v>
                </c:pt>
                <c:pt idx="3525">
                  <c:v>1.1900000000000001E-2</c:v>
                </c:pt>
                <c:pt idx="3526">
                  <c:v>4.4260000000000002E-3</c:v>
                </c:pt>
                <c:pt idx="3527">
                  <c:v>8.8287000000000001E-3</c:v>
                </c:pt>
                <c:pt idx="3528">
                  <c:v>6.8713999999999997E-3</c:v>
                </c:pt>
                <c:pt idx="3529">
                  <c:v>5.4058999999999999E-3</c:v>
                </c:pt>
                <c:pt idx="3530">
                  <c:v>4.7451999999999998E-3</c:v>
                </c:pt>
                <c:pt idx="3531">
                  <c:v>4.0178000000000002E-3</c:v>
                </c:pt>
                <c:pt idx="3532">
                  <c:v>3.5527000000000002E-3</c:v>
                </c:pt>
                <c:pt idx="3533">
                  <c:v>3.3248000000000002E-3</c:v>
                </c:pt>
                <c:pt idx="3534">
                  <c:v>3.3907999999999998E-3</c:v>
                </c:pt>
                <c:pt idx="3535">
                  <c:v>3.1191999999999999E-3</c:v>
                </c:pt>
                <c:pt idx="3536">
                  <c:v>2.6943000000000002E-3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7.6426000000000003E-3</c:v>
                </c:pt>
                <c:pt idx="3546">
                  <c:v>2.1586000000000001E-2</c:v>
                </c:pt>
                <c:pt idx="3547">
                  <c:v>2.0378E-2</c:v>
                </c:pt>
                <c:pt idx="3548">
                  <c:v>1.5942999999999999E-2</c:v>
                </c:pt>
                <c:pt idx="3549">
                  <c:v>1.1185E-2</c:v>
                </c:pt>
                <c:pt idx="3550">
                  <c:v>7.2665000000000004E-3</c:v>
                </c:pt>
                <c:pt idx="3551">
                  <c:v>5.2157000000000002E-3</c:v>
                </c:pt>
                <c:pt idx="3552">
                  <c:v>5.6914000000000001E-3</c:v>
                </c:pt>
                <c:pt idx="3553">
                  <c:v>4.6435000000000001E-3</c:v>
                </c:pt>
                <c:pt idx="3554">
                  <c:v>3.8842E-3</c:v>
                </c:pt>
                <c:pt idx="3555">
                  <c:v>3.5262000000000002E-3</c:v>
                </c:pt>
                <c:pt idx="3556">
                  <c:v>3.3273E-3</c:v>
                </c:pt>
                <c:pt idx="3557">
                  <c:v>3.2588000000000001E-3</c:v>
                </c:pt>
                <c:pt idx="3558">
                  <c:v>2.9169999999999999E-3</c:v>
                </c:pt>
                <c:pt idx="3559">
                  <c:v>2.7683999999999999E-3</c:v>
                </c:pt>
                <c:pt idx="3560">
                  <c:v>2.5178000000000002E-3</c:v>
                </c:pt>
                <c:pt idx="3561">
                  <c:v>1.9081E-3</c:v>
                </c:pt>
                <c:pt idx="3562">
                  <c:v>2.0165999999999999E-3</c:v>
                </c:pt>
                <c:pt idx="3563">
                  <c:v>1.9792E-3</c:v>
                </c:pt>
                <c:pt idx="3564">
                  <c:v>2.0084E-3</c:v>
                </c:pt>
                <c:pt idx="3565">
                  <c:v>1.9799000000000001E-3</c:v>
                </c:pt>
                <c:pt idx="3566">
                  <c:v>7.2904000000000003E-4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7.0670000000000003E-6</c:v>
                </c:pt>
                <c:pt idx="3572">
                  <c:v>1.5526999999999999E-2</c:v>
                </c:pt>
                <c:pt idx="3573">
                  <c:v>2.1767999999999999E-2</c:v>
                </c:pt>
                <c:pt idx="3574">
                  <c:v>2.2755000000000001E-2</c:v>
                </c:pt>
                <c:pt idx="3575">
                  <c:v>1.5351E-2</c:v>
                </c:pt>
                <c:pt idx="3576">
                  <c:v>7.9748000000000006E-3</c:v>
                </c:pt>
                <c:pt idx="3577">
                  <c:v>5.3901000000000001E-3</c:v>
                </c:pt>
                <c:pt idx="3578">
                  <c:v>5.1059E-3</c:v>
                </c:pt>
                <c:pt idx="3579">
                  <c:v>3.8960000000000002E-3</c:v>
                </c:pt>
                <c:pt idx="3580">
                  <c:v>3.5666999999999999E-3</c:v>
                </c:pt>
                <c:pt idx="3581">
                  <c:v>3.5674000000000001E-3</c:v>
                </c:pt>
                <c:pt idx="3582">
                  <c:v>3.4688000000000002E-3</c:v>
                </c:pt>
                <c:pt idx="3583">
                  <c:v>3.3422999999999999E-3</c:v>
                </c:pt>
                <c:pt idx="3584">
                  <c:v>3.3168E-3</c:v>
                </c:pt>
                <c:pt idx="3585">
                  <c:v>3.0788999999999999E-3</c:v>
                </c:pt>
                <c:pt idx="3586">
                  <c:v>2.7301999999999999E-3</c:v>
                </c:pt>
                <c:pt idx="3587">
                  <c:v>2.5103E-3</c:v>
                </c:pt>
                <c:pt idx="3588">
                  <c:v>2.3581000000000001E-3</c:v>
                </c:pt>
                <c:pt idx="3589">
                  <c:v>2.1223000000000001E-3</c:v>
                </c:pt>
                <c:pt idx="3590">
                  <c:v>1.9537000000000001E-3</c:v>
                </c:pt>
                <c:pt idx="3591">
                  <c:v>6.3075999999999996E-4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1.134E-5</c:v>
                </c:pt>
                <c:pt idx="3630">
                  <c:v>1.6543999999999999E-5</c:v>
                </c:pt>
                <c:pt idx="3631">
                  <c:v>1.5043E-5</c:v>
                </c:pt>
                <c:pt idx="3632">
                  <c:v>5.9586E-6</c:v>
                </c:pt>
                <c:pt idx="3633">
                  <c:v>1.8552E-6</c:v>
                </c:pt>
                <c:pt idx="3634">
                  <c:v>4.5693E-7</c:v>
                </c:pt>
                <c:pt idx="3635">
                  <c:v>1.2258E-6</c:v>
                </c:pt>
                <c:pt idx="3636">
                  <c:v>1.2018E-4</c:v>
                </c:pt>
                <c:pt idx="3637">
                  <c:v>2.928E-3</c:v>
                </c:pt>
                <c:pt idx="3638">
                  <c:v>3.4217000000000002E-3</c:v>
                </c:pt>
                <c:pt idx="3639">
                  <c:v>2.0406000000000001E-3</c:v>
                </c:pt>
                <c:pt idx="3640">
                  <c:v>1.0455E-3</c:v>
                </c:pt>
                <c:pt idx="3641">
                  <c:v>4.2540000000000003E-5</c:v>
                </c:pt>
                <c:pt idx="3642">
                  <c:v>7.8645000000000003E-5</c:v>
                </c:pt>
                <c:pt idx="3643">
                  <c:v>4.6947999999999998E-5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1.5075000000000001E-5</c:v>
                </c:pt>
                <c:pt idx="3655">
                  <c:v>3.2496999999999999E-3</c:v>
                </c:pt>
                <c:pt idx="3656">
                  <c:v>4.0308000000000002E-3</c:v>
                </c:pt>
                <c:pt idx="3657">
                  <c:v>2.8425E-3</c:v>
                </c:pt>
                <c:pt idx="3658">
                  <c:v>2.5736000000000001E-3</c:v>
                </c:pt>
                <c:pt idx="3659">
                  <c:v>2.4345E-3</c:v>
                </c:pt>
                <c:pt idx="3660">
                  <c:v>2.3379999999999998E-3</c:v>
                </c:pt>
                <c:pt idx="3661">
                  <c:v>1.5564999999999999E-3</c:v>
                </c:pt>
                <c:pt idx="3662">
                  <c:v>1.0152E-3</c:v>
                </c:pt>
                <c:pt idx="3663">
                  <c:v>7.5354999999999999E-5</c:v>
                </c:pt>
                <c:pt idx="3664">
                  <c:v>5.0924000000000002E-5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1.4728999999999999E-10</c:v>
                </c:pt>
                <c:pt idx="3686">
                  <c:v>1.3645000000000001E-5</c:v>
                </c:pt>
                <c:pt idx="3687">
                  <c:v>5.3768000000000003E-7</c:v>
                </c:pt>
                <c:pt idx="3688">
                  <c:v>7.2533999999999999E-6</c:v>
                </c:pt>
                <c:pt idx="3689">
                  <c:v>5.2111E-6</c:v>
                </c:pt>
                <c:pt idx="3690">
                  <c:v>4.5430999999999998E-4</c:v>
                </c:pt>
                <c:pt idx="3691">
                  <c:v>3.1800000000000001E-3</c:v>
                </c:pt>
                <c:pt idx="3692">
                  <c:v>3.7395000000000002E-3</c:v>
                </c:pt>
                <c:pt idx="3693">
                  <c:v>2.9665999999999998E-3</c:v>
                </c:pt>
                <c:pt idx="3694">
                  <c:v>1.9326E-3</c:v>
                </c:pt>
                <c:pt idx="3695">
                  <c:v>1.1031000000000001E-3</c:v>
                </c:pt>
                <c:pt idx="3696">
                  <c:v>5.8538000000000001E-5</c:v>
                </c:pt>
                <c:pt idx="3697">
                  <c:v>6.5895999999999994E-5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4.1272000000000001E-3</c:v>
                </c:pt>
                <c:pt idx="3720">
                  <c:v>9.9910999999999993E-3</c:v>
                </c:pt>
                <c:pt idx="3721">
                  <c:v>8.1480000000000007E-3</c:v>
                </c:pt>
                <c:pt idx="3722">
                  <c:v>3.6775000000000002E-3</c:v>
                </c:pt>
                <c:pt idx="3723">
                  <c:v>2.7415999999999999E-3</c:v>
                </c:pt>
                <c:pt idx="3724">
                  <c:v>1.9239999999999999E-3</c:v>
                </c:pt>
                <c:pt idx="3725">
                  <c:v>1.0931999999999999E-3</c:v>
                </c:pt>
                <c:pt idx="3726">
                  <c:v>7.5108E-5</c:v>
                </c:pt>
                <c:pt idx="3727">
                  <c:v>6.6492E-5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7.0887999999999995E-4</c:v>
                </c:pt>
                <c:pt idx="3747">
                  <c:v>3.8357999999999999E-3</c:v>
                </c:pt>
                <c:pt idx="3748">
                  <c:v>3.8376E-3</c:v>
                </c:pt>
                <c:pt idx="3749">
                  <c:v>2.8922000000000002E-3</c:v>
                </c:pt>
                <c:pt idx="3750">
                  <c:v>2.4063999999999999E-3</c:v>
                </c:pt>
                <c:pt idx="3751">
                  <c:v>1.5793000000000001E-3</c:v>
                </c:pt>
                <c:pt idx="3752">
                  <c:v>1.0150999999999999E-3</c:v>
                </c:pt>
                <c:pt idx="3753">
                  <c:v>7.5870000000000004E-5</c:v>
                </c:pt>
                <c:pt idx="3754">
                  <c:v>7.0582999999999998E-5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1.0637999999999999E-3</c:v>
                </c:pt>
                <c:pt idx="3765">
                  <c:v>6.5833000000000003E-3</c:v>
                </c:pt>
                <c:pt idx="3766">
                  <c:v>1.0831E-2</c:v>
                </c:pt>
                <c:pt idx="3767">
                  <c:v>2.7236999999999999E-3</c:v>
                </c:pt>
                <c:pt idx="3768">
                  <c:v>3.6537000000000002E-3</c:v>
                </c:pt>
                <c:pt idx="3769">
                  <c:v>2.4231999999999999E-3</c:v>
                </c:pt>
                <c:pt idx="3770">
                  <c:v>1.5688E-3</c:v>
                </c:pt>
                <c:pt idx="3771">
                  <c:v>9.0687999999999999E-4</c:v>
                </c:pt>
                <c:pt idx="3772">
                  <c:v>5.8485E-5</c:v>
                </c:pt>
                <c:pt idx="3773">
                  <c:v>7.6328000000000005E-5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3.1906999999999999E-3</c:v>
                </c:pt>
                <c:pt idx="3793">
                  <c:v>7.7007000000000004E-3</c:v>
                </c:pt>
                <c:pt idx="3794">
                  <c:v>1.7553E-3</c:v>
                </c:pt>
                <c:pt idx="3795">
                  <c:v>7.4158999999999996E-3</c:v>
                </c:pt>
                <c:pt idx="3796">
                  <c:v>8.1376999999999994E-3</c:v>
                </c:pt>
                <c:pt idx="3797">
                  <c:v>5.7007000000000004E-3</c:v>
                </c:pt>
                <c:pt idx="3798">
                  <c:v>4.4600000000000004E-3</c:v>
                </c:pt>
                <c:pt idx="3799">
                  <c:v>4.3724999999999997E-3</c:v>
                </c:pt>
                <c:pt idx="3800">
                  <c:v>4.4390000000000002E-3</c:v>
                </c:pt>
                <c:pt idx="3801">
                  <c:v>4.7549000000000003E-3</c:v>
                </c:pt>
                <c:pt idx="3802">
                  <c:v>4.7929000000000001E-3</c:v>
                </c:pt>
                <c:pt idx="3803">
                  <c:v>4.8507000000000003E-3</c:v>
                </c:pt>
                <c:pt idx="3804">
                  <c:v>5.2724E-3</c:v>
                </c:pt>
                <c:pt idx="3805">
                  <c:v>5.2849999999999998E-3</c:v>
                </c:pt>
                <c:pt idx="3806">
                  <c:v>5.5992000000000004E-3</c:v>
                </c:pt>
                <c:pt idx="3807">
                  <c:v>5.8199000000000002E-3</c:v>
                </c:pt>
                <c:pt idx="3808">
                  <c:v>5.3743000000000003E-3</c:v>
                </c:pt>
                <c:pt idx="3809">
                  <c:v>4.2820999999999996E-3</c:v>
                </c:pt>
                <c:pt idx="3810">
                  <c:v>3.7055999999999999E-3</c:v>
                </c:pt>
                <c:pt idx="3811">
                  <c:v>3.3888999999999998E-3</c:v>
                </c:pt>
                <c:pt idx="3812">
                  <c:v>3.1659000000000001E-3</c:v>
                </c:pt>
                <c:pt idx="3813">
                  <c:v>3.1026000000000001E-3</c:v>
                </c:pt>
                <c:pt idx="3814">
                  <c:v>3.0576000000000002E-3</c:v>
                </c:pt>
                <c:pt idx="3815">
                  <c:v>2.9949E-3</c:v>
                </c:pt>
                <c:pt idx="3816">
                  <c:v>2.8441E-3</c:v>
                </c:pt>
                <c:pt idx="3817">
                  <c:v>2.6337000000000001E-3</c:v>
                </c:pt>
                <c:pt idx="3818">
                  <c:v>2.6061000000000001E-3</c:v>
                </c:pt>
                <c:pt idx="3819">
                  <c:v>2.398E-3</c:v>
                </c:pt>
                <c:pt idx="3820">
                  <c:v>2.5514999999999999E-3</c:v>
                </c:pt>
                <c:pt idx="3821">
                  <c:v>2.4507999999999999E-3</c:v>
                </c:pt>
                <c:pt idx="3822">
                  <c:v>2.4424E-3</c:v>
                </c:pt>
                <c:pt idx="3823">
                  <c:v>2.8103E-3</c:v>
                </c:pt>
                <c:pt idx="3824">
                  <c:v>3.6407000000000002E-3</c:v>
                </c:pt>
                <c:pt idx="3825">
                  <c:v>4.0721999999999998E-3</c:v>
                </c:pt>
                <c:pt idx="3826">
                  <c:v>3.4581E-3</c:v>
                </c:pt>
                <c:pt idx="3827">
                  <c:v>2.6863E-3</c:v>
                </c:pt>
                <c:pt idx="3828">
                  <c:v>2.0955000000000001E-3</c:v>
                </c:pt>
                <c:pt idx="3829">
                  <c:v>2.0076999999999998E-3</c:v>
                </c:pt>
                <c:pt idx="3830">
                  <c:v>2.1315000000000001E-3</c:v>
                </c:pt>
                <c:pt idx="3831">
                  <c:v>2.4685000000000002E-3</c:v>
                </c:pt>
                <c:pt idx="3832">
                  <c:v>2.647E-3</c:v>
                </c:pt>
                <c:pt idx="3833">
                  <c:v>3.1427E-3</c:v>
                </c:pt>
                <c:pt idx="3834">
                  <c:v>3.9465999999999998E-3</c:v>
                </c:pt>
                <c:pt idx="3835">
                  <c:v>7.0032000000000002E-3</c:v>
                </c:pt>
                <c:pt idx="3836">
                  <c:v>5.3366000000000004E-3</c:v>
                </c:pt>
                <c:pt idx="3837">
                  <c:v>2.6283999999999999E-3</c:v>
                </c:pt>
                <c:pt idx="3838">
                  <c:v>2.0856999999999998E-3</c:v>
                </c:pt>
                <c:pt idx="3839">
                  <c:v>1.3508000000000001E-3</c:v>
                </c:pt>
                <c:pt idx="3840">
                  <c:v>9.2590000000000001E-4</c:v>
                </c:pt>
                <c:pt idx="3841">
                  <c:v>6.5345999999999994E-5</c:v>
                </c:pt>
                <c:pt idx="3842">
                  <c:v>7.9344999999999993E-5</c:v>
                </c:pt>
                <c:pt idx="3843">
                  <c:v>7.0003E-5</c:v>
                </c:pt>
                <c:pt idx="3844">
                  <c:v>5.3875999999999997E-5</c:v>
                </c:pt>
                <c:pt idx="3845">
                  <c:v>2.5923999999999999E-2</c:v>
                </c:pt>
                <c:pt idx="3846">
                  <c:v>1.4461999999999999E-2</c:v>
                </c:pt>
                <c:pt idx="3847">
                  <c:v>1.0364999999999999E-2</c:v>
                </c:pt>
                <c:pt idx="3848">
                  <c:v>8.1554999999999996E-3</c:v>
                </c:pt>
                <c:pt idx="3849">
                  <c:v>6.1837000000000003E-3</c:v>
                </c:pt>
                <c:pt idx="3850">
                  <c:v>5.1833000000000001E-3</c:v>
                </c:pt>
                <c:pt idx="3851">
                  <c:v>4.96E-3</c:v>
                </c:pt>
                <c:pt idx="3852">
                  <c:v>4.9332999999999998E-3</c:v>
                </c:pt>
                <c:pt idx="3853">
                  <c:v>4.6585000000000003E-3</c:v>
                </c:pt>
                <c:pt idx="3854">
                  <c:v>4.4796000000000002E-3</c:v>
                </c:pt>
                <c:pt idx="3855">
                  <c:v>4.2448E-3</c:v>
                </c:pt>
                <c:pt idx="3856">
                  <c:v>4.2554000000000003E-3</c:v>
                </c:pt>
                <c:pt idx="3857">
                  <c:v>4.4324000000000004E-3</c:v>
                </c:pt>
                <c:pt idx="3858">
                  <c:v>4.7429000000000004E-3</c:v>
                </c:pt>
                <c:pt idx="3859">
                  <c:v>6.6886999999999997E-3</c:v>
                </c:pt>
                <c:pt idx="3860">
                  <c:v>2.0398999999999999E-3</c:v>
                </c:pt>
                <c:pt idx="3861">
                  <c:v>5.5328000000000002E-2</c:v>
                </c:pt>
                <c:pt idx="3862">
                  <c:v>5.2200999999999997E-2</c:v>
                </c:pt>
                <c:pt idx="3863">
                  <c:v>4.3228000000000003E-2</c:v>
                </c:pt>
                <c:pt idx="3864">
                  <c:v>3.5963000000000002E-2</c:v>
                </c:pt>
                <c:pt idx="3865">
                  <c:v>1.3471E-2</c:v>
                </c:pt>
                <c:pt idx="3866">
                  <c:v>7.2430999999999997E-3</c:v>
                </c:pt>
                <c:pt idx="3867">
                  <c:v>7.7713000000000001E-3</c:v>
                </c:pt>
                <c:pt idx="3868">
                  <c:v>7.3873999999999997E-3</c:v>
                </c:pt>
                <c:pt idx="3869">
                  <c:v>5.4083000000000004E-3</c:v>
                </c:pt>
                <c:pt idx="3870">
                  <c:v>3.9205999999999998E-3</c:v>
                </c:pt>
                <c:pt idx="3871">
                  <c:v>3.3224000000000001E-3</c:v>
                </c:pt>
                <c:pt idx="3872">
                  <c:v>3.1762000000000001E-3</c:v>
                </c:pt>
                <c:pt idx="3873">
                  <c:v>3.1757999999999999E-3</c:v>
                </c:pt>
                <c:pt idx="3874">
                  <c:v>2.9459999999999998E-3</c:v>
                </c:pt>
                <c:pt idx="3875">
                  <c:v>2.7423999999999999E-3</c:v>
                </c:pt>
                <c:pt idx="3876">
                  <c:v>2.3286000000000001E-3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5.9442000000000002E-3</c:v>
                </c:pt>
                <c:pt idx="3889">
                  <c:v>5.7984000000000004E-3</c:v>
                </c:pt>
                <c:pt idx="3890">
                  <c:v>1.499E-2</c:v>
                </c:pt>
                <c:pt idx="3891">
                  <c:v>1.2625000000000001E-2</c:v>
                </c:pt>
                <c:pt idx="3892">
                  <c:v>1.0640999999999999E-2</c:v>
                </c:pt>
                <c:pt idx="3893">
                  <c:v>1.0568000000000001E-3</c:v>
                </c:pt>
                <c:pt idx="3894">
                  <c:v>3.2518E-3</c:v>
                </c:pt>
                <c:pt idx="3895">
                  <c:v>3.9179000000000002E-3</c:v>
                </c:pt>
                <c:pt idx="3896">
                  <c:v>3.0366E-3</c:v>
                </c:pt>
                <c:pt idx="3897">
                  <c:v>2.1264000000000001E-3</c:v>
                </c:pt>
                <c:pt idx="3898">
                  <c:v>1.3772000000000001E-3</c:v>
                </c:pt>
                <c:pt idx="3899">
                  <c:v>8.3299000000000003E-4</c:v>
                </c:pt>
                <c:pt idx="3900">
                  <c:v>7.0031999999999996E-5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9.0778999999999999E-6</c:v>
                </c:pt>
                <c:pt idx="3954">
                  <c:v>1.0701E-5</c:v>
                </c:pt>
                <c:pt idx="3955">
                  <c:v>1.2265E-5</c:v>
                </c:pt>
                <c:pt idx="3956">
                  <c:v>1.1352000000000001E-5</c:v>
                </c:pt>
                <c:pt idx="3957">
                  <c:v>2.0310000000000001E-6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8.2850000000000007E-3</c:v>
                </c:pt>
                <c:pt idx="3973">
                  <c:v>1.3733E-2</c:v>
                </c:pt>
                <c:pt idx="3974">
                  <c:v>1.9699000000000001E-2</c:v>
                </c:pt>
                <c:pt idx="3975">
                  <c:v>1.9791E-2</c:v>
                </c:pt>
                <c:pt idx="3976">
                  <c:v>1.5507999999999999E-2</c:v>
                </c:pt>
                <c:pt idx="3977">
                  <c:v>1.1745E-2</c:v>
                </c:pt>
                <c:pt idx="3978">
                  <c:v>9.5489000000000008E-3</c:v>
                </c:pt>
                <c:pt idx="3979">
                  <c:v>7.5440999999999998E-3</c:v>
                </c:pt>
                <c:pt idx="3980">
                  <c:v>6.2960999999999998E-3</c:v>
                </c:pt>
                <c:pt idx="3981">
                  <c:v>5.6328000000000003E-3</c:v>
                </c:pt>
                <c:pt idx="3982">
                  <c:v>4.8618000000000003E-3</c:v>
                </c:pt>
                <c:pt idx="3983">
                  <c:v>4.4064000000000004E-3</c:v>
                </c:pt>
                <c:pt idx="3984">
                  <c:v>4.2624999999999998E-3</c:v>
                </c:pt>
                <c:pt idx="3985">
                  <c:v>4.4983999999999996E-3</c:v>
                </c:pt>
                <c:pt idx="3986">
                  <c:v>4.2227000000000002E-3</c:v>
                </c:pt>
                <c:pt idx="3987">
                  <c:v>3.8135999999999999E-3</c:v>
                </c:pt>
                <c:pt idx="3988">
                  <c:v>3.4069999999999999E-3</c:v>
                </c:pt>
                <c:pt idx="3989">
                  <c:v>3.0274E-3</c:v>
                </c:pt>
                <c:pt idx="3990">
                  <c:v>2.725E-3</c:v>
                </c:pt>
                <c:pt idx="3991">
                  <c:v>2.6538E-3</c:v>
                </c:pt>
                <c:pt idx="3992">
                  <c:v>2.8463999999999998E-3</c:v>
                </c:pt>
                <c:pt idx="3993">
                  <c:v>2.9458000000000002E-3</c:v>
                </c:pt>
                <c:pt idx="3994">
                  <c:v>3.1478999999999999E-3</c:v>
                </c:pt>
                <c:pt idx="3995">
                  <c:v>4.0934999999999999E-3</c:v>
                </c:pt>
                <c:pt idx="3996">
                  <c:v>2.1881999999999999E-2</c:v>
                </c:pt>
                <c:pt idx="3997">
                  <c:v>3.4007000000000003E-2</c:v>
                </c:pt>
                <c:pt idx="3998">
                  <c:v>1.7160999999999999E-2</c:v>
                </c:pt>
                <c:pt idx="3999">
                  <c:v>1.1988E-2</c:v>
                </c:pt>
                <c:pt idx="4000">
                  <c:v>6.4048000000000004E-3</c:v>
                </c:pt>
                <c:pt idx="4001">
                  <c:v>5.3441000000000001E-3</c:v>
                </c:pt>
                <c:pt idx="4002">
                  <c:v>4.6292E-3</c:v>
                </c:pt>
                <c:pt idx="4003">
                  <c:v>3.9119000000000003E-3</c:v>
                </c:pt>
                <c:pt idx="4004">
                  <c:v>3.5477E-3</c:v>
                </c:pt>
                <c:pt idx="4005">
                  <c:v>3.1275999999999999E-3</c:v>
                </c:pt>
                <c:pt idx="4006">
                  <c:v>2.8038E-3</c:v>
                </c:pt>
                <c:pt idx="4007">
                  <c:v>2.8792000000000002E-3</c:v>
                </c:pt>
                <c:pt idx="4008">
                  <c:v>1.6103000000000001E-7</c:v>
                </c:pt>
                <c:pt idx="4009">
                  <c:v>2.0993000000000001E-2</c:v>
                </c:pt>
                <c:pt idx="4010">
                  <c:v>1.5549E-2</c:v>
                </c:pt>
                <c:pt idx="4011">
                  <c:v>7.6236999999999997E-3</c:v>
                </c:pt>
                <c:pt idx="4012">
                  <c:v>4.6956000000000003E-3</c:v>
                </c:pt>
                <c:pt idx="4013">
                  <c:v>3.3197999999999999E-3</c:v>
                </c:pt>
                <c:pt idx="4014">
                  <c:v>2.7967999999999999E-3</c:v>
                </c:pt>
                <c:pt idx="4015">
                  <c:v>2.8560999999999999E-3</c:v>
                </c:pt>
                <c:pt idx="4016">
                  <c:v>3.1427999999999998E-3</c:v>
                </c:pt>
                <c:pt idx="4017">
                  <c:v>3.4351999999999998E-3</c:v>
                </c:pt>
                <c:pt idx="4018">
                  <c:v>3.7729999999999999E-3</c:v>
                </c:pt>
                <c:pt idx="4019">
                  <c:v>3.9009000000000001E-3</c:v>
                </c:pt>
                <c:pt idx="4020">
                  <c:v>5.6273E-3</c:v>
                </c:pt>
                <c:pt idx="4021">
                  <c:v>1.5701999999999999E-3</c:v>
                </c:pt>
                <c:pt idx="4022">
                  <c:v>4.8586999999999998E-2</c:v>
                </c:pt>
                <c:pt idx="4023">
                  <c:v>2.6415000000000001E-2</c:v>
                </c:pt>
                <c:pt idx="4024">
                  <c:v>1.7593000000000001E-2</c:v>
                </c:pt>
                <c:pt idx="4025">
                  <c:v>9.4386000000000001E-3</c:v>
                </c:pt>
                <c:pt idx="4026">
                  <c:v>6.3095E-3</c:v>
                </c:pt>
                <c:pt idx="4027">
                  <c:v>5.8181999999999999E-3</c:v>
                </c:pt>
                <c:pt idx="4028">
                  <c:v>5.0347999999999999E-3</c:v>
                </c:pt>
                <c:pt idx="4029">
                  <c:v>3.9144000000000002E-3</c:v>
                </c:pt>
                <c:pt idx="4030">
                  <c:v>3.493E-3</c:v>
                </c:pt>
                <c:pt idx="4031">
                  <c:v>3.2204999999999998E-3</c:v>
                </c:pt>
                <c:pt idx="4032">
                  <c:v>3.1338999999999998E-3</c:v>
                </c:pt>
                <c:pt idx="4033">
                  <c:v>2.9692E-3</c:v>
                </c:pt>
                <c:pt idx="4034">
                  <c:v>2.6548000000000001E-3</c:v>
                </c:pt>
                <c:pt idx="4035">
                  <c:v>2.3730999999999999E-3</c:v>
                </c:pt>
                <c:pt idx="4036">
                  <c:v>2.1201000000000002E-3</c:v>
                </c:pt>
                <c:pt idx="4037">
                  <c:v>1.9984E-3</c:v>
                </c:pt>
                <c:pt idx="4038">
                  <c:v>7.2466999999999996E-4</c:v>
                </c:pt>
                <c:pt idx="4039">
                  <c:v>6.6927000000000002E-4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1.3582E-6</c:v>
                </c:pt>
                <c:pt idx="4055">
                  <c:v>3.2688999999999999E-3</c:v>
                </c:pt>
                <c:pt idx="4056">
                  <c:v>1.022E-2</c:v>
                </c:pt>
                <c:pt idx="4057">
                  <c:v>8.2471999999999997E-3</c:v>
                </c:pt>
                <c:pt idx="4058">
                  <c:v>6.6724000000000002E-3</c:v>
                </c:pt>
                <c:pt idx="4059">
                  <c:v>5.0444000000000001E-3</c:v>
                </c:pt>
                <c:pt idx="4060">
                  <c:v>3.6148999999999999E-3</c:v>
                </c:pt>
                <c:pt idx="4061">
                  <c:v>2.9428000000000002E-3</c:v>
                </c:pt>
                <c:pt idx="4062">
                  <c:v>3.2518E-3</c:v>
                </c:pt>
                <c:pt idx="4063">
                  <c:v>3.4575999999999999E-3</c:v>
                </c:pt>
                <c:pt idx="4064">
                  <c:v>3.5718999999999998E-3</c:v>
                </c:pt>
                <c:pt idx="4065">
                  <c:v>3.3896E-3</c:v>
                </c:pt>
                <c:pt idx="4066">
                  <c:v>3.3289000000000001E-3</c:v>
                </c:pt>
                <c:pt idx="4067">
                  <c:v>3.1337000000000001E-3</c:v>
                </c:pt>
                <c:pt idx="4068">
                  <c:v>2.4369000000000001E-3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1.9939999999999999E-6</c:v>
                </c:pt>
                <c:pt idx="4139">
                  <c:v>8.5954999999999993E-6</c:v>
                </c:pt>
                <c:pt idx="4140">
                  <c:v>6.5613000000000002E-6</c:v>
                </c:pt>
                <c:pt idx="4141">
                  <c:v>2.7049999999999999E-6</c:v>
                </c:pt>
                <c:pt idx="4142">
                  <c:v>8.5128999999999994E-8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6.9844000000000004E-4</c:v>
                </c:pt>
                <c:pt idx="4156">
                  <c:v>4.2590000000000003E-2</c:v>
                </c:pt>
                <c:pt idx="4157">
                  <c:v>2.5623E-2</c:v>
                </c:pt>
                <c:pt idx="4158">
                  <c:v>1.1375E-2</c:v>
                </c:pt>
                <c:pt idx="4159">
                  <c:v>7.6912999999999999E-3</c:v>
                </c:pt>
                <c:pt idx="4160">
                  <c:v>8.3808000000000007E-3</c:v>
                </c:pt>
                <c:pt idx="4161">
                  <c:v>6.8592000000000002E-3</c:v>
                </c:pt>
                <c:pt idx="4162">
                  <c:v>5.6971000000000001E-3</c:v>
                </c:pt>
                <c:pt idx="4163">
                  <c:v>5.5729000000000004E-3</c:v>
                </c:pt>
                <c:pt idx="4164">
                  <c:v>5.4377999999999996E-3</c:v>
                </c:pt>
                <c:pt idx="4165">
                  <c:v>5.3801999999999999E-3</c:v>
                </c:pt>
                <c:pt idx="4166">
                  <c:v>4.8967999999999998E-3</c:v>
                </c:pt>
                <c:pt idx="4167">
                  <c:v>3.9315000000000001E-3</c:v>
                </c:pt>
                <c:pt idx="4168">
                  <c:v>3.1646000000000001E-3</c:v>
                </c:pt>
                <c:pt idx="4169">
                  <c:v>2.6941999999999999E-3</c:v>
                </c:pt>
                <c:pt idx="4170">
                  <c:v>2.2667E-3</c:v>
                </c:pt>
                <c:pt idx="4171">
                  <c:v>1.9518999999999999E-3</c:v>
                </c:pt>
                <c:pt idx="4172">
                  <c:v>1.7061999999999999E-3</c:v>
                </c:pt>
                <c:pt idx="4173">
                  <c:v>5.5573000000000005E-4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3.2507999999999999E-3</c:v>
                </c:pt>
                <c:pt idx="4180">
                  <c:v>1.6904999999999999E-3</c:v>
                </c:pt>
                <c:pt idx="4181">
                  <c:v>1.3014E-2</c:v>
                </c:pt>
                <c:pt idx="4182">
                  <c:v>4.9169999999999997E-4</c:v>
                </c:pt>
                <c:pt idx="4183">
                  <c:v>2.1843000000000001E-3</c:v>
                </c:pt>
                <c:pt idx="4184">
                  <c:v>1.9891000000000002E-3</c:v>
                </c:pt>
                <c:pt idx="4185">
                  <c:v>1.2398000000000001E-3</c:v>
                </c:pt>
                <c:pt idx="4186">
                  <c:v>8.5607999999999995E-4</c:v>
                </c:pt>
                <c:pt idx="4187">
                  <c:v>1.2317E-4</c:v>
                </c:pt>
                <c:pt idx="4188">
                  <c:v>2.0442E-4</c:v>
                </c:pt>
                <c:pt idx="4189">
                  <c:v>1.1694E-2</c:v>
                </c:pt>
                <c:pt idx="4190">
                  <c:v>5.0768000000000001E-2</c:v>
                </c:pt>
                <c:pt idx="4191">
                  <c:v>2.0945999999999999E-2</c:v>
                </c:pt>
                <c:pt idx="4192">
                  <c:v>8.1113000000000001E-3</c:v>
                </c:pt>
                <c:pt idx="4193">
                  <c:v>7.1596000000000003E-3</c:v>
                </c:pt>
                <c:pt idx="4194">
                  <c:v>7.0507E-3</c:v>
                </c:pt>
                <c:pt idx="4195">
                  <c:v>6.4184999999999997E-3</c:v>
                </c:pt>
                <c:pt idx="4196">
                  <c:v>5.5097000000000002E-3</c:v>
                </c:pt>
                <c:pt idx="4197">
                  <c:v>4.8577000000000004E-3</c:v>
                </c:pt>
                <c:pt idx="4198">
                  <c:v>4.6214999999999997E-3</c:v>
                </c:pt>
                <c:pt idx="4199">
                  <c:v>4.8877E-3</c:v>
                </c:pt>
                <c:pt idx="4200">
                  <c:v>4.9075999999999998E-3</c:v>
                </c:pt>
                <c:pt idx="4201">
                  <c:v>4.3677999999999998E-3</c:v>
                </c:pt>
                <c:pt idx="4202">
                  <c:v>4.0022E-3</c:v>
                </c:pt>
                <c:pt idx="4203">
                  <c:v>3.5940999999999998E-3</c:v>
                </c:pt>
                <c:pt idx="4204">
                  <c:v>3.2125999999999999E-3</c:v>
                </c:pt>
                <c:pt idx="4205">
                  <c:v>2.8498999999999998E-3</c:v>
                </c:pt>
                <c:pt idx="4206">
                  <c:v>2.8238999999999998E-3</c:v>
                </c:pt>
                <c:pt idx="4207">
                  <c:v>3.1121999999999999E-3</c:v>
                </c:pt>
                <c:pt idx="4208">
                  <c:v>3.5244999999999999E-3</c:v>
                </c:pt>
                <c:pt idx="4209">
                  <c:v>4.0266E-3</c:v>
                </c:pt>
                <c:pt idx="4210">
                  <c:v>7.1013999999999999E-3</c:v>
                </c:pt>
                <c:pt idx="4211">
                  <c:v>1.5625E-2</c:v>
                </c:pt>
                <c:pt idx="4212">
                  <c:v>4.1871999999999999E-2</c:v>
                </c:pt>
                <c:pt idx="4213">
                  <c:v>3.2224999999999997E-2</c:v>
                </c:pt>
                <c:pt idx="4214">
                  <c:v>2.1403999999999999E-2</c:v>
                </c:pt>
                <c:pt idx="4215">
                  <c:v>1.2788000000000001E-2</c:v>
                </c:pt>
                <c:pt idx="4216">
                  <c:v>6.5732999999999998E-3</c:v>
                </c:pt>
                <c:pt idx="4217">
                  <c:v>7.0080000000000003E-3</c:v>
                </c:pt>
                <c:pt idx="4218">
                  <c:v>6.7073000000000002E-3</c:v>
                </c:pt>
                <c:pt idx="4219">
                  <c:v>5.0473000000000002E-3</c:v>
                </c:pt>
                <c:pt idx="4220">
                  <c:v>3.9857E-3</c:v>
                </c:pt>
                <c:pt idx="4221">
                  <c:v>3.4106000000000002E-3</c:v>
                </c:pt>
                <c:pt idx="4222">
                  <c:v>2.9497999999999998E-3</c:v>
                </c:pt>
                <c:pt idx="4223">
                  <c:v>2.5016999999999999E-3</c:v>
                </c:pt>
                <c:pt idx="4224">
                  <c:v>2.1599000000000002E-3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1.4605E-5</c:v>
                </c:pt>
                <c:pt idx="4255">
                  <c:v>1.2254E-5</c:v>
                </c:pt>
                <c:pt idx="4256">
                  <c:v>2.2432E-6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3.8503000000000003E-2</c:v>
                </c:pt>
                <c:pt idx="4275">
                  <c:v>4.3257999999999998E-2</c:v>
                </c:pt>
                <c:pt idx="4276">
                  <c:v>2.6911999999999998E-2</c:v>
                </c:pt>
                <c:pt idx="4277">
                  <c:v>1.5461000000000001E-2</c:v>
                </c:pt>
                <c:pt idx="4278">
                  <c:v>1.2022E-2</c:v>
                </c:pt>
                <c:pt idx="4279">
                  <c:v>1.0128E-2</c:v>
                </c:pt>
                <c:pt idx="4280">
                  <c:v>9.2078999999999998E-3</c:v>
                </c:pt>
                <c:pt idx="4281">
                  <c:v>7.2246000000000003E-3</c:v>
                </c:pt>
                <c:pt idx="4282">
                  <c:v>5.1783000000000003E-3</c:v>
                </c:pt>
                <c:pt idx="4283">
                  <c:v>4.8154000000000001E-3</c:v>
                </c:pt>
                <c:pt idx="4284">
                  <c:v>3.6681000000000001E-3</c:v>
                </c:pt>
                <c:pt idx="4285">
                  <c:v>3.0108000000000001E-3</c:v>
                </c:pt>
                <c:pt idx="4286">
                  <c:v>2.7502E-3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1.5637999999999998E-5</c:v>
                </c:pt>
                <c:pt idx="4302">
                  <c:v>9.2022000000000007E-3</c:v>
                </c:pt>
                <c:pt idx="4303">
                  <c:v>8.6107000000000002E-4</c:v>
                </c:pt>
                <c:pt idx="4304">
                  <c:v>1.0854000000000001E-2</c:v>
                </c:pt>
                <c:pt idx="4305">
                  <c:v>6.6036999999999997E-3</c:v>
                </c:pt>
                <c:pt idx="4306">
                  <c:v>6.2310999999999998E-3</c:v>
                </c:pt>
                <c:pt idx="4307">
                  <c:v>4.7444999999999996E-3</c:v>
                </c:pt>
                <c:pt idx="4308">
                  <c:v>3.7766000000000002E-3</c:v>
                </c:pt>
                <c:pt idx="4309">
                  <c:v>3.4670999999999999E-3</c:v>
                </c:pt>
                <c:pt idx="4310">
                  <c:v>3.0596E-3</c:v>
                </c:pt>
                <c:pt idx="4311">
                  <c:v>2.5990000000000002E-3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7.6042999999999998E-4</c:v>
                </c:pt>
                <c:pt idx="4325">
                  <c:v>4.8815999999999998E-3</c:v>
                </c:pt>
                <c:pt idx="4326">
                  <c:v>2.7802E-3</c:v>
                </c:pt>
                <c:pt idx="4327">
                  <c:v>8.3451E-4</c:v>
                </c:pt>
                <c:pt idx="4328">
                  <c:v>1.8636E-3</c:v>
                </c:pt>
                <c:pt idx="4329">
                  <c:v>3.4765E-3</c:v>
                </c:pt>
                <c:pt idx="4330">
                  <c:v>2.1846999999999999E-3</c:v>
                </c:pt>
                <c:pt idx="4331">
                  <c:v>1.5713000000000001E-3</c:v>
                </c:pt>
                <c:pt idx="4332">
                  <c:v>2.1263E-4</c:v>
                </c:pt>
                <c:pt idx="4333">
                  <c:v>4.2437E-5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1.3140999999999999E-3</c:v>
                </c:pt>
                <c:pt idx="4348">
                  <c:v>5.5548000000000004E-3</c:v>
                </c:pt>
                <c:pt idx="4349">
                  <c:v>4.5969000000000001E-3</c:v>
                </c:pt>
                <c:pt idx="4350">
                  <c:v>3.6527999999999999E-3</c:v>
                </c:pt>
                <c:pt idx="4351">
                  <c:v>2.2734000000000001E-3</c:v>
                </c:pt>
                <c:pt idx="4352">
                  <c:v>1.1443E-3</c:v>
                </c:pt>
                <c:pt idx="4353">
                  <c:v>6.0878000000000002E-5</c:v>
                </c:pt>
                <c:pt idx="4354">
                  <c:v>6.8343000000000006E-5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5.2842000000000004E-4</c:v>
                </c:pt>
                <c:pt idx="4362">
                  <c:v>1.6015999999999999E-2</c:v>
                </c:pt>
                <c:pt idx="4363">
                  <c:v>6.8104999999999997E-3</c:v>
                </c:pt>
                <c:pt idx="4364">
                  <c:v>1.5803000000000001E-2</c:v>
                </c:pt>
                <c:pt idx="4365">
                  <c:v>1.3375E-2</c:v>
                </c:pt>
                <c:pt idx="4366">
                  <c:v>1.0843E-2</c:v>
                </c:pt>
                <c:pt idx="4367">
                  <c:v>1.0437999999999999E-2</c:v>
                </c:pt>
                <c:pt idx="4368">
                  <c:v>2.6727999999999999E-3</c:v>
                </c:pt>
                <c:pt idx="4369">
                  <c:v>2.8327000000000001E-3</c:v>
                </c:pt>
                <c:pt idx="4370">
                  <c:v>1.7611E-3</c:v>
                </c:pt>
                <c:pt idx="4371">
                  <c:v>8.9479000000000002E-4</c:v>
                </c:pt>
                <c:pt idx="4372">
                  <c:v>3.9916999999999997E-5</c:v>
                </c:pt>
                <c:pt idx="4373">
                  <c:v>4.7923999999999997E-5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1.0367E-6</c:v>
                </c:pt>
                <c:pt idx="4385">
                  <c:v>5.9436000000000001E-6</c:v>
                </c:pt>
                <c:pt idx="4386">
                  <c:v>5.2959999999999998E-6</c:v>
                </c:pt>
                <c:pt idx="4387">
                  <c:v>2.4921000000000001E-3</c:v>
                </c:pt>
                <c:pt idx="4388">
                  <c:v>4.3166000000000003E-3</c:v>
                </c:pt>
                <c:pt idx="4389">
                  <c:v>4.1105999999999998E-3</c:v>
                </c:pt>
                <c:pt idx="4390">
                  <c:v>4.0046999999999999E-3</c:v>
                </c:pt>
                <c:pt idx="4391">
                  <c:v>3.4803999999999998E-3</c:v>
                </c:pt>
                <c:pt idx="4392">
                  <c:v>2.0674999999999999E-3</c:v>
                </c:pt>
                <c:pt idx="4393">
                  <c:v>1.3376E-3</c:v>
                </c:pt>
                <c:pt idx="4394">
                  <c:v>1.1964E-4</c:v>
                </c:pt>
                <c:pt idx="4395">
                  <c:v>6.7533999999999994E-5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5.8962000000000001E-4</c:v>
                </c:pt>
                <c:pt idx="4411">
                  <c:v>1.0893E-2</c:v>
                </c:pt>
                <c:pt idx="4412">
                  <c:v>5.1529000000000002E-3</c:v>
                </c:pt>
                <c:pt idx="4413">
                  <c:v>4.3420999999999998E-3</c:v>
                </c:pt>
                <c:pt idx="4414">
                  <c:v>3.7835999999999998E-3</c:v>
                </c:pt>
                <c:pt idx="4415">
                  <c:v>2.3178999999999999E-3</c:v>
                </c:pt>
                <c:pt idx="4416">
                  <c:v>1.4031E-3</c:v>
                </c:pt>
                <c:pt idx="4417">
                  <c:v>7.1200999999999998E-5</c:v>
                </c:pt>
                <c:pt idx="4418">
                  <c:v>9.6998999999999997E-5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3.2651999999999998E-3</c:v>
                </c:pt>
                <c:pt idx="4448">
                  <c:v>4.1675999999999996E-3</c:v>
                </c:pt>
                <c:pt idx="4449">
                  <c:v>2.9732000000000001E-3</c:v>
                </c:pt>
                <c:pt idx="4450">
                  <c:v>1.9480999999999999E-3</c:v>
                </c:pt>
                <c:pt idx="4451">
                  <c:v>1.0560000000000001E-3</c:v>
                </c:pt>
                <c:pt idx="4452">
                  <c:v>4.5726999999999998E-5</c:v>
                </c:pt>
                <c:pt idx="4453">
                  <c:v>5.5835000000000003E-5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8.5353999999999996E-4</c:v>
                </c:pt>
                <c:pt idx="4467">
                  <c:v>1.3649E-2</c:v>
                </c:pt>
                <c:pt idx="4468">
                  <c:v>1.0307E-2</c:v>
                </c:pt>
                <c:pt idx="4469">
                  <c:v>6.9543999999999997E-4</c:v>
                </c:pt>
                <c:pt idx="4470">
                  <c:v>2.3205999999999999E-3</c:v>
                </c:pt>
                <c:pt idx="4471">
                  <c:v>1.9970000000000001E-3</c:v>
                </c:pt>
                <c:pt idx="4472">
                  <c:v>1.2627999999999999E-3</c:v>
                </c:pt>
                <c:pt idx="4473">
                  <c:v>7.7894999999999999E-5</c:v>
                </c:pt>
                <c:pt idx="4474">
                  <c:v>7.0658E-5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</c:v>
                </c:pt>
                <c:pt idx="4501">
                  <c:v>0</c:v>
                </c:pt>
                <c:pt idx="4502">
                  <c:v>0</c:v>
                </c:pt>
                <c:pt idx="4503">
                  <c:v>0</c:v>
                </c:pt>
                <c:pt idx="4504">
                  <c:v>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0</c:v>
                </c:pt>
                <c:pt idx="4532">
                  <c:v>0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0</c:v>
                </c:pt>
                <c:pt idx="4553">
                  <c:v>0</c:v>
                </c:pt>
                <c:pt idx="4554">
                  <c:v>0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9.1639E-4</c:v>
                </c:pt>
                <c:pt idx="4574">
                  <c:v>1.3362000000000001E-2</c:v>
                </c:pt>
                <c:pt idx="4575">
                  <c:v>8.7252000000000007E-3</c:v>
                </c:pt>
                <c:pt idx="4576">
                  <c:v>7.2360999999999997E-3</c:v>
                </c:pt>
                <c:pt idx="4577">
                  <c:v>5.3312999999999998E-3</c:v>
                </c:pt>
                <c:pt idx="4578">
                  <c:v>7.4615999999999997E-3</c:v>
                </c:pt>
                <c:pt idx="4579">
                  <c:v>6.3524000000000002E-3</c:v>
                </c:pt>
                <c:pt idx="4580">
                  <c:v>4.7895000000000004E-3</c:v>
                </c:pt>
                <c:pt idx="4581">
                  <c:v>3.8574999999999998E-3</c:v>
                </c:pt>
                <c:pt idx="4582">
                  <c:v>3.8172000000000002E-3</c:v>
                </c:pt>
                <c:pt idx="4583">
                  <c:v>3.49E-3</c:v>
                </c:pt>
                <c:pt idx="4584">
                  <c:v>3.1213999999999999E-3</c:v>
                </c:pt>
                <c:pt idx="4585">
                  <c:v>2.8343999999999999E-3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</c:v>
                </c:pt>
                <c:pt idx="4593">
                  <c:v>0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1.6637E-5</c:v>
                </c:pt>
                <c:pt idx="4599">
                  <c:v>1.3845E-2</c:v>
                </c:pt>
                <c:pt idx="4600">
                  <c:v>8.1524000000000006E-3</c:v>
                </c:pt>
                <c:pt idx="4601">
                  <c:v>6.3818E-3</c:v>
                </c:pt>
                <c:pt idx="4602">
                  <c:v>6.1506E-3</c:v>
                </c:pt>
                <c:pt idx="4603">
                  <c:v>5.7460999999999996E-3</c:v>
                </c:pt>
                <c:pt idx="4604">
                  <c:v>4.4476999999999997E-3</c:v>
                </c:pt>
                <c:pt idx="4605">
                  <c:v>4.1875999999999997E-3</c:v>
                </c:pt>
                <c:pt idx="4606">
                  <c:v>3.7707000000000001E-3</c:v>
                </c:pt>
                <c:pt idx="4607">
                  <c:v>3.2345999999999998E-3</c:v>
                </c:pt>
                <c:pt idx="4608">
                  <c:v>0</c:v>
                </c:pt>
                <c:pt idx="4609">
                  <c:v>0</c:v>
                </c:pt>
                <c:pt idx="4610">
                  <c:v>0</c:v>
                </c:pt>
                <c:pt idx="4611">
                  <c:v>0</c:v>
                </c:pt>
                <c:pt idx="4612">
                  <c:v>0</c:v>
                </c:pt>
                <c:pt idx="4613">
                  <c:v>0</c:v>
                </c:pt>
                <c:pt idx="4614">
                  <c:v>0</c:v>
                </c:pt>
                <c:pt idx="4615">
                  <c:v>0</c:v>
                </c:pt>
                <c:pt idx="4616">
                  <c:v>0</c:v>
                </c:pt>
                <c:pt idx="4617">
                  <c:v>0</c:v>
                </c:pt>
                <c:pt idx="4618">
                  <c:v>0</c:v>
                </c:pt>
                <c:pt idx="4619">
                  <c:v>6.3242999999999997E-3</c:v>
                </c:pt>
                <c:pt idx="4620">
                  <c:v>1.3198E-2</c:v>
                </c:pt>
                <c:pt idx="4621">
                  <c:v>8.5707999999999999E-3</c:v>
                </c:pt>
                <c:pt idx="4622">
                  <c:v>9.6673000000000002E-3</c:v>
                </c:pt>
                <c:pt idx="4623">
                  <c:v>9.5971000000000008E-3</c:v>
                </c:pt>
                <c:pt idx="4624">
                  <c:v>7.5811000000000003E-3</c:v>
                </c:pt>
                <c:pt idx="4625">
                  <c:v>5.8148999999999996E-3</c:v>
                </c:pt>
                <c:pt idx="4626">
                  <c:v>4.5798000000000002E-3</c:v>
                </c:pt>
                <c:pt idx="4627">
                  <c:v>4.2832E-3</c:v>
                </c:pt>
                <c:pt idx="4628">
                  <c:v>4.0597000000000003E-3</c:v>
                </c:pt>
                <c:pt idx="4629">
                  <c:v>3.9452000000000003E-3</c:v>
                </c:pt>
                <c:pt idx="4630">
                  <c:v>3.8749000000000001E-3</c:v>
                </c:pt>
                <c:pt idx="4631">
                  <c:v>3.6324E-3</c:v>
                </c:pt>
                <c:pt idx="4632">
                  <c:v>3.4443999999999998E-3</c:v>
                </c:pt>
                <c:pt idx="4633">
                  <c:v>3.3048999999999999E-3</c:v>
                </c:pt>
                <c:pt idx="4634">
                  <c:v>3.0431999999999998E-3</c:v>
                </c:pt>
                <c:pt idx="4635">
                  <c:v>2.7377E-3</c:v>
                </c:pt>
                <c:pt idx="4636">
                  <c:v>2.5162000000000001E-3</c:v>
                </c:pt>
                <c:pt idx="4637">
                  <c:v>2.6072999999999999E-3</c:v>
                </c:pt>
                <c:pt idx="4638">
                  <c:v>2.8830000000000001E-3</c:v>
                </c:pt>
                <c:pt idx="4639">
                  <c:v>3.1134000000000001E-3</c:v>
                </c:pt>
                <c:pt idx="4640">
                  <c:v>2.8766E-3</c:v>
                </c:pt>
                <c:pt idx="4641">
                  <c:v>9.5068000000000002E-6</c:v>
                </c:pt>
                <c:pt idx="4642">
                  <c:v>6.5323000000000001E-6</c:v>
                </c:pt>
                <c:pt idx="4643">
                  <c:v>1.3553000000000001E-5</c:v>
                </c:pt>
                <c:pt idx="4644">
                  <c:v>4.4508999999999998E-4</c:v>
                </c:pt>
                <c:pt idx="4645">
                  <c:v>1.2335E-3</c:v>
                </c:pt>
                <c:pt idx="4646">
                  <c:v>2.0536999999999999E-3</c:v>
                </c:pt>
                <c:pt idx="4647">
                  <c:v>1.4886000000000001E-3</c:v>
                </c:pt>
                <c:pt idx="4648">
                  <c:v>9.2327000000000002E-4</c:v>
                </c:pt>
                <c:pt idx="4649">
                  <c:v>5.4530999999999997E-5</c:v>
                </c:pt>
                <c:pt idx="4650">
                  <c:v>5.3572999999999997E-5</c:v>
                </c:pt>
                <c:pt idx="4651">
                  <c:v>0</c:v>
                </c:pt>
                <c:pt idx="4652">
                  <c:v>0</c:v>
                </c:pt>
                <c:pt idx="4653">
                  <c:v>0</c:v>
                </c:pt>
                <c:pt idx="4654">
                  <c:v>0</c:v>
                </c:pt>
                <c:pt idx="4655">
                  <c:v>0</c:v>
                </c:pt>
                <c:pt idx="4656">
                  <c:v>0</c:v>
                </c:pt>
                <c:pt idx="4657">
                  <c:v>0</c:v>
                </c:pt>
                <c:pt idx="4658">
                  <c:v>0</c:v>
                </c:pt>
                <c:pt idx="4659">
                  <c:v>0</c:v>
                </c:pt>
                <c:pt idx="4660">
                  <c:v>0</c:v>
                </c:pt>
                <c:pt idx="4661">
                  <c:v>0</c:v>
                </c:pt>
                <c:pt idx="4662">
                  <c:v>0</c:v>
                </c:pt>
                <c:pt idx="4663">
                  <c:v>0</c:v>
                </c:pt>
                <c:pt idx="4664">
                  <c:v>0</c:v>
                </c:pt>
                <c:pt idx="4665">
                  <c:v>0</c:v>
                </c:pt>
                <c:pt idx="4666">
                  <c:v>0</c:v>
                </c:pt>
                <c:pt idx="4667">
                  <c:v>0</c:v>
                </c:pt>
                <c:pt idx="4668">
                  <c:v>0</c:v>
                </c:pt>
                <c:pt idx="4669">
                  <c:v>0</c:v>
                </c:pt>
                <c:pt idx="4670">
                  <c:v>0</c:v>
                </c:pt>
                <c:pt idx="4671">
                  <c:v>0</c:v>
                </c:pt>
                <c:pt idx="4672">
                  <c:v>0</c:v>
                </c:pt>
                <c:pt idx="4673">
                  <c:v>0</c:v>
                </c:pt>
                <c:pt idx="4674">
                  <c:v>0</c:v>
                </c:pt>
                <c:pt idx="4675">
                  <c:v>0</c:v>
                </c:pt>
                <c:pt idx="4676">
                  <c:v>0</c:v>
                </c:pt>
                <c:pt idx="4677">
                  <c:v>0</c:v>
                </c:pt>
                <c:pt idx="4678">
                  <c:v>0</c:v>
                </c:pt>
                <c:pt idx="4679">
                  <c:v>0</c:v>
                </c:pt>
                <c:pt idx="4680">
                  <c:v>0</c:v>
                </c:pt>
                <c:pt idx="4681">
                  <c:v>0</c:v>
                </c:pt>
                <c:pt idx="4682">
                  <c:v>0</c:v>
                </c:pt>
                <c:pt idx="4683">
                  <c:v>0</c:v>
                </c:pt>
                <c:pt idx="4684">
                  <c:v>0</c:v>
                </c:pt>
                <c:pt idx="4685">
                  <c:v>0</c:v>
                </c:pt>
                <c:pt idx="4686">
                  <c:v>0</c:v>
                </c:pt>
                <c:pt idx="4687">
                  <c:v>0</c:v>
                </c:pt>
                <c:pt idx="4688">
                  <c:v>0</c:v>
                </c:pt>
                <c:pt idx="4689">
                  <c:v>0</c:v>
                </c:pt>
                <c:pt idx="4690">
                  <c:v>0</c:v>
                </c:pt>
                <c:pt idx="4691">
                  <c:v>0</c:v>
                </c:pt>
                <c:pt idx="4692">
                  <c:v>0</c:v>
                </c:pt>
                <c:pt idx="4693">
                  <c:v>0</c:v>
                </c:pt>
                <c:pt idx="4694">
                  <c:v>0</c:v>
                </c:pt>
                <c:pt idx="4695">
                  <c:v>0</c:v>
                </c:pt>
                <c:pt idx="4696">
                  <c:v>0</c:v>
                </c:pt>
                <c:pt idx="4697">
                  <c:v>0</c:v>
                </c:pt>
                <c:pt idx="4698">
                  <c:v>0</c:v>
                </c:pt>
                <c:pt idx="4699">
                  <c:v>0</c:v>
                </c:pt>
                <c:pt idx="4700">
                  <c:v>0</c:v>
                </c:pt>
                <c:pt idx="4701">
                  <c:v>0</c:v>
                </c:pt>
                <c:pt idx="4702">
                  <c:v>0</c:v>
                </c:pt>
                <c:pt idx="4703">
                  <c:v>0</c:v>
                </c:pt>
                <c:pt idx="4704">
                  <c:v>0</c:v>
                </c:pt>
                <c:pt idx="4705">
                  <c:v>0</c:v>
                </c:pt>
                <c:pt idx="4706">
                  <c:v>0</c:v>
                </c:pt>
                <c:pt idx="4707">
                  <c:v>0</c:v>
                </c:pt>
                <c:pt idx="4708">
                  <c:v>0</c:v>
                </c:pt>
                <c:pt idx="4709">
                  <c:v>0</c:v>
                </c:pt>
                <c:pt idx="4710">
                  <c:v>0</c:v>
                </c:pt>
                <c:pt idx="4711">
                  <c:v>0</c:v>
                </c:pt>
                <c:pt idx="4712">
                  <c:v>0</c:v>
                </c:pt>
                <c:pt idx="4713">
                  <c:v>0</c:v>
                </c:pt>
                <c:pt idx="4714">
                  <c:v>0</c:v>
                </c:pt>
                <c:pt idx="4715">
                  <c:v>0</c:v>
                </c:pt>
                <c:pt idx="4716">
                  <c:v>0</c:v>
                </c:pt>
                <c:pt idx="4717">
                  <c:v>0</c:v>
                </c:pt>
                <c:pt idx="4718">
                  <c:v>0</c:v>
                </c:pt>
                <c:pt idx="4719">
                  <c:v>0</c:v>
                </c:pt>
                <c:pt idx="4720">
                  <c:v>0</c:v>
                </c:pt>
                <c:pt idx="4721">
                  <c:v>0</c:v>
                </c:pt>
                <c:pt idx="4722">
                  <c:v>0</c:v>
                </c:pt>
                <c:pt idx="4723">
                  <c:v>0</c:v>
                </c:pt>
                <c:pt idx="4724">
                  <c:v>0</c:v>
                </c:pt>
                <c:pt idx="4725">
                  <c:v>0</c:v>
                </c:pt>
                <c:pt idx="4726">
                  <c:v>0</c:v>
                </c:pt>
                <c:pt idx="4727">
                  <c:v>0</c:v>
                </c:pt>
                <c:pt idx="4728">
                  <c:v>0</c:v>
                </c:pt>
                <c:pt idx="4729">
                  <c:v>0</c:v>
                </c:pt>
                <c:pt idx="4730">
                  <c:v>0</c:v>
                </c:pt>
                <c:pt idx="4731">
                  <c:v>0</c:v>
                </c:pt>
                <c:pt idx="4732">
                  <c:v>0</c:v>
                </c:pt>
                <c:pt idx="4733">
                  <c:v>0</c:v>
                </c:pt>
                <c:pt idx="4734">
                  <c:v>0</c:v>
                </c:pt>
                <c:pt idx="4735">
                  <c:v>0</c:v>
                </c:pt>
                <c:pt idx="4736">
                  <c:v>0</c:v>
                </c:pt>
                <c:pt idx="4737">
                  <c:v>0</c:v>
                </c:pt>
                <c:pt idx="4738">
                  <c:v>0</c:v>
                </c:pt>
                <c:pt idx="4739">
                  <c:v>0</c:v>
                </c:pt>
                <c:pt idx="4740">
                  <c:v>0</c:v>
                </c:pt>
                <c:pt idx="4741">
                  <c:v>0</c:v>
                </c:pt>
                <c:pt idx="4742">
                  <c:v>0</c:v>
                </c:pt>
                <c:pt idx="4743">
                  <c:v>0</c:v>
                </c:pt>
                <c:pt idx="4744">
                  <c:v>0</c:v>
                </c:pt>
                <c:pt idx="4745">
                  <c:v>0</c:v>
                </c:pt>
                <c:pt idx="4746">
                  <c:v>0</c:v>
                </c:pt>
                <c:pt idx="4747">
                  <c:v>0</c:v>
                </c:pt>
                <c:pt idx="4748">
                  <c:v>0</c:v>
                </c:pt>
                <c:pt idx="4749">
                  <c:v>0</c:v>
                </c:pt>
                <c:pt idx="4750">
                  <c:v>0</c:v>
                </c:pt>
                <c:pt idx="4751">
                  <c:v>0</c:v>
                </c:pt>
                <c:pt idx="4752">
                  <c:v>0</c:v>
                </c:pt>
                <c:pt idx="4753">
                  <c:v>0</c:v>
                </c:pt>
                <c:pt idx="4754">
                  <c:v>0</c:v>
                </c:pt>
                <c:pt idx="4755">
                  <c:v>0</c:v>
                </c:pt>
                <c:pt idx="4756">
                  <c:v>1.5255999999999999E-5</c:v>
                </c:pt>
                <c:pt idx="4757">
                  <c:v>1.1562999999999999E-5</c:v>
                </c:pt>
                <c:pt idx="4758">
                  <c:v>3.0701999999999998E-6</c:v>
                </c:pt>
                <c:pt idx="4759">
                  <c:v>6.1182999999999999E-8</c:v>
                </c:pt>
                <c:pt idx="4760">
                  <c:v>0</c:v>
                </c:pt>
                <c:pt idx="4761">
                  <c:v>0</c:v>
                </c:pt>
                <c:pt idx="4762">
                  <c:v>0</c:v>
                </c:pt>
                <c:pt idx="4763">
                  <c:v>0</c:v>
                </c:pt>
                <c:pt idx="4764">
                  <c:v>0</c:v>
                </c:pt>
                <c:pt idx="4765">
                  <c:v>0</c:v>
                </c:pt>
                <c:pt idx="4766">
                  <c:v>0</c:v>
                </c:pt>
                <c:pt idx="4767">
                  <c:v>0</c:v>
                </c:pt>
                <c:pt idx="4768">
                  <c:v>0</c:v>
                </c:pt>
                <c:pt idx="4769">
                  <c:v>0</c:v>
                </c:pt>
                <c:pt idx="4770">
                  <c:v>5.9898E-3</c:v>
                </c:pt>
                <c:pt idx="4771">
                  <c:v>1.3741E-2</c:v>
                </c:pt>
                <c:pt idx="4772">
                  <c:v>1.1282E-2</c:v>
                </c:pt>
                <c:pt idx="4773">
                  <c:v>1.0232E-2</c:v>
                </c:pt>
                <c:pt idx="4774">
                  <c:v>8.1137999999999991E-3</c:v>
                </c:pt>
                <c:pt idx="4775">
                  <c:v>8.5424999999999997E-3</c:v>
                </c:pt>
                <c:pt idx="4776">
                  <c:v>7.7870999999999999E-3</c:v>
                </c:pt>
                <c:pt idx="4777">
                  <c:v>4.6956999999999997E-3</c:v>
                </c:pt>
                <c:pt idx="4778">
                  <c:v>4.5997000000000003E-2</c:v>
                </c:pt>
                <c:pt idx="4779">
                  <c:v>5.0680000000000003E-2</c:v>
                </c:pt>
                <c:pt idx="4780">
                  <c:v>3.1796999999999999E-2</c:v>
                </c:pt>
                <c:pt idx="4781">
                  <c:v>1.6802000000000001E-2</c:v>
                </c:pt>
                <c:pt idx="4782">
                  <c:v>9.3238000000000001E-3</c:v>
                </c:pt>
                <c:pt idx="4783">
                  <c:v>8.5056000000000003E-3</c:v>
                </c:pt>
                <c:pt idx="4784">
                  <c:v>7.3882000000000001E-3</c:v>
                </c:pt>
                <c:pt idx="4785">
                  <c:v>5.0359000000000003E-3</c:v>
                </c:pt>
                <c:pt idx="4786">
                  <c:v>4.1358000000000002E-3</c:v>
                </c:pt>
                <c:pt idx="4787">
                  <c:v>3.5959999999999998E-3</c:v>
                </c:pt>
                <c:pt idx="4788">
                  <c:v>3.1532999999999999E-3</c:v>
                </c:pt>
                <c:pt idx="4789">
                  <c:v>3.0890000000000002E-3</c:v>
                </c:pt>
                <c:pt idx="4790">
                  <c:v>2.5333E-3</c:v>
                </c:pt>
                <c:pt idx="4791">
                  <c:v>0</c:v>
                </c:pt>
                <c:pt idx="4792">
                  <c:v>0</c:v>
                </c:pt>
                <c:pt idx="4793">
                  <c:v>0</c:v>
                </c:pt>
                <c:pt idx="4794">
                  <c:v>0</c:v>
                </c:pt>
                <c:pt idx="4795">
                  <c:v>0</c:v>
                </c:pt>
                <c:pt idx="4796">
                  <c:v>0</c:v>
                </c:pt>
                <c:pt idx="4797">
                  <c:v>0</c:v>
                </c:pt>
                <c:pt idx="4798">
                  <c:v>0</c:v>
                </c:pt>
                <c:pt idx="4799">
                  <c:v>0</c:v>
                </c:pt>
                <c:pt idx="4800">
                  <c:v>1.3467E-2</c:v>
                </c:pt>
                <c:pt idx="4801">
                  <c:v>2.2304999999999998E-2</c:v>
                </c:pt>
                <c:pt idx="4802">
                  <c:v>3.526E-2</c:v>
                </c:pt>
                <c:pt idx="4803">
                  <c:v>2.7414999999999998E-2</c:v>
                </c:pt>
                <c:pt idx="4804">
                  <c:v>1.5069000000000001E-2</c:v>
                </c:pt>
                <c:pt idx="4805">
                  <c:v>8.3333000000000001E-3</c:v>
                </c:pt>
                <c:pt idx="4806">
                  <c:v>3.9315000000000001E-3</c:v>
                </c:pt>
                <c:pt idx="4807">
                  <c:v>3.9481999999999998E-3</c:v>
                </c:pt>
                <c:pt idx="4808">
                  <c:v>2.5580999999999998E-3</c:v>
                </c:pt>
                <c:pt idx="4809">
                  <c:v>1.3258E-3</c:v>
                </c:pt>
                <c:pt idx="4810">
                  <c:v>8.1121000000000003E-4</c:v>
                </c:pt>
                <c:pt idx="4811">
                  <c:v>6.7506E-4</c:v>
                </c:pt>
                <c:pt idx="4812">
                  <c:v>8.5381000000000001E-5</c:v>
                </c:pt>
                <c:pt idx="4813">
                  <c:v>0</c:v>
                </c:pt>
                <c:pt idx="4814">
                  <c:v>0</c:v>
                </c:pt>
                <c:pt idx="4815">
                  <c:v>0</c:v>
                </c:pt>
                <c:pt idx="4816">
                  <c:v>0</c:v>
                </c:pt>
                <c:pt idx="4817">
                  <c:v>0</c:v>
                </c:pt>
                <c:pt idx="4818">
                  <c:v>0</c:v>
                </c:pt>
                <c:pt idx="4819">
                  <c:v>0</c:v>
                </c:pt>
                <c:pt idx="4820">
                  <c:v>0</c:v>
                </c:pt>
                <c:pt idx="4821">
                  <c:v>0</c:v>
                </c:pt>
                <c:pt idx="4822">
                  <c:v>0</c:v>
                </c:pt>
                <c:pt idx="4823">
                  <c:v>0</c:v>
                </c:pt>
                <c:pt idx="4824">
                  <c:v>0</c:v>
                </c:pt>
                <c:pt idx="4825">
                  <c:v>0</c:v>
                </c:pt>
                <c:pt idx="4826">
                  <c:v>0</c:v>
                </c:pt>
                <c:pt idx="4827">
                  <c:v>0</c:v>
                </c:pt>
                <c:pt idx="4828">
                  <c:v>0</c:v>
                </c:pt>
                <c:pt idx="4829">
                  <c:v>0</c:v>
                </c:pt>
                <c:pt idx="4830">
                  <c:v>0</c:v>
                </c:pt>
                <c:pt idx="4831">
                  <c:v>1.1371E-5</c:v>
                </c:pt>
                <c:pt idx="4832">
                  <c:v>4.3426999999999997E-3</c:v>
                </c:pt>
                <c:pt idx="4833">
                  <c:v>1.6168000000000001E-3</c:v>
                </c:pt>
                <c:pt idx="4834">
                  <c:v>6.1477999999999999E-4</c:v>
                </c:pt>
                <c:pt idx="4835">
                  <c:v>3.6917E-3</c:v>
                </c:pt>
                <c:pt idx="4836">
                  <c:v>3.2954999999999998E-3</c:v>
                </c:pt>
                <c:pt idx="4837">
                  <c:v>2.2131999999999998E-3</c:v>
                </c:pt>
                <c:pt idx="4838">
                  <c:v>1.6818E-3</c:v>
                </c:pt>
                <c:pt idx="4839">
                  <c:v>8.4946999999999996E-4</c:v>
                </c:pt>
                <c:pt idx="4840">
                  <c:v>8.6835999999999993E-5</c:v>
                </c:pt>
                <c:pt idx="4841">
                  <c:v>4.5024000000000001E-5</c:v>
                </c:pt>
                <c:pt idx="4842">
                  <c:v>2.7858E-5</c:v>
                </c:pt>
                <c:pt idx="4843">
                  <c:v>0</c:v>
                </c:pt>
                <c:pt idx="4844">
                  <c:v>0</c:v>
                </c:pt>
                <c:pt idx="4845">
                  <c:v>0</c:v>
                </c:pt>
                <c:pt idx="4846">
                  <c:v>0</c:v>
                </c:pt>
                <c:pt idx="4847">
                  <c:v>0</c:v>
                </c:pt>
                <c:pt idx="4848">
                  <c:v>0</c:v>
                </c:pt>
                <c:pt idx="4849">
                  <c:v>0</c:v>
                </c:pt>
                <c:pt idx="4850">
                  <c:v>0</c:v>
                </c:pt>
                <c:pt idx="4851">
                  <c:v>0</c:v>
                </c:pt>
                <c:pt idx="4852">
                  <c:v>0</c:v>
                </c:pt>
                <c:pt idx="4853">
                  <c:v>0</c:v>
                </c:pt>
                <c:pt idx="4854">
                  <c:v>0</c:v>
                </c:pt>
                <c:pt idx="4855">
                  <c:v>0</c:v>
                </c:pt>
                <c:pt idx="4856">
                  <c:v>0</c:v>
                </c:pt>
                <c:pt idx="4857">
                  <c:v>0</c:v>
                </c:pt>
                <c:pt idx="4858">
                  <c:v>0</c:v>
                </c:pt>
                <c:pt idx="4859">
                  <c:v>0</c:v>
                </c:pt>
                <c:pt idx="4860">
                  <c:v>0</c:v>
                </c:pt>
                <c:pt idx="4861">
                  <c:v>0</c:v>
                </c:pt>
                <c:pt idx="4862">
                  <c:v>0</c:v>
                </c:pt>
                <c:pt idx="4863">
                  <c:v>0</c:v>
                </c:pt>
                <c:pt idx="4864">
                  <c:v>7.3031999999999998E-6</c:v>
                </c:pt>
                <c:pt idx="4865">
                  <c:v>3.6679999999999998E-3</c:v>
                </c:pt>
                <c:pt idx="4866">
                  <c:v>1.6021E-3</c:v>
                </c:pt>
                <c:pt idx="4867">
                  <c:v>2.6186999999999998E-3</c:v>
                </c:pt>
                <c:pt idx="4868">
                  <c:v>2.8176999999999998E-3</c:v>
                </c:pt>
                <c:pt idx="4869">
                  <c:v>2.8176E-3</c:v>
                </c:pt>
                <c:pt idx="4870">
                  <c:v>4.0274999999999998E-3</c:v>
                </c:pt>
                <c:pt idx="4871">
                  <c:v>1.1776E-2</c:v>
                </c:pt>
                <c:pt idx="4872">
                  <c:v>5.5850999999999998E-2</c:v>
                </c:pt>
                <c:pt idx="4873">
                  <c:v>3.2348000000000002E-2</c:v>
                </c:pt>
                <c:pt idx="4874">
                  <c:v>1.5389999999999999E-2</c:v>
                </c:pt>
                <c:pt idx="4875">
                  <c:v>6.8551000000000003E-3</c:v>
                </c:pt>
                <c:pt idx="4876">
                  <c:v>6.2166000000000001E-3</c:v>
                </c:pt>
                <c:pt idx="4877">
                  <c:v>6.2211000000000002E-3</c:v>
                </c:pt>
                <c:pt idx="4878">
                  <c:v>6.2221000000000004E-3</c:v>
                </c:pt>
                <c:pt idx="4879">
                  <c:v>5.8567999999999997E-3</c:v>
                </c:pt>
                <c:pt idx="4880">
                  <c:v>5.0571000000000001E-3</c:v>
                </c:pt>
                <c:pt idx="4881">
                  <c:v>4.4330000000000003E-3</c:v>
                </c:pt>
                <c:pt idx="4882">
                  <c:v>3.9791999999999996E-3</c:v>
                </c:pt>
                <c:pt idx="4883">
                  <c:v>3.4981000000000001E-3</c:v>
                </c:pt>
                <c:pt idx="4884">
                  <c:v>2.9293000000000001E-3</c:v>
                </c:pt>
                <c:pt idx="4885">
                  <c:v>0</c:v>
                </c:pt>
                <c:pt idx="4886">
                  <c:v>0</c:v>
                </c:pt>
                <c:pt idx="4887">
                  <c:v>0</c:v>
                </c:pt>
                <c:pt idx="4888">
                  <c:v>0</c:v>
                </c:pt>
                <c:pt idx="4889">
                  <c:v>0</c:v>
                </c:pt>
                <c:pt idx="4890">
                  <c:v>0</c:v>
                </c:pt>
                <c:pt idx="4891">
                  <c:v>0</c:v>
                </c:pt>
                <c:pt idx="4892">
                  <c:v>0</c:v>
                </c:pt>
                <c:pt idx="4893">
                  <c:v>1.1482E-5</c:v>
                </c:pt>
                <c:pt idx="4894">
                  <c:v>1.7100000000000001E-2</c:v>
                </c:pt>
                <c:pt idx="4895">
                  <c:v>3.7374999999999999E-2</c:v>
                </c:pt>
                <c:pt idx="4896">
                  <c:v>3.0183999999999999E-2</c:v>
                </c:pt>
                <c:pt idx="4897">
                  <c:v>1.7278999999999999E-2</c:v>
                </c:pt>
                <c:pt idx="4898">
                  <c:v>9.1301000000000004E-3</c:v>
                </c:pt>
                <c:pt idx="4899">
                  <c:v>8.0377999999999995E-3</c:v>
                </c:pt>
                <c:pt idx="4900">
                  <c:v>7.2849000000000004E-3</c:v>
                </c:pt>
                <c:pt idx="4901">
                  <c:v>5.5177000000000004E-3</c:v>
                </c:pt>
                <c:pt idx="4902">
                  <c:v>4.3486000000000002E-3</c:v>
                </c:pt>
                <c:pt idx="4903">
                  <c:v>3.6784000000000001E-3</c:v>
                </c:pt>
                <c:pt idx="4904">
                  <c:v>3.1944999999999999E-3</c:v>
                </c:pt>
                <c:pt idx="4905">
                  <c:v>2.6445000000000001E-3</c:v>
                </c:pt>
                <c:pt idx="4906">
                  <c:v>2.2028999999999998E-3</c:v>
                </c:pt>
                <c:pt idx="4907">
                  <c:v>0</c:v>
                </c:pt>
                <c:pt idx="4908">
                  <c:v>0</c:v>
                </c:pt>
                <c:pt idx="4909">
                  <c:v>0</c:v>
                </c:pt>
                <c:pt idx="4910">
                  <c:v>0</c:v>
                </c:pt>
                <c:pt idx="4911">
                  <c:v>0</c:v>
                </c:pt>
                <c:pt idx="4912">
                  <c:v>0</c:v>
                </c:pt>
                <c:pt idx="4913">
                  <c:v>0</c:v>
                </c:pt>
                <c:pt idx="4914">
                  <c:v>8.8076000000000002E-6</c:v>
                </c:pt>
                <c:pt idx="4915">
                  <c:v>7.2943000000000001E-3</c:v>
                </c:pt>
                <c:pt idx="4916">
                  <c:v>1.0567E-2</c:v>
                </c:pt>
                <c:pt idx="4917">
                  <c:v>1.9735999999999998E-3</c:v>
                </c:pt>
                <c:pt idx="4918">
                  <c:v>9.9223999999999996E-3</c:v>
                </c:pt>
                <c:pt idx="4919">
                  <c:v>6.4494000000000001E-3</c:v>
                </c:pt>
                <c:pt idx="4920">
                  <c:v>4.8097000000000001E-3</c:v>
                </c:pt>
                <c:pt idx="4921">
                  <c:v>4.052E-3</c:v>
                </c:pt>
                <c:pt idx="4922">
                  <c:v>3.7463000000000002E-3</c:v>
                </c:pt>
                <c:pt idx="4923">
                  <c:v>3.5094000000000002E-3</c:v>
                </c:pt>
                <c:pt idx="4924">
                  <c:v>3.5466999999999999E-3</c:v>
                </c:pt>
                <c:pt idx="4925">
                  <c:v>3.7506000000000002E-3</c:v>
                </c:pt>
                <c:pt idx="4926">
                  <c:v>3.5252E-3</c:v>
                </c:pt>
                <c:pt idx="4927">
                  <c:v>3.2087999999999999E-3</c:v>
                </c:pt>
                <c:pt idx="4928">
                  <c:v>3.0847000000000001E-3</c:v>
                </c:pt>
                <c:pt idx="4929">
                  <c:v>2.7342E-3</c:v>
                </c:pt>
                <c:pt idx="4930">
                  <c:v>2.6700999999999999E-3</c:v>
                </c:pt>
                <c:pt idx="4931">
                  <c:v>2.5615999999999998E-3</c:v>
                </c:pt>
                <c:pt idx="4932">
                  <c:v>0</c:v>
                </c:pt>
                <c:pt idx="4933">
                  <c:v>0</c:v>
                </c:pt>
                <c:pt idx="4934">
                  <c:v>9.9686999999999999E-6</c:v>
                </c:pt>
                <c:pt idx="4935">
                  <c:v>2.9256999999999998E-3</c:v>
                </c:pt>
                <c:pt idx="4936">
                  <c:v>2.6337000000000001E-3</c:v>
                </c:pt>
                <c:pt idx="4937">
                  <c:v>2.2947000000000002E-3</c:v>
                </c:pt>
                <c:pt idx="4938">
                  <c:v>1.8912E-3</c:v>
                </c:pt>
                <c:pt idx="4939">
                  <c:v>1.2604000000000001E-3</c:v>
                </c:pt>
                <c:pt idx="4940">
                  <c:v>1.0082E-4</c:v>
                </c:pt>
                <c:pt idx="4941">
                  <c:v>4.2521000000000002E-5</c:v>
                </c:pt>
                <c:pt idx="4942">
                  <c:v>0</c:v>
                </c:pt>
                <c:pt idx="4943">
                  <c:v>0</c:v>
                </c:pt>
                <c:pt idx="4944">
                  <c:v>0</c:v>
                </c:pt>
                <c:pt idx="4945">
                  <c:v>0</c:v>
                </c:pt>
                <c:pt idx="4946">
                  <c:v>0</c:v>
                </c:pt>
                <c:pt idx="4947">
                  <c:v>0</c:v>
                </c:pt>
                <c:pt idx="4948">
                  <c:v>0</c:v>
                </c:pt>
                <c:pt idx="4949">
                  <c:v>0</c:v>
                </c:pt>
                <c:pt idx="4950">
                  <c:v>0</c:v>
                </c:pt>
                <c:pt idx="4951">
                  <c:v>0</c:v>
                </c:pt>
                <c:pt idx="4952">
                  <c:v>8.7246000000000008E-3</c:v>
                </c:pt>
                <c:pt idx="4953">
                  <c:v>9.4871E-3</c:v>
                </c:pt>
                <c:pt idx="4954">
                  <c:v>6.8818000000000004E-3</c:v>
                </c:pt>
                <c:pt idx="4955">
                  <c:v>9.4277000000000007E-3</c:v>
                </c:pt>
                <c:pt idx="4956">
                  <c:v>8.2295000000000007E-3</c:v>
                </c:pt>
                <c:pt idx="4957">
                  <c:v>6.5218000000000003E-3</c:v>
                </c:pt>
                <c:pt idx="4958">
                  <c:v>4.4413999999999999E-3</c:v>
                </c:pt>
                <c:pt idx="4959">
                  <c:v>3.9633999999999997E-3</c:v>
                </c:pt>
                <c:pt idx="4960">
                  <c:v>3.8137000000000002E-3</c:v>
                </c:pt>
                <c:pt idx="4961">
                  <c:v>4.0501000000000001E-3</c:v>
                </c:pt>
                <c:pt idx="4962">
                  <c:v>4.1019000000000003E-3</c:v>
                </c:pt>
                <c:pt idx="4963">
                  <c:v>4.2119999999999996E-3</c:v>
                </c:pt>
                <c:pt idx="4964">
                  <c:v>3.8348000000000002E-3</c:v>
                </c:pt>
                <c:pt idx="4965">
                  <c:v>3.2177E-3</c:v>
                </c:pt>
                <c:pt idx="4966">
                  <c:v>2.898E-3</c:v>
                </c:pt>
                <c:pt idx="4967">
                  <c:v>2.9872000000000002E-3</c:v>
                </c:pt>
                <c:pt idx="4968">
                  <c:v>2.7907000000000001E-3</c:v>
                </c:pt>
                <c:pt idx="4969">
                  <c:v>2.6622999999999998E-3</c:v>
                </c:pt>
                <c:pt idx="4970">
                  <c:v>1.0272000000000001E-6</c:v>
                </c:pt>
                <c:pt idx="4971">
                  <c:v>2.1424E-3</c:v>
                </c:pt>
                <c:pt idx="4972">
                  <c:v>8.8886999999999994E-3</c:v>
                </c:pt>
                <c:pt idx="4973">
                  <c:v>5.7552000000000002E-3</c:v>
                </c:pt>
                <c:pt idx="4974">
                  <c:v>3.4612000000000002E-3</c:v>
                </c:pt>
                <c:pt idx="4975">
                  <c:v>2.7293999999999999E-3</c:v>
                </c:pt>
                <c:pt idx="4976">
                  <c:v>2.3175000000000001E-3</c:v>
                </c:pt>
                <c:pt idx="4977">
                  <c:v>2.1792000000000001E-3</c:v>
                </c:pt>
                <c:pt idx="4978">
                  <c:v>2.1589000000000001E-3</c:v>
                </c:pt>
                <c:pt idx="4979">
                  <c:v>1.7867E-3</c:v>
                </c:pt>
                <c:pt idx="4980">
                  <c:v>0</c:v>
                </c:pt>
                <c:pt idx="4981">
                  <c:v>0</c:v>
                </c:pt>
                <c:pt idx="4982">
                  <c:v>0</c:v>
                </c:pt>
                <c:pt idx="4983">
                  <c:v>0</c:v>
                </c:pt>
                <c:pt idx="4984">
                  <c:v>0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0</c:v>
                </c:pt>
                <c:pt idx="4989">
                  <c:v>0</c:v>
                </c:pt>
                <c:pt idx="4990">
                  <c:v>0</c:v>
                </c:pt>
                <c:pt idx="4991">
                  <c:v>0</c:v>
                </c:pt>
                <c:pt idx="4992">
                  <c:v>0</c:v>
                </c:pt>
                <c:pt idx="4993">
                  <c:v>0</c:v>
                </c:pt>
                <c:pt idx="4994">
                  <c:v>0</c:v>
                </c:pt>
                <c:pt idx="4995">
                  <c:v>0</c:v>
                </c:pt>
                <c:pt idx="4996">
                  <c:v>0</c:v>
                </c:pt>
                <c:pt idx="4997">
                  <c:v>0</c:v>
                </c:pt>
                <c:pt idx="4998">
                  <c:v>0</c:v>
                </c:pt>
                <c:pt idx="4999">
                  <c:v>0</c:v>
                </c:pt>
                <c:pt idx="5000">
                  <c:v>0</c:v>
                </c:pt>
                <c:pt idx="5001">
                  <c:v>0</c:v>
                </c:pt>
                <c:pt idx="5002">
                  <c:v>0</c:v>
                </c:pt>
                <c:pt idx="5003">
                  <c:v>0</c:v>
                </c:pt>
                <c:pt idx="5004">
                  <c:v>0</c:v>
                </c:pt>
                <c:pt idx="5005">
                  <c:v>0</c:v>
                </c:pt>
                <c:pt idx="5006">
                  <c:v>0</c:v>
                </c:pt>
                <c:pt idx="5007">
                  <c:v>0</c:v>
                </c:pt>
                <c:pt idx="5008">
                  <c:v>0</c:v>
                </c:pt>
                <c:pt idx="5009">
                  <c:v>0</c:v>
                </c:pt>
                <c:pt idx="5010">
                  <c:v>0</c:v>
                </c:pt>
                <c:pt idx="5011">
                  <c:v>0</c:v>
                </c:pt>
                <c:pt idx="5012">
                  <c:v>0</c:v>
                </c:pt>
                <c:pt idx="5013">
                  <c:v>0</c:v>
                </c:pt>
                <c:pt idx="5014">
                  <c:v>0</c:v>
                </c:pt>
                <c:pt idx="5015">
                  <c:v>0</c:v>
                </c:pt>
                <c:pt idx="5016">
                  <c:v>0</c:v>
                </c:pt>
                <c:pt idx="5017">
                  <c:v>0</c:v>
                </c:pt>
                <c:pt idx="5018">
                  <c:v>0</c:v>
                </c:pt>
                <c:pt idx="5019">
                  <c:v>0</c:v>
                </c:pt>
                <c:pt idx="5020">
                  <c:v>1.1069E-5</c:v>
                </c:pt>
                <c:pt idx="5021">
                  <c:v>1.1488000000000001E-5</c:v>
                </c:pt>
                <c:pt idx="5022">
                  <c:v>7.6693999999999998E-6</c:v>
                </c:pt>
                <c:pt idx="5023">
                  <c:v>1.0319E-6</c:v>
                </c:pt>
                <c:pt idx="5024">
                  <c:v>3.4528999999999998E-8</c:v>
                </c:pt>
                <c:pt idx="5025">
                  <c:v>0</c:v>
                </c:pt>
                <c:pt idx="5026">
                  <c:v>0</c:v>
                </c:pt>
                <c:pt idx="5027">
                  <c:v>0</c:v>
                </c:pt>
                <c:pt idx="5028">
                  <c:v>0</c:v>
                </c:pt>
                <c:pt idx="5029">
                  <c:v>0</c:v>
                </c:pt>
                <c:pt idx="5030">
                  <c:v>0</c:v>
                </c:pt>
                <c:pt idx="5031">
                  <c:v>0</c:v>
                </c:pt>
                <c:pt idx="5032">
                  <c:v>0</c:v>
                </c:pt>
                <c:pt idx="5033">
                  <c:v>1.9730000000000001E-2</c:v>
                </c:pt>
                <c:pt idx="5034">
                  <c:v>1.7062999999999998E-2</c:v>
                </c:pt>
                <c:pt idx="5035">
                  <c:v>1.4126E-2</c:v>
                </c:pt>
                <c:pt idx="5036">
                  <c:v>8.2693999999999997E-3</c:v>
                </c:pt>
                <c:pt idx="5037">
                  <c:v>8.7907000000000002E-3</c:v>
                </c:pt>
                <c:pt idx="5038">
                  <c:v>6.2629000000000001E-3</c:v>
                </c:pt>
                <c:pt idx="5039">
                  <c:v>4.9800000000000001E-3</c:v>
                </c:pt>
                <c:pt idx="5040">
                  <c:v>4.6623999999999997E-3</c:v>
                </c:pt>
                <c:pt idx="5041">
                  <c:v>4.6010000000000001E-3</c:v>
                </c:pt>
                <c:pt idx="5042">
                  <c:v>4.6692000000000001E-3</c:v>
                </c:pt>
                <c:pt idx="5043">
                  <c:v>4.6197E-3</c:v>
                </c:pt>
                <c:pt idx="5044">
                  <c:v>4.2456999999999998E-3</c:v>
                </c:pt>
                <c:pt idx="5045">
                  <c:v>4.1437999999999996E-3</c:v>
                </c:pt>
                <c:pt idx="5046">
                  <c:v>4.0350999999999998E-3</c:v>
                </c:pt>
                <c:pt idx="5047">
                  <c:v>4.0619999999999996E-3</c:v>
                </c:pt>
                <c:pt idx="5048">
                  <c:v>4.4096999999999999E-3</c:v>
                </c:pt>
                <c:pt idx="5049">
                  <c:v>8.7656000000000001E-3</c:v>
                </c:pt>
                <c:pt idx="5050">
                  <c:v>5.9790000000000003E-2</c:v>
                </c:pt>
                <c:pt idx="5051">
                  <c:v>3.0949999999999998E-2</c:v>
                </c:pt>
                <c:pt idx="5052">
                  <c:v>1.9084E-2</c:v>
                </c:pt>
                <c:pt idx="5053">
                  <c:v>1.3675E-2</c:v>
                </c:pt>
                <c:pt idx="5054">
                  <c:v>1.0018000000000001E-2</c:v>
                </c:pt>
                <c:pt idx="5055">
                  <c:v>9.7166000000000006E-3</c:v>
                </c:pt>
                <c:pt idx="5056">
                  <c:v>7.4722E-3</c:v>
                </c:pt>
                <c:pt idx="5057">
                  <c:v>4.7846E-3</c:v>
                </c:pt>
                <c:pt idx="5058">
                  <c:v>4.5008000000000001E-3</c:v>
                </c:pt>
                <c:pt idx="5059">
                  <c:v>3.8603000000000001E-3</c:v>
                </c:pt>
                <c:pt idx="5060">
                  <c:v>3.2686999999999998E-3</c:v>
                </c:pt>
                <c:pt idx="5061">
                  <c:v>2.9363000000000002E-3</c:v>
                </c:pt>
                <c:pt idx="5062">
                  <c:v>2.6763999999999998E-3</c:v>
                </c:pt>
                <c:pt idx="5063">
                  <c:v>2.4865E-3</c:v>
                </c:pt>
                <c:pt idx="5064">
                  <c:v>2.3080000000000002E-3</c:v>
                </c:pt>
                <c:pt idx="5065">
                  <c:v>2.2065000000000001E-3</c:v>
                </c:pt>
                <c:pt idx="5066">
                  <c:v>2.0268E-3</c:v>
                </c:pt>
                <c:pt idx="5067">
                  <c:v>1.7543999999999999E-3</c:v>
                </c:pt>
                <c:pt idx="5068">
                  <c:v>7.4576000000000004E-4</c:v>
                </c:pt>
                <c:pt idx="5069">
                  <c:v>0</c:v>
                </c:pt>
                <c:pt idx="5070">
                  <c:v>0</c:v>
                </c:pt>
                <c:pt idx="5071">
                  <c:v>0</c:v>
                </c:pt>
                <c:pt idx="5072">
                  <c:v>0</c:v>
                </c:pt>
                <c:pt idx="5073">
                  <c:v>0</c:v>
                </c:pt>
                <c:pt idx="5074">
                  <c:v>0</c:v>
                </c:pt>
                <c:pt idx="5075">
                  <c:v>0</c:v>
                </c:pt>
                <c:pt idx="5076">
                  <c:v>0</c:v>
                </c:pt>
                <c:pt idx="5077">
                  <c:v>0</c:v>
                </c:pt>
                <c:pt idx="5078">
                  <c:v>2.1597000000000001E-3</c:v>
                </c:pt>
                <c:pt idx="5079">
                  <c:v>1.0021E-2</c:v>
                </c:pt>
                <c:pt idx="5080">
                  <c:v>6.4235000000000004E-3</c:v>
                </c:pt>
                <c:pt idx="5081">
                  <c:v>2.8165E-3</c:v>
                </c:pt>
                <c:pt idx="5082">
                  <c:v>2.3736999999999999E-3</c:v>
                </c:pt>
                <c:pt idx="5083">
                  <c:v>1.3512000000000001E-3</c:v>
                </c:pt>
                <c:pt idx="5084">
                  <c:v>1.0373E-4</c:v>
                </c:pt>
                <c:pt idx="5085">
                  <c:v>4.6254999999999997E-5</c:v>
                </c:pt>
                <c:pt idx="5086">
                  <c:v>0</c:v>
                </c:pt>
                <c:pt idx="5087">
                  <c:v>0</c:v>
                </c:pt>
                <c:pt idx="5088">
                  <c:v>0</c:v>
                </c:pt>
                <c:pt idx="5089">
                  <c:v>0</c:v>
                </c:pt>
                <c:pt idx="5090">
                  <c:v>0</c:v>
                </c:pt>
                <c:pt idx="5091">
                  <c:v>0</c:v>
                </c:pt>
                <c:pt idx="5092">
                  <c:v>0</c:v>
                </c:pt>
                <c:pt idx="5093">
                  <c:v>0</c:v>
                </c:pt>
                <c:pt idx="5094">
                  <c:v>0</c:v>
                </c:pt>
                <c:pt idx="5095">
                  <c:v>0</c:v>
                </c:pt>
                <c:pt idx="5096">
                  <c:v>0</c:v>
                </c:pt>
                <c:pt idx="5097">
                  <c:v>0</c:v>
                </c:pt>
                <c:pt idx="5098">
                  <c:v>0</c:v>
                </c:pt>
                <c:pt idx="5099">
                  <c:v>0</c:v>
                </c:pt>
                <c:pt idx="5100">
                  <c:v>0</c:v>
                </c:pt>
                <c:pt idx="5101">
                  <c:v>0</c:v>
                </c:pt>
                <c:pt idx="5102">
                  <c:v>0</c:v>
                </c:pt>
                <c:pt idx="5103">
                  <c:v>1.4533E-5</c:v>
                </c:pt>
                <c:pt idx="5104">
                  <c:v>7.4854999999999995E-4</c:v>
                </c:pt>
                <c:pt idx="5105">
                  <c:v>7.1628999999999996E-4</c:v>
                </c:pt>
                <c:pt idx="5106">
                  <c:v>3.7680999999999999E-4</c:v>
                </c:pt>
                <c:pt idx="5107">
                  <c:v>1.2464E-4</c:v>
                </c:pt>
                <c:pt idx="5108">
                  <c:v>5.0671000000000003E-5</c:v>
                </c:pt>
                <c:pt idx="5109">
                  <c:v>0</c:v>
                </c:pt>
                <c:pt idx="5110">
                  <c:v>0</c:v>
                </c:pt>
                <c:pt idx="5111">
                  <c:v>0</c:v>
                </c:pt>
                <c:pt idx="5112">
                  <c:v>0</c:v>
                </c:pt>
                <c:pt idx="5113">
                  <c:v>0</c:v>
                </c:pt>
                <c:pt idx="5114">
                  <c:v>0</c:v>
                </c:pt>
                <c:pt idx="5115">
                  <c:v>0</c:v>
                </c:pt>
                <c:pt idx="5116">
                  <c:v>0</c:v>
                </c:pt>
                <c:pt idx="5117">
                  <c:v>0</c:v>
                </c:pt>
                <c:pt idx="5118">
                  <c:v>0</c:v>
                </c:pt>
                <c:pt idx="5119">
                  <c:v>0</c:v>
                </c:pt>
                <c:pt idx="5120">
                  <c:v>0</c:v>
                </c:pt>
                <c:pt idx="5121">
                  <c:v>0</c:v>
                </c:pt>
                <c:pt idx="5122">
                  <c:v>0</c:v>
                </c:pt>
                <c:pt idx="5123">
                  <c:v>0</c:v>
                </c:pt>
                <c:pt idx="5124">
                  <c:v>0</c:v>
                </c:pt>
                <c:pt idx="5125">
                  <c:v>0</c:v>
                </c:pt>
                <c:pt idx="5126">
                  <c:v>0</c:v>
                </c:pt>
                <c:pt idx="5127">
                  <c:v>0</c:v>
                </c:pt>
                <c:pt idx="5128">
                  <c:v>0</c:v>
                </c:pt>
                <c:pt idx="5129">
                  <c:v>0</c:v>
                </c:pt>
                <c:pt idx="5130">
                  <c:v>0</c:v>
                </c:pt>
                <c:pt idx="5131">
                  <c:v>0</c:v>
                </c:pt>
                <c:pt idx="5132">
                  <c:v>0</c:v>
                </c:pt>
                <c:pt idx="5133">
                  <c:v>0</c:v>
                </c:pt>
                <c:pt idx="5134">
                  <c:v>0</c:v>
                </c:pt>
                <c:pt idx="5135">
                  <c:v>0</c:v>
                </c:pt>
                <c:pt idx="5136">
                  <c:v>0</c:v>
                </c:pt>
                <c:pt idx="5137">
                  <c:v>0</c:v>
                </c:pt>
                <c:pt idx="5138">
                  <c:v>0</c:v>
                </c:pt>
                <c:pt idx="5139">
                  <c:v>0</c:v>
                </c:pt>
                <c:pt idx="5140">
                  <c:v>0</c:v>
                </c:pt>
                <c:pt idx="5141">
                  <c:v>0</c:v>
                </c:pt>
                <c:pt idx="5142">
                  <c:v>0</c:v>
                </c:pt>
                <c:pt idx="5143">
                  <c:v>0</c:v>
                </c:pt>
                <c:pt idx="5144">
                  <c:v>0</c:v>
                </c:pt>
                <c:pt idx="5145">
                  <c:v>0</c:v>
                </c:pt>
                <c:pt idx="5146">
                  <c:v>0</c:v>
                </c:pt>
                <c:pt idx="5147">
                  <c:v>0</c:v>
                </c:pt>
                <c:pt idx="5148">
                  <c:v>0</c:v>
                </c:pt>
                <c:pt idx="5149">
                  <c:v>0</c:v>
                </c:pt>
                <c:pt idx="5150">
                  <c:v>0</c:v>
                </c:pt>
                <c:pt idx="5151">
                  <c:v>0</c:v>
                </c:pt>
                <c:pt idx="5152">
                  <c:v>0</c:v>
                </c:pt>
                <c:pt idx="5153">
                  <c:v>0</c:v>
                </c:pt>
                <c:pt idx="5154">
                  <c:v>0</c:v>
                </c:pt>
                <c:pt idx="5155">
                  <c:v>0</c:v>
                </c:pt>
                <c:pt idx="5156">
                  <c:v>0</c:v>
                </c:pt>
                <c:pt idx="5157">
                  <c:v>0</c:v>
                </c:pt>
                <c:pt idx="5158">
                  <c:v>0</c:v>
                </c:pt>
                <c:pt idx="5159">
                  <c:v>0</c:v>
                </c:pt>
                <c:pt idx="5160">
                  <c:v>0</c:v>
                </c:pt>
                <c:pt idx="5161">
                  <c:v>0</c:v>
                </c:pt>
                <c:pt idx="5162">
                  <c:v>0</c:v>
                </c:pt>
                <c:pt idx="5163">
                  <c:v>0</c:v>
                </c:pt>
                <c:pt idx="5164">
                  <c:v>0</c:v>
                </c:pt>
                <c:pt idx="5165">
                  <c:v>0</c:v>
                </c:pt>
                <c:pt idx="5166">
                  <c:v>0</c:v>
                </c:pt>
                <c:pt idx="5167">
                  <c:v>0</c:v>
                </c:pt>
                <c:pt idx="5168">
                  <c:v>0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0</c:v>
                </c:pt>
                <c:pt idx="5173">
                  <c:v>0</c:v>
                </c:pt>
                <c:pt idx="5174">
                  <c:v>0</c:v>
                </c:pt>
                <c:pt idx="5175">
                  <c:v>0</c:v>
                </c:pt>
                <c:pt idx="5176">
                  <c:v>0</c:v>
                </c:pt>
                <c:pt idx="5177">
                  <c:v>0</c:v>
                </c:pt>
                <c:pt idx="5178">
                  <c:v>0</c:v>
                </c:pt>
                <c:pt idx="5179">
                  <c:v>0</c:v>
                </c:pt>
                <c:pt idx="5180">
                  <c:v>0</c:v>
                </c:pt>
                <c:pt idx="5181">
                  <c:v>0</c:v>
                </c:pt>
                <c:pt idx="5182">
                  <c:v>0</c:v>
                </c:pt>
                <c:pt idx="5183">
                  <c:v>0</c:v>
                </c:pt>
                <c:pt idx="5184">
                  <c:v>0</c:v>
                </c:pt>
                <c:pt idx="5185">
                  <c:v>0</c:v>
                </c:pt>
                <c:pt idx="5186">
                  <c:v>0</c:v>
                </c:pt>
                <c:pt idx="5187">
                  <c:v>0</c:v>
                </c:pt>
                <c:pt idx="5188">
                  <c:v>0</c:v>
                </c:pt>
                <c:pt idx="5189">
                  <c:v>0</c:v>
                </c:pt>
                <c:pt idx="5190">
                  <c:v>0</c:v>
                </c:pt>
                <c:pt idx="5191">
                  <c:v>0</c:v>
                </c:pt>
                <c:pt idx="5192">
                  <c:v>0</c:v>
                </c:pt>
                <c:pt idx="5193">
                  <c:v>0</c:v>
                </c:pt>
                <c:pt idx="5194">
                  <c:v>0</c:v>
                </c:pt>
                <c:pt idx="5195">
                  <c:v>0</c:v>
                </c:pt>
                <c:pt idx="5196">
                  <c:v>0</c:v>
                </c:pt>
                <c:pt idx="5197">
                  <c:v>0</c:v>
                </c:pt>
                <c:pt idx="5198">
                  <c:v>0</c:v>
                </c:pt>
                <c:pt idx="5199">
                  <c:v>0</c:v>
                </c:pt>
                <c:pt idx="5200">
                  <c:v>0</c:v>
                </c:pt>
                <c:pt idx="5201">
                  <c:v>0</c:v>
                </c:pt>
                <c:pt idx="5202">
                  <c:v>0</c:v>
                </c:pt>
                <c:pt idx="5203">
                  <c:v>0</c:v>
                </c:pt>
                <c:pt idx="5204">
                  <c:v>0</c:v>
                </c:pt>
                <c:pt idx="5205">
                  <c:v>0</c:v>
                </c:pt>
                <c:pt idx="5206">
                  <c:v>1.8695E-5</c:v>
                </c:pt>
                <c:pt idx="5207">
                  <c:v>9.5172999999999994E-3</c:v>
                </c:pt>
                <c:pt idx="5208">
                  <c:v>9.2896000000000003E-3</c:v>
                </c:pt>
                <c:pt idx="5209">
                  <c:v>6.9880000000000003E-3</c:v>
                </c:pt>
                <c:pt idx="5210">
                  <c:v>5.6100000000000004E-3</c:v>
                </c:pt>
                <c:pt idx="5211">
                  <c:v>4.7476000000000003E-3</c:v>
                </c:pt>
                <c:pt idx="5212">
                  <c:v>4.4876999999999998E-3</c:v>
                </c:pt>
                <c:pt idx="5213">
                  <c:v>4.5101999999999998E-3</c:v>
                </c:pt>
                <c:pt idx="5214">
                  <c:v>4.6030999999999997E-3</c:v>
                </c:pt>
                <c:pt idx="5215">
                  <c:v>4.3125999999999998E-3</c:v>
                </c:pt>
                <c:pt idx="5216">
                  <c:v>4.2189999999999997E-3</c:v>
                </c:pt>
                <c:pt idx="5217">
                  <c:v>4.0061999999999997E-3</c:v>
                </c:pt>
                <c:pt idx="5218">
                  <c:v>3.7799000000000001E-3</c:v>
                </c:pt>
                <c:pt idx="5219">
                  <c:v>3.2585000000000001E-3</c:v>
                </c:pt>
                <c:pt idx="5220">
                  <c:v>3.1722999999999999E-3</c:v>
                </c:pt>
                <c:pt idx="5221">
                  <c:v>3.0357000000000001E-3</c:v>
                </c:pt>
                <c:pt idx="5222">
                  <c:v>2.9619999999999998E-3</c:v>
                </c:pt>
                <c:pt idx="5223">
                  <c:v>2.7011000000000001E-3</c:v>
                </c:pt>
                <c:pt idx="5224">
                  <c:v>2.6556000000000001E-3</c:v>
                </c:pt>
                <c:pt idx="5225">
                  <c:v>2.1995000000000001E-3</c:v>
                </c:pt>
                <c:pt idx="5226">
                  <c:v>0</c:v>
                </c:pt>
                <c:pt idx="5227">
                  <c:v>0</c:v>
                </c:pt>
                <c:pt idx="5228">
                  <c:v>0</c:v>
                </c:pt>
                <c:pt idx="5229">
                  <c:v>0</c:v>
                </c:pt>
                <c:pt idx="5230">
                  <c:v>0</c:v>
                </c:pt>
                <c:pt idx="5231">
                  <c:v>0</c:v>
                </c:pt>
                <c:pt idx="5232">
                  <c:v>0</c:v>
                </c:pt>
                <c:pt idx="5233">
                  <c:v>0</c:v>
                </c:pt>
                <c:pt idx="5234">
                  <c:v>0</c:v>
                </c:pt>
                <c:pt idx="5235">
                  <c:v>0</c:v>
                </c:pt>
                <c:pt idx="5236">
                  <c:v>0</c:v>
                </c:pt>
                <c:pt idx="5237">
                  <c:v>0</c:v>
                </c:pt>
                <c:pt idx="5238">
                  <c:v>0</c:v>
                </c:pt>
                <c:pt idx="5239">
                  <c:v>0</c:v>
                </c:pt>
                <c:pt idx="5240">
                  <c:v>0</c:v>
                </c:pt>
                <c:pt idx="5241">
                  <c:v>0</c:v>
                </c:pt>
                <c:pt idx="5242">
                  <c:v>0</c:v>
                </c:pt>
                <c:pt idx="5243">
                  <c:v>0</c:v>
                </c:pt>
                <c:pt idx="5244">
                  <c:v>0</c:v>
                </c:pt>
                <c:pt idx="5245">
                  <c:v>0</c:v>
                </c:pt>
                <c:pt idx="5246">
                  <c:v>0</c:v>
                </c:pt>
                <c:pt idx="5247">
                  <c:v>0</c:v>
                </c:pt>
                <c:pt idx="5248">
                  <c:v>0</c:v>
                </c:pt>
                <c:pt idx="5249">
                  <c:v>0</c:v>
                </c:pt>
                <c:pt idx="5250">
                  <c:v>0</c:v>
                </c:pt>
                <c:pt idx="5251">
                  <c:v>0</c:v>
                </c:pt>
                <c:pt idx="5252">
                  <c:v>0</c:v>
                </c:pt>
                <c:pt idx="5253">
                  <c:v>0</c:v>
                </c:pt>
                <c:pt idx="5254">
                  <c:v>0</c:v>
                </c:pt>
                <c:pt idx="5255">
                  <c:v>0</c:v>
                </c:pt>
                <c:pt idx="5256">
                  <c:v>0</c:v>
                </c:pt>
                <c:pt idx="5257">
                  <c:v>0</c:v>
                </c:pt>
                <c:pt idx="5258">
                  <c:v>0</c:v>
                </c:pt>
                <c:pt idx="5259">
                  <c:v>0</c:v>
                </c:pt>
                <c:pt idx="5260">
                  <c:v>0</c:v>
                </c:pt>
                <c:pt idx="5261">
                  <c:v>0</c:v>
                </c:pt>
                <c:pt idx="5262">
                  <c:v>0</c:v>
                </c:pt>
                <c:pt idx="5263">
                  <c:v>0</c:v>
                </c:pt>
                <c:pt idx="5264">
                  <c:v>0</c:v>
                </c:pt>
                <c:pt idx="5265">
                  <c:v>0</c:v>
                </c:pt>
                <c:pt idx="5266">
                  <c:v>0</c:v>
                </c:pt>
                <c:pt idx="5267">
                  <c:v>0</c:v>
                </c:pt>
                <c:pt idx="5268">
                  <c:v>0</c:v>
                </c:pt>
                <c:pt idx="5269">
                  <c:v>0</c:v>
                </c:pt>
                <c:pt idx="5270">
                  <c:v>0</c:v>
                </c:pt>
                <c:pt idx="5271">
                  <c:v>0</c:v>
                </c:pt>
                <c:pt idx="5272">
                  <c:v>0</c:v>
                </c:pt>
                <c:pt idx="5273">
                  <c:v>0</c:v>
                </c:pt>
                <c:pt idx="5274">
                  <c:v>0</c:v>
                </c:pt>
                <c:pt idx="5275">
                  <c:v>0</c:v>
                </c:pt>
                <c:pt idx="5276">
                  <c:v>0</c:v>
                </c:pt>
                <c:pt idx="5277">
                  <c:v>0</c:v>
                </c:pt>
                <c:pt idx="5278">
                  <c:v>0</c:v>
                </c:pt>
                <c:pt idx="5279">
                  <c:v>0</c:v>
                </c:pt>
                <c:pt idx="5280">
                  <c:v>0</c:v>
                </c:pt>
                <c:pt idx="5281">
                  <c:v>0</c:v>
                </c:pt>
                <c:pt idx="5282">
                  <c:v>0</c:v>
                </c:pt>
                <c:pt idx="5283">
                  <c:v>0</c:v>
                </c:pt>
                <c:pt idx="5284">
                  <c:v>0</c:v>
                </c:pt>
                <c:pt idx="5285">
                  <c:v>0</c:v>
                </c:pt>
                <c:pt idx="5286">
                  <c:v>0</c:v>
                </c:pt>
                <c:pt idx="5287">
                  <c:v>0</c:v>
                </c:pt>
                <c:pt idx="5288">
                  <c:v>0</c:v>
                </c:pt>
                <c:pt idx="5289">
                  <c:v>0</c:v>
                </c:pt>
                <c:pt idx="5290">
                  <c:v>0</c:v>
                </c:pt>
                <c:pt idx="5291">
                  <c:v>0</c:v>
                </c:pt>
                <c:pt idx="5292">
                  <c:v>0</c:v>
                </c:pt>
                <c:pt idx="5293">
                  <c:v>0</c:v>
                </c:pt>
                <c:pt idx="5294">
                  <c:v>0</c:v>
                </c:pt>
                <c:pt idx="5295">
                  <c:v>0</c:v>
                </c:pt>
                <c:pt idx="5296">
                  <c:v>0</c:v>
                </c:pt>
                <c:pt idx="5297">
                  <c:v>0</c:v>
                </c:pt>
                <c:pt idx="5298">
                  <c:v>0</c:v>
                </c:pt>
                <c:pt idx="5299">
                  <c:v>0</c:v>
                </c:pt>
                <c:pt idx="5300">
                  <c:v>0</c:v>
                </c:pt>
                <c:pt idx="5301">
                  <c:v>0</c:v>
                </c:pt>
                <c:pt idx="5302">
                  <c:v>0</c:v>
                </c:pt>
                <c:pt idx="5303">
                  <c:v>0</c:v>
                </c:pt>
                <c:pt idx="5304">
                  <c:v>0</c:v>
                </c:pt>
                <c:pt idx="5305">
                  <c:v>0</c:v>
                </c:pt>
                <c:pt idx="5306">
                  <c:v>0</c:v>
                </c:pt>
                <c:pt idx="5307">
                  <c:v>0</c:v>
                </c:pt>
                <c:pt idx="5308">
                  <c:v>0</c:v>
                </c:pt>
                <c:pt idx="5309">
                  <c:v>0</c:v>
                </c:pt>
                <c:pt idx="5310">
                  <c:v>0</c:v>
                </c:pt>
                <c:pt idx="5311">
                  <c:v>0</c:v>
                </c:pt>
                <c:pt idx="5312">
                  <c:v>0</c:v>
                </c:pt>
                <c:pt idx="5313">
                  <c:v>0</c:v>
                </c:pt>
                <c:pt idx="5314">
                  <c:v>0</c:v>
                </c:pt>
                <c:pt idx="5315">
                  <c:v>0</c:v>
                </c:pt>
                <c:pt idx="5316">
                  <c:v>0</c:v>
                </c:pt>
                <c:pt idx="5317">
                  <c:v>0</c:v>
                </c:pt>
                <c:pt idx="5318">
                  <c:v>0</c:v>
                </c:pt>
                <c:pt idx="5319">
                  <c:v>0</c:v>
                </c:pt>
                <c:pt idx="5320">
                  <c:v>0</c:v>
                </c:pt>
                <c:pt idx="5321">
                  <c:v>0</c:v>
                </c:pt>
                <c:pt idx="5322">
                  <c:v>0</c:v>
                </c:pt>
                <c:pt idx="5323">
                  <c:v>0</c:v>
                </c:pt>
                <c:pt idx="5324">
                  <c:v>0</c:v>
                </c:pt>
                <c:pt idx="5325">
                  <c:v>0</c:v>
                </c:pt>
                <c:pt idx="5326">
                  <c:v>0</c:v>
                </c:pt>
                <c:pt idx="5327">
                  <c:v>0</c:v>
                </c:pt>
                <c:pt idx="5328">
                  <c:v>0</c:v>
                </c:pt>
                <c:pt idx="5329">
                  <c:v>0</c:v>
                </c:pt>
                <c:pt idx="5330">
                  <c:v>0</c:v>
                </c:pt>
                <c:pt idx="5331">
                  <c:v>0</c:v>
                </c:pt>
                <c:pt idx="5332">
                  <c:v>0</c:v>
                </c:pt>
                <c:pt idx="5333">
                  <c:v>0</c:v>
                </c:pt>
                <c:pt idx="5334">
                  <c:v>0</c:v>
                </c:pt>
                <c:pt idx="5335">
                  <c:v>0</c:v>
                </c:pt>
                <c:pt idx="5336">
                  <c:v>0</c:v>
                </c:pt>
                <c:pt idx="5337">
                  <c:v>0</c:v>
                </c:pt>
                <c:pt idx="5338">
                  <c:v>0</c:v>
                </c:pt>
                <c:pt idx="5339">
                  <c:v>0</c:v>
                </c:pt>
                <c:pt idx="5340">
                  <c:v>0</c:v>
                </c:pt>
                <c:pt idx="5341">
                  <c:v>0</c:v>
                </c:pt>
                <c:pt idx="5342">
                  <c:v>0</c:v>
                </c:pt>
                <c:pt idx="5343">
                  <c:v>0</c:v>
                </c:pt>
                <c:pt idx="5344">
                  <c:v>8.9377999999999994E-6</c:v>
                </c:pt>
                <c:pt idx="5345">
                  <c:v>1.6028E-5</c:v>
                </c:pt>
                <c:pt idx="5346">
                  <c:v>1.0002E-5</c:v>
                </c:pt>
                <c:pt idx="5347">
                  <c:v>1.2921000000000001E-6</c:v>
                </c:pt>
                <c:pt idx="5348">
                  <c:v>0</c:v>
                </c:pt>
                <c:pt idx="5349">
                  <c:v>0</c:v>
                </c:pt>
                <c:pt idx="5350">
                  <c:v>0</c:v>
                </c:pt>
                <c:pt idx="5351">
                  <c:v>0</c:v>
                </c:pt>
                <c:pt idx="5352">
                  <c:v>0</c:v>
                </c:pt>
                <c:pt idx="5353">
                  <c:v>0</c:v>
                </c:pt>
                <c:pt idx="5354">
                  <c:v>0</c:v>
                </c:pt>
                <c:pt idx="5355">
                  <c:v>0</c:v>
                </c:pt>
                <c:pt idx="5356">
                  <c:v>0</c:v>
                </c:pt>
                <c:pt idx="5357">
                  <c:v>0</c:v>
                </c:pt>
                <c:pt idx="5358">
                  <c:v>0</c:v>
                </c:pt>
                <c:pt idx="5359">
                  <c:v>0</c:v>
                </c:pt>
                <c:pt idx="5360">
                  <c:v>0</c:v>
                </c:pt>
                <c:pt idx="5361">
                  <c:v>0</c:v>
                </c:pt>
                <c:pt idx="5362">
                  <c:v>0</c:v>
                </c:pt>
                <c:pt idx="5363">
                  <c:v>0</c:v>
                </c:pt>
                <c:pt idx="5364">
                  <c:v>0</c:v>
                </c:pt>
                <c:pt idx="5365">
                  <c:v>0</c:v>
                </c:pt>
                <c:pt idx="5366">
                  <c:v>0</c:v>
                </c:pt>
                <c:pt idx="5367">
                  <c:v>0</c:v>
                </c:pt>
                <c:pt idx="5368">
                  <c:v>0</c:v>
                </c:pt>
                <c:pt idx="5369">
                  <c:v>0</c:v>
                </c:pt>
                <c:pt idx="5370">
                  <c:v>0</c:v>
                </c:pt>
                <c:pt idx="5371">
                  <c:v>0</c:v>
                </c:pt>
                <c:pt idx="5372">
                  <c:v>0</c:v>
                </c:pt>
                <c:pt idx="5373">
                  <c:v>0</c:v>
                </c:pt>
                <c:pt idx="5374">
                  <c:v>0</c:v>
                </c:pt>
                <c:pt idx="5375">
                  <c:v>0</c:v>
                </c:pt>
                <c:pt idx="5376">
                  <c:v>0</c:v>
                </c:pt>
                <c:pt idx="5377">
                  <c:v>0</c:v>
                </c:pt>
                <c:pt idx="5378">
                  <c:v>0</c:v>
                </c:pt>
                <c:pt idx="5379">
                  <c:v>0</c:v>
                </c:pt>
                <c:pt idx="5380">
                  <c:v>0</c:v>
                </c:pt>
                <c:pt idx="5381">
                  <c:v>0</c:v>
                </c:pt>
                <c:pt idx="5382">
                  <c:v>0</c:v>
                </c:pt>
                <c:pt idx="5383">
                  <c:v>0</c:v>
                </c:pt>
                <c:pt idx="5384">
                  <c:v>0</c:v>
                </c:pt>
                <c:pt idx="5385">
                  <c:v>0</c:v>
                </c:pt>
                <c:pt idx="5386">
                  <c:v>0</c:v>
                </c:pt>
                <c:pt idx="5387">
                  <c:v>0</c:v>
                </c:pt>
                <c:pt idx="5388">
                  <c:v>0</c:v>
                </c:pt>
                <c:pt idx="5389">
                  <c:v>0</c:v>
                </c:pt>
                <c:pt idx="5390">
                  <c:v>0</c:v>
                </c:pt>
                <c:pt idx="5391">
                  <c:v>0</c:v>
                </c:pt>
                <c:pt idx="5392">
                  <c:v>0</c:v>
                </c:pt>
                <c:pt idx="5393">
                  <c:v>0</c:v>
                </c:pt>
                <c:pt idx="5394">
                  <c:v>0</c:v>
                </c:pt>
                <c:pt idx="5395">
                  <c:v>0</c:v>
                </c:pt>
                <c:pt idx="5396">
                  <c:v>0</c:v>
                </c:pt>
                <c:pt idx="5397">
                  <c:v>0</c:v>
                </c:pt>
                <c:pt idx="5398">
                  <c:v>0</c:v>
                </c:pt>
                <c:pt idx="5399">
                  <c:v>0</c:v>
                </c:pt>
                <c:pt idx="5400">
                  <c:v>0</c:v>
                </c:pt>
                <c:pt idx="5401">
                  <c:v>0</c:v>
                </c:pt>
                <c:pt idx="5402">
                  <c:v>0</c:v>
                </c:pt>
                <c:pt idx="5403">
                  <c:v>1.1249000000000001E-3</c:v>
                </c:pt>
                <c:pt idx="5404">
                  <c:v>1.2645E-2</c:v>
                </c:pt>
                <c:pt idx="5405">
                  <c:v>6.9611999999999999E-3</c:v>
                </c:pt>
                <c:pt idx="5406">
                  <c:v>6.2874999999999997E-3</c:v>
                </c:pt>
                <c:pt idx="5407">
                  <c:v>5.5180000000000003E-3</c:v>
                </c:pt>
                <c:pt idx="5408">
                  <c:v>4.9531000000000002E-3</c:v>
                </c:pt>
                <c:pt idx="5409">
                  <c:v>4.7606000000000002E-3</c:v>
                </c:pt>
                <c:pt idx="5410">
                  <c:v>4.5481000000000002E-3</c:v>
                </c:pt>
                <c:pt idx="5411">
                  <c:v>4.6423000000000002E-3</c:v>
                </c:pt>
                <c:pt idx="5412">
                  <c:v>4.2839999999999996E-3</c:v>
                </c:pt>
                <c:pt idx="5413">
                  <c:v>3.7498000000000002E-3</c:v>
                </c:pt>
                <c:pt idx="5414">
                  <c:v>3.1879999999999999E-3</c:v>
                </c:pt>
                <c:pt idx="5415">
                  <c:v>2.8950999999999998E-3</c:v>
                </c:pt>
                <c:pt idx="5416">
                  <c:v>2.2839000000000002E-3</c:v>
                </c:pt>
                <c:pt idx="5417">
                  <c:v>0</c:v>
                </c:pt>
                <c:pt idx="5418">
                  <c:v>0</c:v>
                </c:pt>
                <c:pt idx="5419">
                  <c:v>0</c:v>
                </c:pt>
                <c:pt idx="5420">
                  <c:v>1.5570000000000001E-2</c:v>
                </c:pt>
                <c:pt idx="5421">
                  <c:v>1.7638000000000001E-2</c:v>
                </c:pt>
                <c:pt idx="5422">
                  <c:v>2.8792000000000002E-2</c:v>
                </c:pt>
                <c:pt idx="5423">
                  <c:v>1.9404000000000001E-2</c:v>
                </c:pt>
                <c:pt idx="5424">
                  <c:v>1.2593E-2</c:v>
                </c:pt>
                <c:pt idx="5425">
                  <c:v>8.1936999999999999E-3</c:v>
                </c:pt>
                <c:pt idx="5426">
                  <c:v>7.3892000000000003E-3</c:v>
                </c:pt>
                <c:pt idx="5427">
                  <c:v>5.3642000000000004E-3</c:v>
                </c:pt>
                <c:pt idx="5428">
                  <c:v>4.6105E-3</c:v>
                </c:pt>
                <c:pt idx="5429">
                  <c:v>3.9366999999999996E-3</c:v>
                </c:pt>
                <c:pt idx="5430">
                  <c:v>3.4558000000000002E-3</c:v>
                </c:pt>
                <c:pt idx="5431">
                  <c:v>3.0860000000000002E-3</c:v>
                </c:pt>
                <c:pt idx="5432">
                  <c:v>2.9378E-3</c:v>
                </c:pt>
                <c:pt idx="5433">
                  <c:v>2.5803000000000002E-3</c:v>
                </c:pt>
                <c:pt idx="5434">
                  <c:v>2.4837000000000001E-3</c:v>
                </c:pt>
                <c:pt idx="5435">
                  <c:v>2.4528000000000002E-3</c:v>
                </c:pt>
                <c:pt idx="5436">
                  <c:v>2.3088000000000002E-3</c:v>
                </c:pt>
                <c:pt idx="5437">
                  <c:v>2.4883000000000001E-3</c:v>
                </c:pt>
                <c:pt idx="5438">
                  <c:v>2.8429000000000002E-3</c:v>
                </c:pt>
                <c:pt idx="5439">
                  <c:v>2.9437E-3</c:v>
                </c:pt>
                <c:pt idx="5440">
                  <c:v>4.7752999999999997E-3</c:v>
                </c:pt>
                <c:pt idx="5441">
                  <c:v>1.7276E-2</c:v>
                </c:pt>
                <c:pt idx="5442">
                  <c:v>2.9241E-2</c:v>
                </c:pt>
                <c:pt idx="5443">
                  <c:v>2.7931000000000001E-2</c:v>
                </c:pt>
                <c:pt idx="5444">
                  <c:v>2.2922999999999999E-2</c:v>
                </c:pt>
                <c:pt idx="5445">
                  <c:v>1.8249999999999999E-2</c:v>
                </c:pt>
                <c:pt idx="5446">
                  <c:v>1.1780000000000001E-2</c:v>
                </c:pt>
                <c:pt idx="5447">
                  <c:v>7.9989999999999992E-3</c:v>
                </c:pt>
                <c:pt idx="5448">
                  <c:v>4.8456999999999997E-3</c:v>
                </c:pt>
                <c:pt idx="5449">
                  <c:v>4.1508999999999999E-3</c:v>
                </c:pt>
                <c:pt idx="5450">
                  <c:v>3.4564000000000001E-3</c:v>
                </c:pt>
                <c:pt idx="5451">
                  <c:v>2.9030000000000002E-3</c:v>
                </c:pt>
                <c:pt idx="5452">
                  <c:v>2.4431000000000001E-3</c:v>
                </c:pt>
                <c:pt idx="5453">
                  <c:v>2.2020999999999998E-3</c:v>
                </c:pt>
                <c:pt idx="5454">
                  <c:v>0</c:v>
                </c:pt>
                <c:pt idx="5455">
                  <c:v>0</c:v>
                </c:pt>
                <c:pt idx="5456">
                  <c:v>0</c:v>
                </c:pt>
                <c:pt idx="5457">
                  <c:v>0</c:v>
                </c:pt>
                <c:pt idx="5458">
                  <c:v>0</c:v>
                </c:pt>
                <c:pt idx="5459">
                  <c:v>0</c:v>
                </c:pt>
                <c:pt idx="5460">
                  <c:v>0</c:v>
                </c:pt>
                <c:pt idx="5461">
                  <c:v>0</c:v>
                </c:pt>
                <c:pt idx="5462">
                  <c:v>0</c:v>
                </c:pt>
                <c:pt idx="5463">
                  <c:v>0</c:v>
                </c:pt>
                <c:pt idx="5464">
                  <c:v>0</c:v>
                </c:pt>
                <c:pt idx="5465">
                  <c:v>0</c:v>
                </c:pt>
                <c:pt idx="5466">
                  <c:v>0</c:v>
                </c:pt>
                <c:pt idx="5467">
                  <c:v>0</c:v>
                </c:pt>
                <c:pt idx="5468">
                  <c:v>0</c:v>
                </c:pt>
                <c:pt idx="5469">
                  <c:v>6.5776999999999997E-6</c:v>
                </c:pt>
                <c:pt idx="5470">
                  <c:v>5.6746000000000001E-3</c:v>
                </c:pt>
                <c:pt idx="5471">
                  <c:v>9.4134000000000006E-3</c:v>
                </c:pt>
                <c:pt idx="5472">
                  <c:v>5.3020000000000003E-3</c:v>
                </c:pt>
                <c:pt idx="5473">
                  <c:v>1.0000999999999999E-2</c:v>
                </c:pt>
                <c:pt idx="5474">
                  <c:v>1.6992999999999999E-3</c:v>
                </c:pt>
                <c:pt idx="5475">
                  <c:v>4.6924000000000002E-3</c:v>
                </c:pt>
                <c:pt idx="5476">
                  <c:v>8.3067000000000002E-3</c:v>
                </c:pt>
                <c:pt idx="5477">
                  <c:v>5.9991000000000003E-3</c:v>
                </c:pt>
                <c:pt idx="5478">
                  <c:v>4.8462000000000002E-3</c:v>
                </c:pt>
                <c:pt idx="5479">
                  <c:v>4.0775999999999998E-3</c:v>
                </c:pt>
                <c:pt idx="5480">
                  <c:v>3.5406999999999999E-3</c:v>
                </c:pt>
                <c:pt idx="5481">
                  <c:v>3.2258999999999999E-3</c:v>
                </c:pt>
                <c:pt idx="5482">
                  <c:v>2.9543999999999998E-3</c:v>
                </c:pt>
                <c:pt idx="5483">
                  <c:v>2.9933E-3</c:v>
                </c:pt>
                <c:pt idx="5484">
                  <c:v>3.1289999999999998E-3</c:v>
                </c:pt>
                <c:pt idx="5485">
                  <c:v>2.8700000000000002E-3</c:v>
                </c:pt>
                <c:pt idx="5486">
                  <c:v>2.771E-3</c:v>
                </c:pt>
                <c:pt idx="5487">
                  <c:v>2.5972999999999999E-3</c:v>
                </c:pt>
                <c:pt idx="5488">
                  <c:v>2.5422000000000001E-3</c:v>
                </c:pt>
                <c:pt idx="5489">
                  <c:v>2.2739000000000001E-3</c:v>
                </c:pt>
                <c:pt idx="5490">
                  <c:v>2.2277E-3</c:v>
                </c:pt>
                <c:pt idx="5491">
                  <c:v>7.5748000000000005E-4</c:v>
                </c:pt>
                <c:pt idx="5492">
                  <c:v>0</c:v>
                </c:pt>
                <c:pt idx="5493">
                  <c:v>0</c:v>
                </c:pt>
                <c:pt idx="5494">
                  <c:v>0</c:v>
                </c:pt>
                <c:pt idx="5495">
                  <c:v>0</c:v>
                </c:pt>
                <c:pt idx="5496">
                  <c:v>0</c:v>
                </c:pt>
                <c:pt idx="5497">
                  <c:v>0</c:v>
                </c:pt>
                <c:pt idx="5498">
                  <c:v>0</c:v>
                </c:pt>
                <c:pt idx="5499">
                  <c:v>0</c:v>
                </c:pt>
                <c:pt idx="5500">
                  <c:v>0</c:v>
                </c:pt>
                <c:pt idx="5501">
                  <c:v>0</c:v>
                </c:pt>
                <c:pt idx="5502">
                  <c:v>0</c:v>
                </c:pt>
                <c:pt idx="5503">
                  <c:v>0</c:v>
                </c:pt>
                <c:pt idx="5504">
                  <c:v>0</c:v>
                </c:pt>
                <c:pt idx="5505">
                  <c:v>0</c:v>
                </c:pt>
                <c:pt idx="5506">
                  <c:v>0</c:v>
                </c:pt>
                <c:pt idx="5507">
                  <c:v>0</c:v>
                </c:pt>
                <c:pt idx="5508">
                  <c:v>0</c:v>
                </c:pt>
                <c:pt idx="5509">
                  <c:v>0</c:v>
                </c:pt>
                <c:pt idx="5510">
                  <c:v>0</c:v>
                </c:pt>
                <c:pt idx="5511">
                  <c:v>0</c:v>
                </c:pt>
                <c:pt idx="5512">
                  <c:v>0</c:v>
                </c:pt>
                <c:pt idx="5513">
                  <c:v>0</c:v>
                </c:pt>
                <c:pt idx="5514">
                  <c:v>0</c:v>
                </c:pt>
                <c:pt idx="5515">
                  <c:v>0</c:v>
                </c:pt>
                <c:pt idx="5516">
                  <c:v>0</c:v>
                </c:pt>
                <c:pt idx="5517">
                  <c:v>0</c:v>
                </c:pt>
                <c:pt idx="5518">
                  <c:v>0</c:v>
                </c:pt>
                <c:pt idx="5519">
                  <c:v>0</c:v>
                </c:pt>
                <c:pt idx="5520">
                  <c:v>0</c:v>
                </c:pt>
                <c:pt idx="5521">
                  <c:v>0</c:v>
                </c:pt>
                <c:pt idx="5522">
                  <c:v>0</c:v>
                </c:pt>
                <c:pt idx="5523">
                  <c:v>0</c:v>
                </c:pt>
                <c:pt idx="5524">
                  <c:v>0</c:v>
                </c:pt>
                <c:pt idx="5525">
                  <c:v>0</c:v>
                </c:pt>
                <c:pt idx="5526">
                  <c:v>0</c:v>
                </c:pt>
                <c:pt idx="5527">
                  <c:v>0</c:v>
                </c:pt>
                <c:pt idx="5528">
                  <c:v>0</c:v>
                </c:pt>
                <c:pt idx="5529">
                  <c:v>0</c:v>
                </c:pt>
                <c:pt idx="5530">
                  <c:v>0</c:v>
                </c:pt>
                <c:pt idx="5531">
                  <c:v>0</c:v>
                </c:pt>
                <c:pt idx="5532">
                  <c:v>0</c:v>
                </c:pt>
                <c:pt idx="5533">
                  <c:v>0</c:v>
                </c:pt>
                <c:pt idx="5534">
                  <c:v>0</c:v>
                </c:pt>
                <c:pt idx="5535">
                  <c:v>0</c:v>
                </c:pt>
                <c:pt idx="5536">
                  <c:v>0</c:v>
                </c:pt>
                <c:pt idx="5537">
                  <c:v>0</c:v>
                </c:pt>
                <c:pt idx="5538">
                  <c:v>0</c:v>
                </c:pt>
                <c:pt idx="5539">
                  <c:v>0</c:v>
                </c:pt>
                <c:pt idx="5540">
                  <c:v>0</c:v>
                </c:pt>
                <c:pt idx="5541">
                  <c:v>0</c:v>
                </c:pt>
                <c:pt idx="5542">
                  <c:v>0</c:v>
                </c:pt>
                <c:pt idx="5543">
                  <c:v>0</c:v>
                </c:pt>
                <c:pt idx="5544">
                  <c:v>0</c:v>
                </c:pt>
                <c:pt idx="5545">
                  <c:v>0</c:v>
                </c:pt>
                <c:pt idx="5546">
                  <c:v>0</c:v>
                </c:pt>
                <c:pt idx="5547">
                  <c:v>0</c:v>
                </c:pt>
                <c:pt idx="5548">
                  <c:v>0</c:v>
                </c:pt>
                <c:pt idx="5549">
                  <c:v>0</c:v>
                </c:pt>
                <c:pt idx="5550">
                  <c:v>0</c:v>
                </c:pt>
                <c:pt idx="5551">
                  <c:v>0</c:v>
                </c:pt>
                <c:pt idx="5552">
                  <c:v>0</c:v>
                </c:pt>
                <c:pt idx="5553">
                  <c:v>0</c:v>
                </c:pt>
                <c:pt idx="5554">
                  <c:v>0</c:v>
                </c:pt>
                <c:pt idx="5555">
                  <c:v>0</c:v>
                </c:pt>
                <c:pt idx="5556">
                  <c:v>0</c:v>
                </c:pt>
                <c:pt idx="5557">
                  <c:v>0</c:v>
                </c:pt>
                <c:pt idx="5558">
                  <c:v>0</c:v>
                </c:pt>
                <c:pt idx="5559">
                  <c:v>0</c:v>
                </c:pt>
                <c:pt idx="5560">
                  <c:v>0</c:v>
                </c:pt>
                <c:pt idx="5561">
                  <c:v>0</c:v>
                </c:pt>
                <c:pt idx="5562">
                  <c:v>0</c:v>
                </c:pt>
                <c:pt idx="5563">
                  <c:v>0</c:v>
                </c:pt>
                <c:pt idx="5564">
                  <c:v>0</c:v>
                </c:pt>
                <c:pt idx="5565">
                  <c:v>0</c:v>
                </c:pt>
                <c:pt idx="5566">
                  <c:v>0</c:v>
                </c:pt>
                <c:pt idx="5567">
                  <c:v>0</c:v>
                </c:pt>
                <c:pt idx="5568">
                  <c:v>0</c:v>
                </c:pt>
                <c:pt idx="5569">
                  <c:v>0</c:v>
                </c:pt>
                <c:pt idx="5570">
                  <c:v>0</c:v>
                </c:pt>
                <c:pt idx="5571">
                  <c:v>0</c:v>
                </c:pt>
                <c:pt idx="5572">
                  <c:v>0</c:v>
                </c:pt>
                <c:pt idx="5573">
                  <c:v>0</c:v>
                </c:pt>
                <c:pt idx="5574">
                  <c:v>0</c:v>
                </c:pt>
                <c:pt idx="5575">
                  <c:v>0</c:v>
                </c:pt>
                <c:pt idx="5576">
                  <c:v>0</c:v>
                </c:pt>
                <c:pt idx="5577">
                  <c:v>0</c:v>
                </c:pt>
                <c:pt idx="5578">
                  <c:v>0</c:v>
                </c:pt>
                <c:pt idx="5579">
                  <c:v>0</c:v>
                </c:pt>
                <c:pt idx="5580">
                  <c:v>0</c:v>
                </c:pt>
                <c:pt idx="5581">
                  <c:v>0</c:v>
                </c:pt>
                <c:pt idx="5582">
                  <c:v>0</c:v>
                </c:pt>
                <c:pt idx="5583">
                  <c:v>0</c:v>
                </c:pt>
                <c:pt idx="5584">
                  <c:v>0</c:v>
                </c:pt>
                <c:pt idx="5585">
                  <c:v>0</c:v>
                </c:pt>
                <c:pt idx="5586">
                  <c:v>0</c:v>
                </c:pt>
                <c:pt idx="5587">
                  <c:v>9.3423000000000003E-6</c:v>
                </c:pt>
                <c:pt idx="5588">
                  <c:v>2.9683999999999999E-3</c:v>
                </c:pt>
                <c:pt idx="5589">
                  <c:v>8.6938999999999992E-3</c:v>
                </c:pt>
                <c:pt idx="5590">
                  <c:v>3.9569000000000002E-3</c:v>
                </c:pt>
                <c:pt idx="5591">
                  <c:v>1.2537E-2</c:v>
                </c:pt>
                <c:pt idx="5592">
                  <c:v>6.9477999999999996E-3</c:v>
                </c:pt>
                <c:pt idx="5593">
                  <c:v>1.0866000000000001E-2</c:v>
                </c:pt>
                <c:pt idx="5594">
                  <c:v>8.5199999999999998E-3</c:v>
                </c:pt>
                <c:pt idx="5595">
                  <c:v>7.1855E-3</c:v>
                </c:pt>
                <c:pt idx="5596">
                  <c:v>5.3582999999999999E-3</c:v>
                </c:pt>
                <c:pt idx="5597">
                  <c:v>4.4121999999999998E-3</c:v>
                </c:pt>
                <c:pt idx="5598">
                  <c:v>3.9933E-3</c:v>
                </c:pt>
                <c:pt idx="5599">
                  <c:v>3.4673E-3</c:v>
                </c:pt>
                <c:pt idx="5600">
                  <c:v>3.1706E-3</c:v>
                </c:pt>
                <c:pt idx="5601">
                  <c:v>2.8858999999999998E-3</c:v>
                </c:pt>
                <c:pt idx="5602">
                  <c:v>2.5604E-3</c:v>
                </c:pt>
                <c:pt idx="5603">
                  <c:v>0</c:v>
                </c:pt>
                <c:pt idx="5604">
                  <c:v>0</c:v>
                </c:pt>
                <c:pt idx="5605">
                  <c:v>0</c:v>
                </c:pt>
                <c:pt idx="5606">
                  <c:v>0</c:v>
                </c:pt>
                <c:pt idx="5607">
                  <c:v>0</c:v>
                </c:pt>
                <c:pt idx="5608">
                  <c:v>0</c:v>
                </c:pt>
                <c:pt idx="5609">
                  <c:v>0</c:v>
                </c:pt>
                <c:pt idx="5610">
                  <c:v>0</c:v>
                </c:pt>
                <c:pt idx="5611">
                  <c:v>1.6961999999999999E-3</c:v>
                </c:pt>
                <c:pt idx="5612">
                  <c:v>3.7227000000000003E-2</c:v>
                </c:pt>
                <c:pt idx="5613">
                  <c:v>2.7557999999999999E-2</c:v>
                </c:pt>
                <c:pt idx="5614">
                  <c:v>1.341E-2</c:v>
                </c:pt>
                <c:pt idx="5615">
                  <c:v>8.0383E-3</c:v>
                </c:pt>
                <c:pt idx="5616">
                  <c:v>7.1456000000000002E-3</c:v>
                </c:pt>
                <c:pt idx="5617">
                  <c:v>6.0282000000000001E-3</c:v>
                </c:pt>
                <c:pt idx="5618">
                  <c:v>5.4114999999999996E-3</c:v>
                </c:pt>
                <c:pt idx="5619">
                  <c:v>4.3712000000000004E-3</c:v>
                </c:pt>
                <c:pt idx="5620">
                  <c:v>3.6223000000000002E-3</c:v>
                </c:pt>
                <c:pt idx="5621">
                  <c:v>3.2093E-3</c:v>
                </c:pt>
                <c:pt idx="5622">
                  <c:v>2.9919E-3</c:v>
                </c:pt>
                <c:pt idx="5623">
                  <c:v>2.7219000000000002E-3</c:v>
                </c:pt>
                <c:pt idx="5624">
                  <c:v>2.4710000000000001E-3</c:v>
                </c:pt>
                <c:pt idx="5625">
                  <c:v>2.2959999999999999E-3</c:v>
                </c:pt>
                <c:pt idx="5626">
                  <c:v>2.1048999999999998E-3</c:v>
                </c:pt>
                <c:pt idx="5627">
                  <c:v>1.9989999999999999E-3</c:v>
                </c:pt>
                <c:pt idx="5628">
                  <c:v>6.9152000000000005E-4</c:v>
                </c:pt>
                <c:pt idx="5629">
                  <c:v>0</c:v>
                </c:pt>
                <c:pt idx="5630">
                  <c:v>0</c:v>
                </c:pt>
                <c:pt idx="5631">
                  <c:v>0</c:v>
                </c:pt>
                <c:pt idx="5632">
                  <c:v>0</c:v>
                </c:pt>
                <c:pt idx="5633">
                  <c:v>0</c:v>
                </c:pt>
                <c:pt idx="5634">
                  <c:v>0</c:v>
                </c:pt>
                <c:pt idx="5635">
                  <c:v>0</c:v>
                </c:pt>
                <c:pt idx="5636">
                  <c:v>0</c:v>
                </c:pt>
                <c:pt idx="5637">
                  <c:v>0</c:v>
                </c:pt>
                <c:pt idx="5638">
                  <c:v>4.6933999999999999E-7</c:v>
                </c:pt>
                <c:pt idx="5639">
                  <c:v>2.2131999999999998E-3</c:v>
                </c:pt>
                <c:pt idx="5640">
                  <c:v>2.7255999999999999E-3</c:v>
                </c:pt>
                <c:pt idx="5641">
                  <c:v>2.6754000000000001E-3</c:v>
                </c:pt>
                <c:pt idx="5642">
                  <c:v>2.0655999999999999E-3</c:v>
                </c:pt>
                <c:pt idx="5643">
                  <c:v>1.4122E-3</c:v>
                </c:pt>
                <c:pt idx="5644">
                  <c:v>8.2304000000000003E-4</c:v>
                </c:pt>
                <c:pt idx="5645">
                  <c:v>2.9713000000000002E-5</c:v>
                </c:pt>
                <c:pt idx="5646">
                  <c:v>0</c:v>
                </c:pt>
                <c:pt idx="5647">
                  <c:v>0</c:v>
                </c:pt>
                <c:pt idx="5648">
                  <c:v>0</c:v>
                </c:pt>
                <c:pt idx="5649">
                  <c:v>0</c:v>
                </c:pt>
                <c:pt idx="5650">
                  <c:v>0</c:v>
                </c:pt>
                <c:pt idx="5651">
                  <c:v>0</c:v>
                </c:pt>
                <c:pt idx="5652">
                  <c:v>0</c:v>
                </c:pt>
                <c:pt idx="5653">
                  <c:v>0</c:v>
                </c:pt>
                <c:pt idx="5654">
                  <c:v>0</c:v>
                </c:pt>
                <c:pt idx="5655">
                  <c:v>0</c:v>
                </c:pt>
                <c:pt idx="5656">
                  <c:v>0</c:v>
                </c:pt>
                <c:pt idx="5657">
                  <c:v>0</c:v>
                </c:pt>
                <c:pt idx="5658">
                  <c:v>0</c:v>
                </c:pt>
                <c:pt idx="5659">
                  <c:v>0</c:v>
                </c:pt>
                <c:pt idx="5660">
                  <c:v>0</c:v>
                </c:pt>
                <c:pt idx="5661">
                  <c:v>0</c:v>
                </c:pt>
                <c:pt idx="5662">
                  <c:v>0</c:v>
                </c:pt>
                <c:pt idx="5663">
                  <c:v>0</c:v>
                </c:pt>
                <c:pt idx="5664">
                  <c:v>0</c:v>
                </c:pt>
                <c:pt idx="5665">
                  <c:v>0</c:v>
                </c:pt>
                <c:pt idx="5666">
                  <c:v>0</c:v>
                </c:pt>
                <c:pt idx="5667">
                  <c:v>0</c:v>
                </c:pt>
                <c:pt idx="5668">
                  <c:v>0</c:v>
                </c:pt>
                <c:pt idx="5669">
                  <c:v>0</c:v>
                </c:pt>
                <c:pt idx="5670">
                  <c:v>0</c:v>
                </c:pt>
                <c:pt idx="5671">
                  <c:v>0</c:v>
                </c:pt>
                <c:pt idx="5672">
                  <c:v>0</c:v>
                </c:pt>
                <c:pt idx="5673">
                  <c:v>0</c:v>
                </c:pt>
                <c:pt idx="5674">
                  <c:v>0</c:v>
                </c:pt>
                <c:pt idx="5675">
                  <c:v>0</c:v>
                </c:pt>
                <c:pt idx="5676">
                  <c:v>0</c:v>
                </c:pt>
                <c:pt idx="5677">
                  <c:v>0</c:v>
                </c:pt>
                <c:pt idx="5678">
                  <c:v>0</c:v>
                </c:pt>
                <c:pt idx="5679">
                  <c:v>0</c:v>
                </c:pt>
                <c:pt idx="5680">
                  <c:v>0</c:v>
                </c:pt>
                <c:pt idx="5681">
                  <c:v>0</c:v>
                </c:pt>
                <c:pt idx="5682">
                  <c:v>0</c:v>
                </c:pt>
                <c:pt idx="5683">
                  <c:v>0</c:v>
                </c:pt>
                <c:pt idx="5684">
                  <c:v>0</c:v>
                </c:pt>
                <c:pt idx="5685">
                  <c:v>0</c:v>
                </c:pt>
                <c:pt idx="5686">
                  <c:v>0</c:v>
                </c:pt>
                <c:pt idx="5687">
                  <c:v>0</c:v>
                </c:pt>
                <c:pt idx="5688">
                  <c:v>0</c:v>
                </c:pt>
                <c:pt idx="5689">
                  <c:v>0</c:v>
                </c:pt>
                <c:pt idx="5690">
                  <c:v>0</c:v>
                </c:pt>
                <c:pt idx="5691">
                  <c:v>0</c:v>
                </c:pt>
                <c:pt idx="5692">
                  <c:v>0</c:v>
                </c:pt>
                <c:pt idx="5693">
                  <c:v>0</c:v>
                </c:pt>
                <c:pt idx="5694">
                  <c:v>0</c:v>
                </c:pt>
                <c:pt idx="5695">
                  <c:v>0</c:v>
                </c:pt>
                <c:pt idx="5696">
                  <c:v>0</c:v>
                </c:pt>
                <c:pt idx="5697">
                  <c:v>0</c:v>
                </c:pt>
                <c:pt idx="5698">
                  <c:v>0</c:v>
                </c:pt>
                <c:pt idx="5699">
                  <c:v>0</c:v>
                </c:pt>
                <c:pt idx="5700">
                  <c:v>0</c:v>
                </c:pt>
                <c:pt idx="5701">
                  <c:v>0</c:v>
                </c:pt>
                <c:pt idx="5702">
                  <c:v>0</c:v>
                </c:pt>
                <c:pt idx="5703">
                  <c:v>0</c:v>
                </c:pt>
                <c:pt idx="5704">
                  <c:v>0</c:v>
                </c:pt>
                <c:pt idx="5705">
                  <c:v>0</c:v>
                </c:pt>
                <c:pt idx="5706">
                  <c:v>0</c:v>
                </c:pt>
                <c:pt idx="5707">
                  <c:v>0</c:v>
                </c:pt>
                <c:pt idx="5708">
                  <c:v>0</c:v>
                </c:pt>
                <c:pt idx="5709">
                  <c:v>0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</c:v>
                </c:pt>
                <c:pt idx="5714">
                  <c:v>0</c:v>
                </c:pt>
                <c:pt idx="5715">
                  <c:v>0</c:v>
                </c:pt>
                <c:pt idx="5716">
                  <c:v>0</c:v>
                </c:pt>
                <c:pt idx="5717">
                  <c:v>0</c:v>
                </c:pt>
                <c:pt idx="5718">
                  <c:v>0</c:v>
                </c:pt>
                <c:pt idx="5719">
                  <c:v>0</c:v>
                </c:pt>
                <c:pt idx="5720">
                  <c:v>0</c:v>
                </c:pt>
                <c:pt idx="5721">
                  <c:v>0</c:v>
                </c:pt>
                <c:pt idx="5722">
                  <c:v>0</c:v>
                </c:pt>
                <c:pt idx="5723">
                  <c:v>4.3363999999999997E-6</c:v>
                </c:pt>
                <c:pt idx="5724">
                  <c:v>1.2877000000000001E-5</c:v>
                </c:pt>
                <c:pt idx="5725">
                  <c:v>1.206E-5</c:v>
                </c:pt>
                <c:pt idx="5726">
                  <c:v>7.0263E-6</c:v>
                </c:pt>
                <c:pt idx="5727">
                  <c:v>1.3792000000000001E-6</c:v>
                </c:pt>
                <c:pt idx="5728">
                  <c:v>5.7445000000000003E-8</c:v>
                </c:pt>
                <c:pt idx="5729">
                  <c:v>0</c:v>
                </c:pt>
                <c:pt idx="5730">
                  <c:v>0</c:v>
                </c:pt>
                <c:pt idx="5731">
                  <c:v>0</c:v>
                </c:pt>
                <c:pt idx="5732">
                  <c:v>0</c:v>
                </c:pt>
                <c:pt idx="5733">
                  <c:v>0</c:v>
                </c:pt>
                <c:pt idx="5734">
                  <c:v>0</c:v>
                </c:pt>
                <c:pt idx="5735">
                  <c:v>0</c:v>
                </c:pt>
                <c:pt idx="5736">
                  <c:v>0</c:v>
                </c:pt>
                <c:pt idx="5737">
                  <c:v>0</c:v>
                </c:pt>
                <c:pt idx="5738">
                  <c:v>0</c:v>
                </c:pt>
                <c:pt idx="5739">
                  <c:v>0</c:v>
                </c:pt>
                <c:pt idx="5740">
                  <c:v>0</c:v>
                </c:pt>
                <c:pt idx="5741">
                  <c:v>0</c:v>
                </c:pt>
                <c:pt idx="5742">
                  <c:v>0</c:v>
                </c:pt>
                <c:pt idx="5743">
                  <c:v>0</c:v>
                </c:pt>
                <c:pt idx="5744">
                  <c:v>0</c:v>
                </c:pt>
                <c:pt idx="5745">
                  <c:v>0</c:v>
                </c:pt>
                <c:pt idx="5746">
                  <c:v>0</c:v>
                </c:pt>
                <c:pt idx="5747">
                  <c:v>1.2763E-5</c:v>
                </c:pt>
                <c:pt idx="5748">
                  <c:v>8.7945999999999996E-3</c:v>
                </c:pt>
                <c:pt idx="5749">
                  <c:v>1.8381000000000001E-3</c:v>
                </c:pt>
                <c:pt idx="5750">
                  <c:v>1.6216999999999999E-2</c:v>
                </c:pt>
                <c:pt idx="5751">
                  <c:v>2.2110999999999999E-2</c:v>
                </c:pt>
                <c:pt idx="5752">
                  <c:v>1.5148E-2</c:v>
                </c:pt>
                <c:pt idx="5753">
                  <c:v>9.7394999999999999E-3</c:v>
                </c:pt>
                <c:pt idx="5754">
                  <c:v>7.6812E-3</c:v>
                </c:pt>
                <c:pt idx="5755">
                  <c:v>6.3206E-3</c:v>
                </c:pt>
                <c:pt idx="5756">
                  <c:v>6.3870000000000003E-3</c:v>
                </c:pt>
                <c:pt idx="5757">
                  <c:v>5.7853999999999996E-3</c:v>
                </c:pt>
                <c:pt idx="5758">
                  <c:v>5.1305999999999999E-3</c:v>
                </c:pt>
                <c:pt idx="5759">
                  <c:v>4.6284999999999998E-3</c:v>
                </c:pt>
                <c:pt idx="5760">
                  <c:v>4.7388999999999999E-3</c:v>
                </c:pt>
                <c:pt idx="5761">
                  <c:v>4.5439E-3</c:v>
                </c:pt>
                <c:pt idx="5762">
                  <c:v>5.1895999999999999E-3</c:v>
                </c:pt>
                <c:pt idx="5763">
                  <c:v>6.5484000000000002E-3</c:v>
                </c:pt>
                <c:pt idx="5764">
                  <c:v>1.0108000000000001E-2</c:v>
                </c:pt>
                <c:pt idx="5765">
                  <c:v>1.3764999999999999E-2</c:v>
                </c:pt>
                <c:pt idx="5766">
                  <c:v>5.0784000000000003E-3</c:v>
                </c:pt>
                <c:pt idx="5767">
                  <c:v>1.4544E-2</c:v>
                </c:pt>
                <c:pt idx="5768">
                  <c:v>1.0330000000000001E-2</c:v>
                </c:pt>
                <c:pt idx="5769">
                  <c:v>7.8498000000000005E-3</c:v>
                </c:pt>
                <c:pt idx="5770">
                  <c:v>9.5087000000000001E-3</c:v>
                </c:pt>
                <c:pt idx="5771">
                  <c:v>6.9661000000000002E-3</c:v>
                </c:pt>
                <c:pt idx="5772">
                  <c:v>5.1574000000000004E-3</c:v>
                </c:pt>
                <c:pt idx="5773">
                  <c:v>4.2630999999999997E-3</c:v>
                </c:pt>
                <c:pt idx="5774">
                  <c:v>3.6221000000000001E-3</c:v>
                </c:pt>
                <c:pt idx="5775">
                  <c:v>3.2136000000000001E-3</c:v>
                </c:pt>
                <c:pt idx="5776">
                  <c:v>2.7856999999999999E-3</c:v>
                </c:pt>
                <c:pt idx="5777">
                  <c:v>2.281E-3</c:v>
                </c:pt>
                <c:pt idx="5778">
                  <c:v>0</c:v>
                </c:pt>
                <c:pt idx="5779">
                  <c:v>0</c:v>
                </c:pt>
                <c:pt idx="5780">
                  <c:v>0</c:v>
                </c:pt>
                <c:pt idx="5781">
                  <c:v>0</c:v>
                </c:pt>
                <c:pt idx="5782">
                  <c:v>0</c:v>
                </c:pt>
                <c:pt idx="5783">
                  <c:v>0</c:v>
                </c:pt>
                <c:pt idx="5784">
                  <c:v>0</c:v>
                </c:pt>
                <c:pt idx="5785">
                  <c:v>0</c:v>
                </c:pt>
                <c:pt idx="5786">
                  <c:v>0</c:v>
                </c:pt>
                <c:pt idx="5787">
                  <c:v>0</c:v>
                </c:pt>
                <c:pt idx="5788">
                  <c:v>0</c:v>
                </c:pt>
                <c:pt idx="5789">
                  <c:v>0</c:v>
                </c:pt>
                <c:pt idx="5790">
                  <c:v>0</c:v>
                </c:pt>
                <c:pt idx="5791">
                  <c:v>9.2380000000000003E-6</c:v>
                </c:pt>
                <c:pt idx="5792">
                  <c:v>6.6569999999999997E-4</c:v>
                </c:pt>
                <c:pt idx="5793">
                  <c:v>1.0715000000000001E-2</c:v>
                </c:pt>
                <c:pt idx="5794">
                  <c:v>1.1010000000000001E-2</c:v>
                </c:pt>
                <c:pt idx="5795">
                  <c:v>5.0768000000000002E-3</c:v>
                </c:pt>
                <c:pt idx="5796">
                  <c:v>1.0593999999999999E-2</c:v>
                </c:pt>
                <c:pt idx="5797">
                  <c:v>8.3875000000000009E-3</c:v>
                </c:pt>
                <c:pt idx="5798">
                  <c:v>6.2747999999999996E-3</c:v>
                </c:pt>
                <c:pt idx="5799">
                  <c:v>5.6477999999999997E-3</c:v>
                </c:pt>
                <c:pt idx="5800">
                  <c:v>5.3740000000000003E-3</c:v>
                </c:pt>
                <c:pt idx="5801">
                  <c:v>5.0886999999999998E-3</c:v>
                </c:pt>
                <c:pt idx="5802">
                  <c:v>4.7144999999999999E-3</c:v>
                </c:pt>
                <c:pt idx="5803">
                  <c:v>4.3685E-3</c:v>
                </c:pt>
                <c:pt idx="5804">
                  <c:v>3.9978000000000001E-3</c:v>
                </c:pt>
                <c:pt idx="5805">
                  <c:v>3.2301999999999999E-3</c:v>
                </c:pt>
                <c:pt idx="5806">
                  <c:v>2.7575E-3</c:v>
                </c:pt>
                <c:pt idx="5807">
                  <c:v>2.4794000000000001E-3</c:v>
                </c:pt>
                <c:pt idx="5808">
                  <c:v>0</c:v>
                </c:pt>
                <c:pt idx="5809">
                  <c:v>0</c:v>
                </c:pt>
                <c:pt idx="5810">
                  <c:v>0</c:v>
                </c:pt>
                <c:pt idx="5811">
                  <c:v>0</c:v>
                </c:pt>
                <c:pt idx="5812">
                  <c:v>0</c:v>
                </c:pt>
                <c:pt idx="5813">
                  <c:v>0</c:v>
                </c:pt>
                <c:pt idx="5814">
                  <c:v>0</c:v>
                </c:pt>
                <c:pt idx="5815">
                  <c:v>0</c:v>
                </c:pt>
                <c:pt idx="5816">
                  <c:v>0</c:v>
                </c:pt>
                <c:pt idx="5817">
                  <c:v>0</c:v>
                </c:pt>
                <c:pt idx="5818">
                  <c:v>0</c:v>
                </c:pt>
                <c:pt idx="5819">
                  <c:v>0</c:v>
                </c:pt>
                <c:pt idx="5820">
                  <c:v>0</c:v>
                </c:pt>
                <c:pt idx="5821">
                  <c:v>0</c:v>
                </c:pt>
                <c:pt idx="5822">
                  <c:v>0</c:v>
                </c:pt>
                <c:pt idx="5823">
                  <c:v>0</c:v>
                </c:pt>
                <c:pt idx="5824">
                  <c:v>0</c:v>
                </c:pt>
                <c:pt idx="5825">
                  <c:v>0</c:v>
                </c:pt>
                <c:pt idx="5826">
                  <c:v>0</c:v>
                </c:pt>
                <c:pt idx="5827">
                  <c:v>0</c:v>
                </c:pt>
                <c:pt idx="5828">
                  <c:v>0</c:v>
                </c:pt>
                <c:pt idx="5829">
                  <c:v>0</c:v>
                </c:pt>
                <c:pt idx="5830">
                  <c:v>0</c:v>
                </c:pt>
                <c:pt idx="5831">
                  <c:v>0</c:v>
                </c:pt>
                <c:pt idx="5832">
                  <c:v>0</c:v>
                </c:pt>
                <c:pt idx="5833">
                  <c:v>0</c:v>
                </c:pt>
                <c:pt idx="5834">
                  <c:v>0</c:v>
                </c:pt>
                <c:pt idx="5835">
                  <c:v>0</c:v>
                </c:pt>
                <c:pt idx="5836">
                  <c:v>0</c:v>
                </c:pt>
                <c:pt idx="5837">
                  <c:v>0</c:v>
                </c:pt>
                <c:pt idx="5838">
                  <c:v>0</c:v>
                </c:pt>
                <c:pt idx="5839">
                  <c:v>0</c:v>
                </c:pt>
                <c:pt idx="5840">
                  <c:v>0</c:v>
                </c:pt>
                <c:pt idx="5841">
                  <c:v>0</c:v>
                </c:pt>
                <c:pt idx="5842">
                  <c:v>0</c:v>
                </c:pt>
                <c:pt idx="5843">
                  <c:v>0</c:v>
                </c:pt>
                <c:pt idx="5844">
                  <c:v>0</c:v>
                </c:pt>
                <c:pt idx="5845">
                  <c:v>0</c:v>
                </c:pt>
                <c:pt idx="5846">
                  <c:v>0</c:v>
                </c:pt>
                <c:pt idx="5847">
                  <c:v>0</c:v>
                </c:pt>
                <c:pt idx="5848">
                  <c:v>0</c:v>
                </c:pt>
                <c:pt idx="5849">
                  <c:v>0</c:v>
                </c:pt>
                <c:pt idx="5850">
                  <c:v>0</c:v>
                </c:pt>
                <c:pt idx="5851">
                  <c:v>0</c:v>
                </c:pt>
                <c:pt idx="5852">
                  <c:v>0</c:v>
                </c:pt>
                <c:pt idx="5853">
                  <c:v>0</c:v>
                </c:pt>
                <c:pt idx="5854">
                  <c:v>0</c:v>
                </c:pt>
                <c:pt idx="5855">
                  <c:v>0</c:v>
                </c:pt>
                <c:pt idx="5856">
                  <c:v>3.6696E-4</c:v>
                </c:pt>
                <c:pt idx="5857">
                  <c:v>3.4867000000000001E-3</c:v>
                </c:pt>
                <c:pt idx="5858">
                  <c:v>8.7038999999999997E-4</c:v>
                </c:pt>
                <c:pt idx="5859">
                  <c:v>4.6518000000000002E-3</c:v>
                </c:pt>
                <c:pt idx="5860">
                  <c:v>1.8733000000000001E-3</c:v>
                </c:pt>
                <c:pt idx="5861">
                  <c:v>2.9526999999999999E-3</c:v>
                </c:pt>
                <c:pt idx="5862">
                  <c:v>2.3251999999999999E-3</c:v>
                </c:pt>
                <c:pt idx="5863">
                  <c:v>1.5165000000000001E-3</c:v>
                </c:pt>
                <c:pt idx="5864">
                  <c:v>9.7121999999999996E-4</c:v>
                </c:pt>
                <c:pt idx="5865">
                  <c:v>3.9477000000000002E-5</c:v>
                </c:pt>
                <c:pt idx="5866">
                  <c:v>0</c:v>
                </c:pt>
                <c:pt idx="5867">
                  <c:v>0</c:v>
                </c:pt>
                <c:pt idx="5868">
                  <c:v>0</c:v>
                </c:pt>
                <c:pt idx="5869">
                  <c:v>0</c:v>
                </c:pt>
                <c:pt idx="5870">
                  <c:v>0</c:v>
                </c:pt>
                <c:pt idx="5871">
                  <c:v>0</c:v>
                </c:pt>
                <c:pt idx="5872">
                  <c:v>0</c:v>
                </c:pt>
                <c:pt idx="5873">
                  <c:v>0</c:v>
                </c:pt>
                <c:pt idx="5874">
                  <c:v>0</c:v>
                </c:pt>
                <c:pt idx="5875">
                  <c:v>0</c:v>
                </c:pt>
                <c:pt idx="5876">
                  <c:v>0</c:v>
                </c:pt>
                <c:pt idx="5877">
                  <c:v>0</c:v>
                </c:pt>
                <c:pt idx="5878">
                  <c:v>4.3533999999999997E-6</c:v>
                </c:pt>
                <c:pt idx="5879">
                  <c:v>6.8808999999999997E-3</c:v>
                </c:pt>
                <c:pt idx="5880">
                  <c:v>7.4125999999999999E-4</c:v>
                </c:pt>
                <c:pt idx="5881">
                  <c:v>1.0878000000000001E-2</c:v>
                </c:pt>
                <c:pt idx="5882">
                  <c:v>9.3407999999999998E-3</c:v>
                </c:pt>
                <c:pt idx="5883">
                  <c:v>7.9016999999999993E-3</c:v>
                </c:pt>
                <c:pt idx="5884">
                  <c:v>6.6052999999999997E-3</c:v>
                </c:pt>
                <c:pt idx="5885">
                  <c:v>5.1552000000000004E-3</c:v>
                </c:pt>
                <c:pt idx="5886">
                  <c:v>4.4590999999999997E-3</c:v>
                </c:pt>
                <c:pt idx="5887">
                  <c:v>4.1171000000000003E-3</c:v>
                </c:pt>
                <c:pt idx="5888">
                  <c:v>3.9573000000000004E-3</c:v>
                </c:pt>
                <c:pt idx="5889">
                  <c:v>4.0864999999999999E-3</c:v>
                </c:pt>
                <c:pt idx="5890">
                  <c:v>4.0407000000000004E-3</c:v>
                </c:pt>
                <c:pt idx="5891">
                  <c:v>3.8598999999999999E-3</c:v>
                </c:pt>
                <c:pt idx="5892">
                  <c:v>3.3825999999999999E-3</c:v>
                </c:pt>
                <c:pt idx="5893">
                  <c:v>2.9824000000000001E-3</c:v>
                </c:pt>
                <c:pt idx="5894">
                  <c:v>2.7071999999999999E-3</c:v>
                </c:pt>
                <c:pt idx="5895">
                  <c:v>2.4767000000000001E-3</c:v>
                </c:pt>
                <c:pt idx="5896">
                  <c:v>2.3475000000000002E-3</c:v>
                </c:pt>
                <c:pt idx="5897">
                  <c:v>2.3083000000000001E-3</c:v>
                </c:pt>
                <c:pt idx="5898">
                  <c:v>2.0958999999999999E-3</c:v>
                </c:pt>
                <c:pt idx="5899">
                  <c:v>0</c:v>
                </c:pt>
                <c:pt idx="5900">
                  <c:v>0</c:v>
                </c:pt>
                <c:pt idx="5901">
                  <c:v>0</c:v>
                </c:pt>
                <c:pt idx="5902">
                  <c:v>0</c:v>
                </c:pt>
                <c:pt idx="5903">
                  <c:v>0</c:v>
                </c:pt>
                <c:pt idx="5904">
                  <c:v>0</c:v>
                </c:pt>
                <c:pt idx="5905">
                  <c:v>0</c:v>
                </c:pt>
                <c:pt idx="5906">
                  <c:v>0</c:v>
                </c:pt>
                <c:pt idx="5907">
                  <c:v>0</c:v>
                </c:pt>
                <c:pt idx="5908">
                  <c:v>0</c:v>
                </c:pt>
                <c:pt idx="5909">
                  <c:v>0</c:v>
                </c:pt>
                <c:pt idx="5910">
                  <c:v>0</c:v>
                </c:pt>
                <c:pt idx="5911">
                  <c:v>0</c:v>
                </c:pt>
                <c:pt idx="5912">
                  <c:v>0</c:v>
                </c:pt>
                <c:pt idx="5913">
                  <c:v>0</c:v>
                </c:pt>
                <c:pt idx="5914">
                  <c:v>0</c:v>
                </c:pt>
                <c:pt idx="5915">
                  <c:v>0</c:v>
                </c:pt>
                <c:pt idx="5916">
                  <c:v>0</c:v>
                </c:pt>
                <c:pt idx="5917">
                  <c:v>0</c:v>
                </c:pt>
                <c:pt idx="5918">
                  <c:v>0</c:v>
                </c:pt>
                <c:pt idx="5919">
                  <c:v>0</c:v>
                </c:pt>
                <c:pt idx="5920">
                  <c:v>0</c:v>
                </c:pt>
                <c:pt idx="5921">
                  <c:v>0</c:v>
                </c:pt>
                <c:pt idx="5922">
                  <c:v>0</c:v>
                </c:pt>
                <c:pt idx="5923">
                  <c:v>0</c:v>
                </c:pt>
                <c:pt idx="5924">
                  <c:v>0</c:v>
                </c:pt>
                <c:pt idx="5925">
                  <c:v>0</c:v>
                </c:pt>
                <c:pt idx="5926">
                  <c:v>0</c:v>
                </c:pt>
                <c:pt idx="5927">
                  <c:v>0</c:v>
                </c:pt>
                <c:pt idx="5928">
                  <c:v>0</c:v>
                </c:pt>
                <c:pt idx="5929">
                  <c:v>0</c:v>
                </c:pt>
                <c:pt idx="5930">
                  <c:v>0</c:v>
                </c:pt>
                <c:pt idx="5931">
                  <c:v>0</c:v>
                </c:pt>
                <c:pt idx="5932">
                  <c:v>0</c:v>
                </c:pt>
                <c:pt idx="5933">
                  <c:v>0</c:v>
                </c:pt>
                <c:pt idx="5934">
                  <c:v>0</c:v>
                </c:pt>
                <c:pt idx="5935">
                  <c:v>0</c:v>
                </c:pt>
                <c:pt idx="5936">
                  <c:v>0</c:v>
                </c:pt>
                <c:pt idx="5937">
                  <c:v>0</c:v>
                </c:pt>
                <c:pt idx="5938">
                  <c:v>0</c:v>
                </c:pt>
                <c:pt idx="5939">
                  <c:v>0</c:v>
                </c:pt>
                <c:pt idx="5940">
                  <c:v>0</c:v>
                </c:pt>
                <c:pt idx="5941">
                  <c:v>0</c:v>
                </c:pt>
                <c:pt idx="5942">
                  <c:v>0</c:v>
                </c:pt>
                <c:pt idx="5943">
                  <c:v>0</c:v>
                </c:pt>
                <c:pt idx="5944">
                  <c:v>0</c:v>
                </c:pt>
                <c:pt idx="5945">
                  <c:v>6.5475000000000004E-3</c:v>
                </c:pt>
                <c:pt idx="5946">
                  <c:v>1.7044E-3</c:v>
                </c:pt>
                <c:pt idx="5947">
                  <c:v>1.0548999999999999E-2</c:v>
                </c:pt>
                <c:pt idx="5948">
                  <c:v>6.8519999999999996E-3</c:v>
                </c:pt>
                <c:pt idx="5949">
                  <c:v>5.5211000000000001E-3</c:v>
                </c:pt>
                <c:pt idx="5950">
                  <c:v>5.0870999999999998E-3</c:v>
                </c:pt>
                <c:pt idx="5951">
                  <c:v>4.5909000000000002E-3</c:v>
                </c:pt>
                <c:pt idx="5952">
                  <c:v>4.1269999999999996E-3</c:v>
                </c:pt>
                <c:pt idx="5953">
                  <c:v>3.565E-3</c:v>
                </c:pt>
                <c:pt idx="5954">
                  <c:v>0</c:v>
                </c:pt>
                <c:pt idx="5955">
                  <c:v>0</c:v>
                </c:pt>
                <c:pt idx="5956">
                  <c:v>0</c:v>
                </c:pt>
                <c:pt idx="5957">
                  <c:v>0</c:v>
                </c:pt>
                <c:pt idx="5958">
                  <c:v>0</c:v>
                </c:pt>
                <c:pt idx="5959">
                  <c:v>0</c:v>
                </c:pt>
                <c:pt idx="5960">
                  <c:v>0</c:v>
                </c:pt>
                <c:pt idx="5961">
                  <c:v>0</c:v>
                </c:pt>
                <c:pt idx="5962">
                  <c:v>1.395E-5</c:v>
                </c:pt>
                <c:pt idx="5963">
                  <c:v>4.0356000000000003E-2</c:v>
                </c:pt>
                <c:pt idx="5964">
                  <c:v>3.4604000000000003E-2</c:v>
                </c:pt>
                <c:pt idx="5965">
                  <c:v>2.2238000000000001E-2</c:v>
                </c:pt>
                <c:pt idx="5966">
                  <c:v>7.7554E-3</c:v>
                </c:pt>
                <c:pt idx="5967">
                  <c:v>6.8691999999999998E-3</c:v>
                </c:pt>
                <c:pt idx="5968">
                  <c:v>6.4675000000000002E-3</c:v>
                </c:pt>
                <c:pt idx="5969">
                  <c:v>6.1203000000000004E-3</c:v>
                </c:pt>
                <c:pt idx="5970">
                  <c:v>5.3550000000000004E-3</c:v>
                </c:pt>
                <c:pt idx="5971">
                  <c:v>4.9287999999999997E-3</c:v>
                </c:pt>
                <c:pt idx="5972">
                  <c:v>4.8259000000000002E-3</c:v>
                </c:pt>
                <c:pt idx="5973">
                  <c:v>4.6312000000000002E-3</c:v>
                </c:pt>
                <c:pt idx="5974">
                  <c:v>3.9994000000000002E-3</c:v>
                </c:pt>
                <c:pt idx="5975">
                  <c:v>3.5035999999999999E-3</c:v>
                </c:pt>
                <c:pt idx="5976">
                  <c:v>2.8238999999999998E-3</c:v>
                </c:pt>
                <c:pt idx="5977">
                  <c:v>2.6078E-3</c:v>
                </c:pt>
                <c:pt idx="5978">
                  <c:v>2.3370000000000001E-3</c:v>
                </c:pt>
                <c:pt idx="5979">
                  <c:v>2.1023999999999999E-3</c:v>
                </c:pt>
                <c:pt idx="5980">
                  <c:v>2.0114999999999998E-3</c:v>
                </c:pt>
                <c:pt idx="5981">
                  <c:v>6.7947000000000005E-4</c:v>
                </c:pt>
                <c:pt idx="5982">
                  <c:v>0</c:v>
                </c:pt>
                <c:pt idx="5983">
                  <c:v>0</c:v>
                </c:pt>
                <c:pt idx="5984">
                  <c:v>0</c:v>
                </c:pt>
                <c:pt idx="5985">
                  <c:v>1.1494E-5</c:v>
                </c:pt>
                <c:pt idx="5986">
                  <c:v>1.5403E-2</c:v>
                </c:pt>
                <c:pt idx="5987">
                  <c:v>9.9591999999999997E-4</c:v>
                </c:pt>
                <c:pt idx="5988">
                  <c:v>1.0023E-3</c:v>
                </c:pt>
                <c:pt idx="5989">
                  <c:v>1.1809999999999999E-2</c:v>
                </c:pt>
                <c:pt idx="5990">
                  <c:v>7.6479E-3</c:v>
                </c:pt>
                <c:pt idx="5991">
                  <c:v>5.5420000000000001E-3</c:v>
                </c:pt>
                <c:pt idx="5992">
                  <c:v>3.9319999999999997E-3</c:v>
                </c:pt>
                <c:pt idx="5993">
                  <c:v>3.1346E-3</c:v>
                </c:pt>
                <c:pt idx="5994">
                  <c:v>3.0428E-3</c:v>
                </c:pt>
                <c:pt idx="5995">
                  <c:v>3.0314999999999999E-3</c:v>
                </c:pt>
                <c:pt idx="5996">
                  <c:v>3.0709000000000001E-3</c:v>
                </c:pt>
                <c:pt idx="5997">
                  <c:v>3.0839000000000001E-3</c:v>
                </c:pt>
                <c:pt idx="5998">
                  <c:v>2.9415999999999999E-3</c:v>
                </c:pt>
                <c:pt idx="5999">
                  <c:v>2.8213999999999999E-3</c:v>
                </c:pt>
                <c:pt idx="6000">
                  <c:v>2.5918E-3</c:v>
                </c:pt>
                <c:pt idx="6001">
                  <c:v>2.2634E-3</c:v>
                </c:pt>
                <c:pt idx="6002">
                  <c:v>6.2799999999999998E-4</c:v>
                </c:pt>
                <c:pt idx="6003">
                  <c:v>0</c:v>
                </c:pt>
                <c:pt idx="6004">
                  <c:v>0</c:v>
                </c:pt>
                <c:pt idx="6005">
                  <c:v>0</c:v>
                </c:pt>
                <c:pt idx="6006">
                  <c:v>0</c:v>
                </c:pt>
                <c:pt idx="6007">
                  <c:v>0</c:v>
                </c:pt>
                <c:pt idx="6008">
                  <c:v>0</c:v>
                </c:pt>
                <c:pt idx="6009">
                  <c:v>0</c:v>
                </c:pt>
                <c:pt idx="6010">
                  <c:v>0</c:v>
                </c:pt>
                <c:pt idx="6011">
                  <c:v>0</c:v>
                </c:pt>
                <c:pt idx="6012">
                  <c:v>0</c:v>
                </c:pt>
                <c:pt idx="6013">
                  <c:v>0</c:v>
                </c:pt>
                <c:pt idx="6014">
                  <c:v>0</c:v>
                </c:pt>
                <c:pt idx="6015">
                  <c:v>0</c:v>
                </c:pt>
                <c:pt idx="6016">
                  <c:v>0</c:v>
                </c:pt>
                <c:pt idx="6017">
                  <c:v>0</c:v>
                </c:pt>
                <c:pt idx="6018">
                  <c:v>0</c:v>
                </c:pt>
                <c:pt idx="6019">
                  <c:v>0</c:v>
                </c:pt>
                <c:pt idx="6020">
                  <c:v>0</c:v>
                </c:pt>
                <c:pt idx="6021">
                  <c:v>0</c:v>
                </c:pt>
                <c:pt idx="6022">
                  <c:v>0</c:v>
                </c:pt>
                <c:pt idx="6023">
                  <c:v>0</c:v>
                </c:pt>
                <c:pt idx="6024">
                  <c:v>0</c:v>
                </c:pt>
                <c:pt idx="6025">
                  <c:v>0</c:v>
                </c:pt>
                <c:pt idx="6026">
                  <c:v>0</c:v>
                </c:pt>
                <c:pt idx="6027">
                  <c:v>0</c:v>
                </c:pt>
                <c:pt idx="6028">
                  <c:v>0</c:v>
                </c:pt>
                <c:pt idx="6029">
                  <c:v>0</c:v>
                </c:pt>
                <c:pt idx="6030">
                  <c:v>0</c:v>
                </c:pt>
                <c:pt idx="6031">
                  <c:v>0</c:v>
                </c:pt>
                <c:pt idx="6032">
                  <c:v>0</c:v>
                </c:pt>
                <c:pt idx="6033">
                  <c:v>0</c:v>
                </c:pt>
                <c:pt idx="6034">
                  <c:v>0</c:v>
                </c:pt>
                <c:pt idx="6035">
                  <c:v>0</c:v>
                </c:pt>
                <c:pt idx="6036">
                  <c:v>0</c:v>
                </c:pt>
                <c:pt idx="6037">
                  <c:v>0</c:v>
                </c:pt>
                <c:pt idx="6038">
                  <c:v>9.9799999999999993E-6</c:v>
                </c:pt>
                <c:pt idx="6039">
                  <c:v>1.2764E-5</c:v>
                </c:pt>
                <c:pt idx="6040">
                  <c:v>1.562E-5</c:v>
                </c:pt>
                <c:pt idx="6041">
                  <c:v>9.4646000000000008E-6</c:v>
                </c:pt>
                <c:pt idx="6042">
                  <c:v>6.6514000000000004E-7</c:v>
                </c:pt>
                <c:pt idx="6043">
                  <c:v>0</c:v>
                </c:pt>
                <c:pt idx="6044">
                  <c:v>0</c:v>
                </c:pt>
                <c:pt idx="6045">
                  <c:v>0</c:v>
                </c:pt>
                <c:pt idx="6046">
                  <c:v>0</c:v>
                </c:pt>
                <c:pt idx="6047">
                  <c:v>0</c:v>
                </c:pt>
                <c:pt idx="6048">
                  <c:v>0</c:v>
                </c:pt>
                <c:pt idx="6049">
                  <c:v>0</c:v>
                </c:pt>
                <c:pt idx="6050">
                  <c:v>0</c:v>
                </c:pt>
                <c:pt idx="6051">
                  <c:v>0</c:v>
                </c:pt>
                <c:pt idx="6052">
                  <c:v>0</c:v>
                </c:pt>
                <c:pt idx="6053">
                  <c:v>0</c:v>
                </c:pt>
                <c:pt idx="6054">
                  <c:v>0</c:v>
                </c:pt>
                <c:pt idx="6055">
                  <c:v>0</c:v>
                </c:pt>
                <c:pt idx="6056">
                  <c:v>0</c:v>
                </c:pt>
                <c:pt idx="6057">
                  <c:v>0</c:v>
                </c:pt>
                <c:pt idx="6058">
                  <c:v>0</c:v>
                </c:pt>
                <c:pt idx="6059">
                  <c:v>0</c:v>
                </c:pt>
                <c:pt idx="6060">
                  <c:v>0</c:v>
                </c:pt>
                <c:pt idx="6061">
                  <c:v>0</c:v>
                </c:pt>
                <c:pt idx="6062">
                  <c:v>0</c:v>
                </c:pt>
                <c:pt idx="6063">
                  <c:v>0</c:v>
                </c:pt>
                <c:pt idx="6064">
                  <c:v>0</c:v>
                </c:pt>
                <c:pt idx="6065">
                  <c:v>0</c:v>
                </c:pt>
                <c:pt idx="6066">
                  <c:v>0</c:v>
                </c:pt>
                <c:pt idx="6067">
                  <c:v>0</c:v>
                </c:pt>
                <c:pt idx="6068">
                  <c:v>0</c:v>
                </c:pt>
                <c:pt idx="6069">
                  <c:v>0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</c:v>
                </c:pt>
                <c:pt idx="6074">
                  <c:v>0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0</c:v>
                </c:pt>
                <c:pt idx="6079">
                  <c:v>0</c:v>
                </c:pt>
                <c:pt idx="6080">
                  <c:v>0</c:v>
                </c:pt>
                <c:pt idx="6081">
                  <c:v>0</c:v>
                </c:pt>
                <c:pt idx="6082">
                  <c:v>0</c:v>
                </c:pt>
                <c:pt idx="6083">
                  <c:v>0</c:v>
                </c:pt>
                <c:pt idx="6084">
                  <c:v>0</c:v>
                </c:pt>
                <c:pt idx="6085">
                  <c:v>0</c:v>
                </c:pt>
                <c:pt idx="6086">
                  <c:v>0</c:v>
                </c:pt>
                <c:pt idx="6087">
                  <c:v>0</c:v>
                </c:pt>
                <c:pt idx="6088">
                  <c:v>0</c:v>
                </c:pt>
                <c:pt idx="6089">
                  <c:v>0</c:v>
                </c:pt>
                <c:pt idx="6090">
                  <c:v>0</c:v>
                </c:pt>
                <c:pt idx="6091">
                  <c:v>0</c:v>
                </c:pt>
                <c:pt idx="6092">
                  <c:v>0</c:v>
                </c:pt>
                <c:pt idx="6093">
                  <c:v>0</c:v>
                </c:pt>
                <c:pt idx="6094">
                  <c:v>0</c:v>
                </c:pt>
                <c:pt idx="6095">
                  <c:v>0</c:v>
                </c:pt>
                <c:pt idx="6096">
                  <c:v>0</c:v>
                </c:pt>
                <c:pt idx="6097">
                  <c:v>0</c:v>
                </c:pt>
                <c:pt idx="6098">
                  <c:v>0</c:v>
                </c:pt>
                <c:pt idx="6099">
                  <c:v>0</c:v>
                </c:pt>
                <c:pt idx="6100">
                  <c:v>0</c:v>
                </c:pt>
                <c:pt idx="6101">
                  <c:v>0</c:v>
                </c:pt>
                <c:pt idx="6102">
                  <c:v>0</c:v>
                </c:pt>
                <c:pt idx="6103">
                  <c:v>0</c:v>
                </c:pt>
                <c:pt idx="6104">
                  <c:v>0</c:v>
                </c:pt>
                <c:pt idx="6105">
                  <c:v>0</c:v>
                </c:pt>
                <c:pt idx="6106">
                  <c:v>0</c:v>
                </c:pt>
                <c:pt idx="6107">
                  <c:v>9.1037000000000006E-6</c:v>
                </c:pt>
                <c:pt idx="6108">
                  <c:v>5.8003000000000004E-3</c:v>
                </c:pt>
                <c:pt idx="6109">
                  <c:v>3.2137000000000002E-4</c:v>
                </c:pt>
                <c:pt idx="6110">
                  <c:v>3.4467E-3</c:v>
                </c:pt>
                <c:pt idx="6111">
                  <c:v>3.3847999999999999E-3</c:v>
                </c:pt>
                <c:pt idx="6112">
                  <c:v>2.9497999999999998E-3</c:v>
                </c:pt>
                <c:pt idx="6113">
                  <c:v>2.3668000000000001E-3</c:v>
                </c:pt>
                <c:pt idx="6114">
                  <c:v>1.6303000000000001E-3</c:v>
                </c:pt>
                <c:pt idx="6115">
                  <c:v>1.0016000000000001E-3</c:v>
                </c:pt>
                <c:pt idx="6116">
                  <c:v>7.3059000000000004E-4</c:v>
                </c:pt>
                <c:pt idx="6117">
                  <c:v>7.2276000000000003E-4</c:v>
                </c:pt>
                <c:pt idx="6118">
                  <c:v>7.4830000000000003E-4</c:v>
                </c:pt>
                <c:pt idx="6119">
                  <c:v>8.2998999999999996E-4</c:v>
                </c:pt>
                <c:pt idx="6120">
                  <c:v>8.7662999999999999E-4</c:v>
                </c:pt>
                <c:pt idx="6121">
                  <c:v>8.0325999999999998E-4</c:v>
                </c:pt>
                <c:pt idx="6122">
                  <c:v>7.6285999999999997E-4</c:v>
                </c:pt>
                <c:pt idx="6123">
                  <c:v>6.6312999999999995E-4</c:v>
                </c:pt>
                <c:pt idx="6124">
                  <c:v>1.2992E-4</c:v>
                </c:pt>
                <c:pt idx="6125">
                  <c:v>1.7021999999999999E-2</c:v>
                </c:pt>
                <c:pt idx="6126">
                  <c:v>5.7482999999999999E-2</c:v>
                </c:pt>
                <c:pt idx="6127">
                  <c:v>2.4309999999999998E-2</c:v>
                </c:pt>
                <c:pt idx="6128">
                  <c:v>1.3847999999999999E-2</c:v>
                </c:pt>
                <c:pt idx="6129">
                  <c:v>1.0762000000000001E-2</c:v>
                </c:pt>
                <c:pt idx="6130">
                  <c:v>9.2186000000000004E-3</c:v>
                </c:pt>
                <c:pt idx="6131">
                  <c:v>8.3546000000000002E-3</c:v>
                </c:pt>
                <c:pt idx="6132">
                  <c:v>6.3769999999999999E-3</c:v>
                </c:pt>
                <c:pt idx="6133">
                  <c:v>4.7987999999999998E-3</c:v>
                </c:pt>
                <c:pt idx="6134">
                  <c:v>3.9198999999999996E-3</c:v>
                </c:pt>
                <c:pt idx="6135">
                  <c:v>3.1763E-3</c:v>
                </c:pt>
                <c:pt idx="6136">
                  <c:v>2.8340000000000001E-3</c:v>
                </c:pt>
                <c:pt idx="6137">
                  <c:v>2.9945000000000002E-3</c:v>
                </c:pt>
                <c:pt idx="6138">
                  <c:v>3.0014999999999998E-3</c:v>
                </c:pt>
                <c:pt idx="6139">
                  <c:v>3.0155999999999998E-3</c:v>
                </c:pt>
                <c:pt idx="6140">
                  <c:v>3.1210999999999999E-3</c:v>
                </c:pt>
                <c:pt idx="6141">
                  <c:v>3.1018E-3</c:v>
                </c:pt>
                <c:pt idx="6142">
                  <c:v>2.9325000000000002E-3</c:v>
                </c:pt>
                <c:pt idx="6143">
                  <c:v>2.8942E-3</c:v>
                </c:pt>
                <c:pt idx="6144">
                  <c:v>2.9516E-3</c:v>
                </c:pt>
                <c:pt idx="6145">
                  <c:v>2.8900000000000002E-3</c:v>
                </c:pt>
                <c:pt idx="6146">
                  <c:v>2.8027E-3</c:v>
                </c:pt>
                <c:pt idx="6147">
                  <c:v>3.1243999999999998E-3</c:v>
                </c:pt>
                <c:pt idx="6148">
                  <c:v>3.2477000000000001E-3</c:v>
                </c:pt>
                <c:pt idx="6149">
                  <c:v>4.1694000000000002E-3</c:v>
                </c:pt>
                <c:pt idx="6150">
                  <c:v>1.9969000000000001E-2</c:v>
                </c:pt>
                <c:pt idx="6151">
                  <c:v>4.4781000000000001E-2</c:v>
                </c:pt>
                <c:pt idx="6152">
                  <c:v>2.7094E-2</c:v>
                </c:pt>
                <c:pt idx="6153">
                  <c:v>2.2485000000000002E-2</c:v>
                </c:pt>
                <c:pt idx="6154">
                  <c:v>1.8199E-2</c:v>
                </c:pt>
                <c:pt idx="6155">
                  <c:v>1.2383999999999999E-2</c:v>
                </c:pt>
                <c:pt idx="6156">
                  <c:v>1.0251E-2</c:v>
                </c:pt>
                <c:pt idx="6157">
                  <c:v>7.5481000000000003E-3</c:v>
                </c:pt>
                <c:pt idx="6158">
                  <c:v>5.2215999999999999E-3</c:v>
                </c:pt>
                <c:pt idx="6159">
                  <c:v>4.1422999999999998E-3</c:v>
                </c:pt>
                <c:pt idx="6160">
                  <c:v>3.4299999999999999E-3</c:v>
                </c:pt>
                <c:pt idx="6161">
                  <c:v>2.7683E-3</c:v>
                </c:pt>
                <c:pt idx="6162">
                  <c:v>2.1545000000000002E-3</c:v>
                </c:pt>
                <c:pt idx="6163">
                  <c:v>0</c:v>
                </c:pt>
                <c:pt idx="6164">
                  <c:v>0</c:v>
                </c:pt>
                <c:pt idx="6165">
                  <c:v>0</c:v>
                </c:pt>
                <c:pt idx="6166">
                  <c:v>0</c:v>
                </c:pt>
                <c:pt idx="6167">
                  <c:v>0</c:v>
                </c:pt>
                <c:pt idx="6168">
                  <c:v>0</c:v>
                </c:pt>
                <c:pt idx="6169">
                  <c:v>0</c:v>
                </c:pt>
                <c:pt idx="6170">
                  <c:v>0</c:v>
                </c:pt>
                <c:pt idx="6171">
                  <c:v>8.2882000000000008E-3</c:v>
                </c:pt>
                <c:pt idx="6172">
                  <c:v>5.0480000000000004E-3</c:v>
                </c:pt>
                <c:pt idx="6173">
                  <c:v>3.5735999999999997E-2</c:v>
                </c:pt>
                <c:pt idx="6174">
                  <c:v>2.6123E-2</c:v>
                </c:pt>
                <c:pt idx="6175">
                  <c:v>1.6671999999999999E-2</c:v>
                </c:pt>
                <c:pt idx="6176">
                  <c:v>1.0115000000000001E-2</c:v>
                </c:pt>
                <c:pt idx="6177">
                  <c:v>9.2064999999999994E-3</c:v>
                </c:pt>
                <c:pt idx="6178">
                  <c:v>8.1163999999999993E-3</c:v>
                </c:pt>
                <c:pt idx="6179">
                  <c:v>6.1533999999999998E-3</c:v>
                </c:pt>
                <c:pt idx="6180">
                  <c:v>4.8041999999999998E-3</c:v>
                </c:pt>
                <c:pt idx="6181">
                  <c:v>4.0581999999999997E-3</c:v>
                </c:pt>
                <c:pt idx="6182">
                  <c:v>3.5492000000000002E-3</c:v>
                </c:pt>
                <c:pt idx="6183">
                  <c:v>3.4199E-3</c:v>
                </c:pt>
                <c:pt idx="6184">
                  <c:v>3.3976000000000002E-3</c:v>
                </c:pt>
                <c:pt idx="6185">
                  <c:v>3.2222000000000002E-3</c:v>
                </c:pt>
                <c:pt idx="6186">
                  <c:v>3.2613E-3</c:v>
                </c:pt>
                <c:pt idx="6187">
                  <c:v>3.3790000000000001E-3</c:v>
                </c:pt>
                <c:pt idx="6188">
                  <c:v>4.1831000000000004E-3</c:v>
                </c:pt>
                <c:pt idx="6189">
                  <c:v>2.7213999999999999E-2</c:v>
                </c:pt>
                <c:pt idx="6190">
                  <c:v>8.0366999999999994E-2</c:v>
                </c:pt>
                <c:pt idx="6191">
                  <c:v>4.7351999999999998E-2</c:v>
                </c:pt>
                <c:pt idx="6192">
                  <c:v>2.5551000000000001E-2</c:v>
                </c:pt>
                <c:pt idx="6193">
                  <c:v>1.5758999999999999E-2</c:v>
                </c:pt>
                <c:pt idx="6194">
                  <c:v>1.2026E-2</c:v>
                </c:pt>
                <c:pt idx="6195">
                  <c:v>9.6512000000000004E-3</c:v>
                </c:pt>
                <c:pt idx="6196">
                  <c:v>6.2687000000000003E-3</c:v>
                </c:pt>
                <c:pt idx="6197">
                  <c:v>5.4533000000000003E-3</c:v>
                </c:pt>
                <c:pt idx="6198">
                  <c:v>4.8110000000000002E-3</c:v>
                </c:pt>
                <c:pt idx="6199">
                  <c:v>3.9033000000000002E-3</c:v>
                </c:pt>
                <c:pt idx="6200">
                  <c:v>3.5983999999999999E-3</c:v>
                </c:pt>
                <c:pt idx="6201">
                  <c:v>3.4240999999999998E-3</c:v>
                </c:pt>
                <c:pt idx="6202">
                  <c:v>3.1546999999999999E-3</c:v>
                </c:pt>
                <c:pt idx="6203">
                  <c:v>2.898E-3</c:v>
                </c:pt>
                <c:pt idx="6204">
                  <c:v>2.6741999999999998E-3</c:v>
                </c:pt>
                <c:pt idx="6205">
                  <c:v>2.3712E-3</c:v>
                </c:pt>
                <c:pt idx="6206">
                  <c:v>2.2866000000000002E-3</c:v>
                </c:pt>
                <c:pt idx="6207">
                  <c:v>2.0401E-3</c:v>
                </c:pt>
                <c:pt idx="6208">
                  <c:v>1.9158999999999999E-3</c:v>
                </c:pt>
                <c:pt idx="6209">
                  <c:v>1.7669000000000001E-3</c:v>
                </c:pt>
                <c:pt idx="6210">
                  <c:v>8.5731999999999996E-4</c:v>
                </c:pt>
                <c:pt idx="6211">
                  <c:v>8.9302000000000001E-4</c:v>
                </c:pt>
                <c:pt idx="6212">
                  <c:v>9.3152000000000003E-4</c:v>
                </c:pt>
                <c:pt idx="6213">
                  <c:v>1.3385000000000001E-3</c:v>
                </c:pt>
                <c:pt idx="6214">
                  <c:v>7.5827000000000006E-2</c:v>
                </c:pt>
                <c:pt idx="6215">
                  <c:v>3.083E-2</c:v>
                </c:pt>
                <c:pt idx="6216">
                  <c:v>2.9350000000000001E-2</c:v>
                </c:pt>
                <c:pt idx="6217">
                  <c:v>2.3296000000000001E-2</c:v>
                </c:pt>
                <c:pt idx="6218">
                  <c:v>1.6844999999999999E-2</c:v>
                </c:pt>
                <c:pt idx="6219">
                  <c:v>1.1001E-2</c:v>
                </c:pt>
                <c:pt idx="6220">
                  <c:v>8.9768999999999995E-3</c:v>
                </c:pt>
                <c:pt idx="6221">
                  <c:v>6.594E-3</c:v>
                </c:pt>
                <c:pt idx="6222">
                  <c:v>4.0923000000000001E-3</c:v>
                </c:pt>
                <c:pt idx="6223">
                  <c:v>3.8111E-3</c:v>
                </c:pt>
                <c:pt idx="6224">
                  <c:v>3.1713000000000002E-3</c:v>
                </c:pt>
                <c:pt idx="6225">
                  <c:v>2.7661000000000001E-3</c:v>
                </c:pt>
                <c:pt idx="6226">
                  <c:v>2.7899000000000001E-3</c:v>
                </c:pt>
                <c:pt idx="6227">
                  <c:v>2.8103E-3</c:v>
                </c:pt>
                <c:pt idx="6228">
                  <c:v>2.5232000000000002E-3</c:v>
                </c:pt>
                <c:pt idx="6229">
                  <c:v>2.4166000000000001E-3</c:v>
                </c:pt>
                <c:pt idx="6230">
                  <c:v>2.0739999999999999E-3</c:v>
                </c:pt>
                <c:pt idx="6231">
                  <c:v>1.7971E-3</c:v>
                </c:pt>
                <c:pt idx="6232">
                  <c:v>0</c:v>
                </c:pt>
                <c:pt idx="6233">
                  <c:v>0</c:v>
                </c:pt>
                <c:pt idx="6234">
                  <c:v>0</c:v>
                </c:pt>
                <c:pt idx="6235">
                  <c:v>0</c:v>
                </c:pt>
                <c:pt idx="6236">
                  <c:v>0</c:v>
                </c:pt>
                <c:pt idx="6237">
                  <c:v>0</c:v>
                </c:pt>
                <c:pt idx="6238">
                  <c:v>0</c:v>
                </c:pt>
                <c:pt idx="6239">
                  <c:v>0</c:v>
                </c:pt>
                <c:pt idx="6240">
                  <c:v>3.3156999999999999E-6</c:v>
                </c:pt>
                <c:pt idx="6241">
                  <c:v>8.6154999999999999E-3</c:v>
                </c:pt>
                <c:pt idx="6242">
                  <c:v>1.8696000000000001E-2</c:v>
                </c:pt>
                <c:pt idx="6243">
                  <c:v>2.4674999999999999E-2</c:v>
                </c:pt>
                <c:pt idx="6244">
                  <c:v>1.7534000000000001E-2</c:v>
                </c:pt>
                <c:pt idx="6245">
                  <c:v>1.5047E-2</c:v>
                </c:pt>
                <c:pt idx="6246">
                  <c:v>1.2241999999999999E-2</c:v>
                </c:pt>
                <c:pt idx="6247">
                  <c:v>9.6293999999999998E-3</c:v>
                </c:pt>
                <c:pt idx="6248">
                  <c:v>8.7632999999999999E-3</c:v>
                </c:pt>
                <c:pt idx="6249">
                  <c:v>6.9601999999999997E-3</c:v>
                </c:pt>
                <c:pt idx="6250">
                  <c:v>5.5912000000000002E-3</c:v>
                </c:pt>
                <c:pt idx="6251">
                  <c:v>4.6116999999999998E-3</c:v>
                </c:pt>
                <c:pt idx="6252">
                  <c:v>3.5768000000000002E-3</c:v>
                </c:pt>
                <c:pt idx="6253">
                  <c:v>2.7867E-3</c:v>
                </c:pt>
                <c:pt idx="6254">
                  <c:v>0</c:v>
                </c:pt>
                <c:pt idx="6255">
                  <c:v>0</c:v>
                </c:pt>
                <c:pt idx="6256">
                  <c:v>0</c:v>
                </c:pt>
                <c:pt idx="6257">
                  <c:v>0</c:v>
                </c:pt>
                <c:pt idx="6258">
                  <c:v>0</c:v>
                </c:pt>
                <c:pt idx="6259">
                  <c:v>0</c:v>
                </c:pt>
                <c:pt idx="6260">
                  <c:v>0</c:v>
                </c:pt>
                <c:pt idx="6261">
                  <c:v>0</c:v>
                </c:pt>
                <c:pt idx="6262">
                  <c:v>0</c:v>
                </c:pt>
                <c:pt idx="6263">
                  <c:v>0</c:v>
                </c:pt>
                <c:pt idx="6264">
                  <c:v>0</c:v>
                </c:pt>
                <c:pt idx="6265">
                  <c:v>0</c:v>
                </c:pt>
                <c:pt idx="6266">
                  <c:v>0</c:v>
                </c:pt>
                <c:pt idx="6267">
                  <c:v>0</c:v>
                </c:pt>
                <c:pt idx="6268">
                  <c:v>0</c:v>
                </c:pt>
                <c:pt idx="6269">
                  <c:v>0</c:v>
                </c:pt>
                <c:pt idx="6270">
                  <c:v>5.7860999999999998E-3</c:v>
                </c:pt>
                <c:pt idx="6271">
                  <c:v>4.6698E-3</c:v>
                </c:pt>
                <c:pt idx="6272">
                  <c:v>6.0761000000000001E-3</c:v>
                </c:pt>
                <c:pt idx="6273">
                  <c:v>1.3608E-2</c:v>
                </c:pt>
                <c:pt idx="6274">
                  <c:v>1.0567E-2</c:v>
                </c:pt>
                <c:pt idx="6275">
                  <c:v>6.7993999999999997E-3</c:v>
                </c:pt>
                <c:pt idx="6276">
                  <c:v>5.5703000000000003E-3</c:v>
                </c:pt>
                <c:pt idx="6277">
                  <c:v>4.1961000000000004E-3</c:v>
                </c:pt>
                <c:pt idx="6278">
                  <c:v>3.4123000000000001E-3</c:v>
                </c:pt>
                <c:pt idx="6279">
                  <c:v>3.3622999999999999E-3</c:v>
                </c:pt>
                <c:pt idx="6280">
                  <c:v>3.0728000000000001E-3</c:v>
                </c:pt>
                <c:pt idx="6281">
                  <c:v>2.7847000000000002E-3</c:v>
                </c:pt>
                <c:pt idx="6282">
                  <c:v>2.2645E-3</c:v>
                </c:pt>
                <c:pt idx="6283">
                  <c:v>0</c:v>
                </c:pt>
                <c:pt idx="6284">
                  <c:v>0</c:v>
                </c:pt>
                <c:pt idx="6285">
                  <c:v>0</c:v>
                </c:pt>
                <c:pt idx="6286">
                  <c:v>0</c:v>
                </c:pt>
                <c:pt idx="6287">
                  <c:v>0</c:v>
                </c:pt>
                <c:pt idx="6288">
                  <c:v>0</c:v>
                </c:pt>
                <c:pt idx="6289">
                  <c:v>0</c:v>
                </c:pt>
                <c:pt idx="6290">
                  <c:v>0</c:v>
                </c:pt>
                <c:pt idx="6291">
                  <c:v>0</c:v>
                </c:pt>
                <c:pt idx="6292">
                  <c:v>0</c:v>
                </c:pt>
                <c:pt idx="6293">
                  <c:v>0</c:v>
                </c:pt>
                <c:pt idx="6294">
                  <c:v>0</c:v>
                </c:pt>
                <c:pt idx="6295">
                  <c:v>0</c:v>
                </c:pt>
                <c:pt idx="6296">
                  <c:v>9.5562999999999996E-4</c:v>
                </c:pt>
                <c:pt idx="6297">
                  <c:v>1.2390999999999999E-2</c:v>
                </c:pt>
                <c:pt idx="6298">
                  <c:v>9.6792000000000007E-3</c:v>
                </c:pt>
                <c:pt idx="6299">
                  <c:v>7.2420999999999996E-3</c:v>
                </c:pt>
                <c:pt idx="6300">
                  <c:v>6.0257000000000002E-3</c:v>
                </c:pt>
                <c:pt idx="6301">
                  <c:v>5.2402000000000004E-3</c:v>
                </c:pt>
                <c:pt idx="6302">
                  <c:v>4.7044000000000001E-3</c:v>
                </c:pt>
                <c:pt idx="6303">
                  <c:v>4.5249000000000001E-3</c:v>
                </c:pt>
                <c:pt idx="6304">
                  <c:v>4.5561999999999998E-3</c:v>
                </c:pt>
                <c:pt idx="6305">
                  <c:v>4.2433999999999996E-3</c:v>
                </c:pt>
                <c:pt idx="6306">
                  <c:v>3.8130999999999998E-3</c:v>
                </c:pt>
                <c:pt idx="6307">
                  <c:v>3.078E-3</c:v>
                </c:pt>
                <c:pt idx="6308">
                  <c:v>0</c:v>
                </c:pt>
                <c:pt idx="6309">
                  <c:v>0</c:v>
                </c:pt>
                <c:pt idx="6310">
                  <c:v>0</c:v>
                </c:pt>
                <c:pt idx="6311">
                  <c:v>0</c:v>
                </c:pt>
                <c:pt idx="6312">
                  <c:v>0</c:v>
                </c:pt>
                <c:pt idx="6313">
                  <c:v>0</c:v>
                </c:pt>
                <c:pt idx="6314">
                  <c:v>0</c:v>
                </c:pt>
                <c:pt idx="6315">
                  <c:v>0</c:v>
                </c:pt>
                <c:pt idx="6316">
                  <c:v>0</c:v>
                </c:pt>
                <c:pt idx="6317">
                  <c:v>0</c:v>
                </c:pt>
                <c:pt idx="6318">
                  <c:v>0</c:v>
                </c:pt>
                <c:pt idx="6319">
                  <c:v>0</c:v>
                </c:pt>
                <c:pt idx="6320">
                  <c:v>0</c:v>
                </c:pt>
                <c:pt idx="6321">
                  <c:v>0</c:v>
                </c:pt>
                <c:pt idx="6322">
                  <c:v>0</c:v>
                </c:pt>
                <c:pt idx="6323">
                  <c:v>1.2840000000000001E-5</c:v>
                </c:pt>
                <c:pt idx="6324">
                  <c:v>9.3763000000000003E-6</c:v>
                </c:pt>
                <c:pt idx="6325">
                  <c:v>2.1754E-6</c:v>
                </c:pt>
                <c:pt idx="6326">
                  <c:v>0</c:v>
                </c:pt>
                <c:pt idx="6327">
                  <c:v>0</c:v>
                </c:pt>
                <c:pt idx="6328">
                  <c:v>0</c:v>
                </c:pt>
                <c:pt idx="6329">
                  <c:v>0</c:v>
                </c:pt>
                <c:pt idx="6330">
                  <c:v>0</c:v>
                </c:pt>
                <c:pt idx="6331">
                  <c:v>0</c:v>
                </c:pt>
                <c:pt idx="6332">
                  <c:v>0</c:v>
                </c:pt>
                <c:pt idx="6333">
                  <c:v>0</c:v>
                </c:pt>
                <c:pt idx="6334">
                  <c:v>0</c:v>
                </c:pt>
                <c:pt idx="6335">
                  <c:v>0</c:v>
                </c:pt>
                <c:pt idx="6336">
                  <c:v>0</c:v>
                </c:pt>
                <c:pt idx="6337">
                  <c:v>0</c:v>
                </c:pt>
                <c:pt idx="6338">
                  <c:v>0</c:v>
                </c:pt>
                <c:pt idx="6339">
                  <c:v>0</c:v>
                </c:pt>
                <c:pt idx="6340">
                  <c:v>0</c:v>
                </c:pt>
                <c:pt idx="6341">
                  <c:v>0</c:v>
                </c:pt>
                <c:pt idx="6342">
                  <c:v>0</c:v>
                </c:pt>
                <c:pt idx="6343">
                  <c:v>0</c:v>
                </c:pt>
                <c:pt idx="6344">
                  <c:v>0</c:v>
                </c:pt>
                <c:pt idx="6345">
                  <c:v>0</c:v>
                </c:pt>
                <c:pt idx="6346">
                  <c:v>0</c:v>
                </c:pt>
                <c:pt idx="6347">
                  <c:v>0</c:v>
                </c:pt>
                <c:pt idx="6348">
                  <c:v>0</c:v>
                </c:pt>
                <c:pt idx="6349">
                  <c:v>0</c:v>
                </c:pt>
                <c:pt idx="6350">
                  <c:v>0</c:v>
                </c:pt>
                <c:pt idx="6351">
                  <c:v>0</c:v>
                </c:pt>
                <c:pt idx="6352">
                  <c:v>0</c:v>
                </c:pt>
                <c:pt idx="6353">
                  <c:v>4.5617999999999999E-4</c:v>
                </c:pt>
                <c:pt idx="6354">
                  <c:v>1.2130999999999999E-2</c:v>
                </c:pt>
                <c:pt idx="6355">
                  <c:v>1.0222999999999999E-2</c:v>
                </c:pt>
                <c:pt idx="6356">
                  <c:v>7.6103000000000004E-3</c:v>
                </c:pt>
                <c:pt idx="6357">
                  <c:v>6.0759000000000004E-3</c:v>
                </c:pt>
                <c:pt idx="6358">
                  <c:v>4.9240000000000004E-3</c:v>
                </c:pt>
                <c:pt idx="6359">
                  <c:v>4.6246999999999998E-3</c:v>
                </c:pt>
                <c:pt idx="6360">
                  <c:v>4.2816E-3</c:v>
                </c:pt>
                <c:pt idx="6361">
                  <c:v>3.9671999999999997E-3</c:v>
                </c:pt>
                <c:pt idx="6362">
                  <c:v>3.7788000000000001E-3</c:v>
                </c:pt>
                <c:pt idx="6363">
                  <c:v>3.2748999999999999E-3</c:v>
                </c:pt>
                <c:pt idx="6364">
                  <c:v>3.0734999999999998E-3</c:v>
                </c:pt>
                <c:pt idx="6365">
                  <c:v>2.6400999999999998E-3</c:v>
                </c:pt>
                <c:pt idx="6366">
                  <c:v>2.323E-3</c:v>
                </c:pt>
                <c:pt idx="6367">
                  <c:v>0</c:v>
                </c:pt>
                <c:pt idx="6368">
                  <c:v>0</c:v>
                </c:pt>
                <c:pt idx="6369">
                  <c:v>0</c:v>
                </c:pt>
                <c:pt idx="6370">
                  <c:v>0</c:v>
                </c:pt>
                <c:pt idx="6371">
                  <c:v>0</c:v>
                </c:pt>
                <c:pt idx="6372">
                  <c:v>0</c:v>
                </c:pt>
                <c:pt idx="6373">
                  <c:v>0</c:v>
                </c:pt>
                <c:pt idx="6374">
                  <c:v>0</c:v>
                </c:pt>
                <c:pt idx="6375">
                  <c:v>0</c:v>
                </c:pt>
                <c:pt idx="6376">
                  <c:v>0</c:v>
                </c:pt>
                <c:pt idx="6377">
                  <c:v>0</c:v>
                </c:pt>
                <c:pt idx="6378">
                  <c:v>1.3591000000000001E-5</c:v>
                </c:pt>
                <c:pt idx="6379">
                  <c:v>1.9918000000000002E-3</c:v>
                </c:pt>
                <c:pt idx="6380">
                  <c:v>3.3982999999999999E-3</c:v>
                </c:pt>
                <c:pt idx="6381">
                  <c:v>2.9489E-3</c:v>
                </c:pt>
                <c:pt idx="6382">
                  <c:v>1.9651999999999998E-3</c:v>
                </c:pt>
                <c:pt idx="6383">
                  <c:v>1.132E-3</c:v>
                </c:pt>
                <c:pt idx="6384">
                  <c:v>3.8890999999999997E-5</c:v>
                </c:pt>
                <c:pt idx="6385">
                  <c:v>4.5837000000000002E-5</c:v>
                </c:pt>
                <c:pt idx="6386">
                  <c:v>3.2070000000000003E-5</c:v>
                </c:pt>
                <c:pt idx="6387">
                  <c:v>0</c:v>
                </c:pt>
                <c:pt idx="6388">
                  <c:v>0</c:v>
                </c:pt>
                <c:pt idx="6389">
                  <c:v>0</c:v>
                </c:pt>
                <c:pt idx="6390">
                  <c:v>0</c:v>
                </c:pt>
                <c:pt idx="6391">
                  <c:v>0</c:v>
                </c:pt>
                <c:pt idx="6392">
                  <c:v>0</c:v>
                </c:pt>
                <c:pt idx="6393">
                  <c:v>0</c:v>
                </c:pt>
                <c:pt idx="6394">
                  <c:v>0</c:v>
                </c:pt>
                <c:pt idx="6395">
                  <c:v>0</c:v>
                </c:pt>
                <c:pt idx="6396">
                  <c:v>0</c:v>
                </c:pt>
                <c:pt idx="6397">
                  <c:v>0</c:v>
                </c:pt>
                <c:pt idx="6398">
                  <c:v>0</c:v>
                </c:pt>
                <c:pt idx="6399">
                  <c:v>0</c:v>
                </c:pt>
                <c:pt idx="6400">
                  <c:v>0</c:v>
                </c:pt>
                <c:pt idx="6401">
                  <c:v>0</c:v>
                </c:pt>
                <c:pt idx="6402">
                  <c:v>0</c:v>
                </c:pt>
                <c:pt idx="6403">
                  <c:v>0</c:v>
                </c:pt>
                <c:pt idx="6404">
                  <c:v>0</c:v>
                </c:pt>
                <c:pt idx="6405">
                  <c:v>0</c:v>
                </c:pt>
                <c:pt idx="6406">
                  <c:v>0</c:v>
                </c:pt>
                <c:pt idx="6407">
                  <c:v>0</c:v>
                </c:pt>
                <c:pt idx="6408">
                  <c:v>0</c:v>
                </c:pt>
                <c:pt idx="6409">
                  <c:v>0</c:v>
                </c:pt>
                <c:pt idx="6410">
                  <c:v>0</c:v>
                </c:pt>
                <c:pt idx="6411">
                  <c:v>0</c:v>
                </c:pt>
                <c:pt idx="6412">
                  <c:v>0</c:v>
                </c:pt>
                <c:pt idx="6413">
                  <c:v>0</c:v>
                </c:pt>
                <c:pt idx="6414">
                  <c:v>0</c:v>
                </c:pt>
                <c:pt idx="6415">
                  <c:v>0</c:v>
                </c:pt>
                <c:pt idx="6416">
                  <c:v>0</c:v>
                </c:pt>
                <c:pt idx="6417">
                  <c:v>0</c:v>
                </c:pt>
                <c:pt idx="6418">
                  <c:v>0</c:v>
                </c:pt>
                <c:pt idx="6419">
                  <c:v>0</c:v>
                </c:pt>
                <c:pt idx="6420">
                  <c:v>0</c:v>
                </c:pt>
                <c:pt idx="6421">
                  <c:v>0</c:v>
                </c:pt>
                <c:pt idx="6422">
                  <c:v>0</c:v>
                </c:pt>
                <c:pt idx="6423">
                  <c:v>0</c:v>
                </c:pt>
                <c:pt idx="6424">
                  <c:v>0</c:v>
                </c:pt>
                <c:pt idx="6425">
                  <c:v>0</c:v>
                </c:pt>
                <c:pt idx="6426">
                  <c:v>0</c:v>
                </c:pt>
                <c:pt idx="6427">
                  <c:v>9.5469000000000006E-9</c:v>
                </c:pt>
                <c:pt idx="6428">
                  <c:v>1.1121000000000001E-2</c:v>
                </c:pt>
                <c:pt idx="6429">
                  <c:v>1.2706E-2</c:v>
                </c:pt>
                <c:pt idx="6430">
                  <c:v>1.6756E-2</c:v>
                </c:pt>
                <c:pt idx="6431">
                  <c:v>2.4853E-2</c:v>
                </c:pt>
                <c:pt idx="6432">
                  <c:v>1.6754999999999999E-2</c:v>
                </c:pt>
                <c:pt idx="6433">
                  <c:v>1.2799E-2</c:v>
                </c:pt>
                <c:pt idx="6434">
                  <c:v>1.0293999999999999E-2</c:v>
                </c:pt>
                <c:pt idx="6435">
                  <c:v>6.6559000000000002E-3</c:v>
                </c:pt>
                <c:pt idx="6436">
                  <c:v>5.6328999999999997E-3</c:v>
                </c:pt>
                <c:pt idx="6437">
                  <c:v>4.6506000000000004E-3</c:v>
                </c:pt>
                <c:pt idx="6438">
                  <c:v>4.0055999999999998E-3</c:v>
                </c:pt>
                <c:pt idx="6439">
                  <c:v>3.0517999999999999E-3</c:v>
                </c:pt>
                <c:pt idx="6440">
                  <c:v>2.5839999999999999E-3</c:v>
                </c:pt>
                <c:pt idx="6441">
                  <c:v>0</c:v>
                </c:pt>
                <c:pt idx="6442">
                  <c:v>0</c:v>
                </c:pt>
                <c:pt idx="6443">
                  <c:v>0</c:v>
                </c:pt>
                <c:pt idx="6444">
                  <c:v>0</c:v>
                </c:pt>
                <c:pt idx="6445">
                  <c:v>0</c:v>
                </c:pt>
                <c:pt idx="6446">
                  <c:v>0</c:v>
                </c:pt>
                <c:pt idx="6447">
                  <c:v>0</c:v>
                </c:pt>
                <c:pt idx="6448">
                  <c:v>0</c:v>
                </c:pt>
                <c:pt idx="6449">
                  <c:v>1.1107000000000001E-5</c:v>
                </c:pt>
                <c:pt idx="6450">
                  <c:v>4.8547E-3</c:v>
                </c:pt>
                <c:pt idx="6451">
                  <c:v>4.3816999999999997E-3</c:v>
                </c:pt>
                <c:pt idx="6452">
                  <c:v>3.8555000000000002E-4</c:v>
                </c:pt>
                <c:pt idx="6453">
                  <c:v>9.5087999999999995E-3</c:v>
                </c:pt>
                <c:pt idx="6454">
                  <c:v>5.3596E-3</c:v>
                </c:pt>
                <c:pt idx="6455">
                  <c:v>5.6857000000000001E-3</c:v>
                </c:pt>
                <c:pt idx="6456">
                  <c:v>5.2049000000000002E-3</c:v>
                </c:pt>
                <c:pt idx="6457">
                  <c:v>4.1365000000000004E-3</c:v>
                </c:pt>
                <c:pt idx="6458">
                  <c:v>3.6495999999999998E-3</c:v>
                </c:pt>
                <c:pt idx="6459">
                  <c:v>3.3793E-3</c:v>
                </c:pt>
                <c:pt idx="6460">
                  <c:v>3.2672999999999999E-3</c:v>
                </c:pt>
                <c:pt idx="6461">
                  <c:v>2.9586999999999999E-3</c:v>
                </c:pt>
                <c:pt idx="6462">
                  <c:v>2.4759999999999999E-3</c:v>
                </c:pt>
                <c:pt idx="6463">
                  <c:v>0</c:v>
                </c:pt>
                <c:pt idx="6464">
                  <c:v>0</c:v>
                </c:pt>
                <c:pt idx="6465">
                  <c:v>0</c:v>
                </c:pt>
                <c:pt idx="6466">
                  <c:v>0</c:v>
                </c:pt>
                <c:pt idx="6467">
                  <c:v>0</c:v>
                </c:pt>
                <c:pt idx="6468">
                  <c:v>0</c:v>
                </c:pt>
                <c:pt idx="6469">
                  <c:v>0</c:v>
                </c:pt>
                <c:pt idx="6470">
                  <c:v>0</c:v>
                </c:pt>
                <c:pt idx="6471">
                  <c:v>0</c:v>
                </c:pt>
                <c:pt idx="6472">
                  <c:v>0</c:v>
                </c:pt>
                <c:pt idx="6473">
                  <c:v>0</c:v>
                </c:pt>
                <c:pt idx="6474">
                  <c:v>0</c:v>
                </c:pt>
                <c:pt idx="6475">
                  <c:v>0</c:v>
                </c:pt>
                <c:pt idx="6476">
                  <c:v>0</c:v>
                </c:pt>
                <c:pt idx="6477">
                  <c:v>0</c:v>
                </c:pt>
                <c:pt idx="6478">
                  <c:v>0</c:v>
                </c:pt>
                <c:pt idx="6479">
                  <c:v>0</c:v>
                </c:pt>
                <c:pt idx="6480">
                  <c:v>0</c:v>
                </c:pt>
                <c:pt idx="6481">
                  <c:v>7.0709999999999997E-6</c:v>
                </c:pt>
                <c:pt idx="6482">
                  <c:v>5.2603999999999996E-6</c:v>
                </c:pt>
                <c:pt idx="6483">
                  <c:v>8.6415000000000005E-4</c:v>
                </c:pt>
                <c:pt idx="6484">
                  <c:v>4.1095999999999997E-3</c:v>
                </c:pt>
                <c:pt idx="6485">
                  <c:v>4.0171E-3</c:v>
                </c:pt>
                <c:pt idx="6486">
                  <c:v>2.9794999999999999E-3</c:v>
                </c:pt>
                <c:pt idx="6487">
                  <c:v>1.9686E-3</c:v>
                </c:pt>
                <c:pt idx="6488">
                  <c:v>1.3004E-3</c:v>
                </c:pt>
                <c:pt idx="6489">
                  <c:v>8.7546E-4</c:v>
                </c:pt>
                <c:pt idx="6490">
                  <c:v>3.1927000000000001E-5</c:v>
                </c:pt>
                <c:pt idx="6491">
                  <c:v>0</c:v>
                </c:pt>
                <c:pt idx="6492">
                  <c:v>0</c:v>
                </c:pt>
                <c:pt idx="6493">
                  <c:v>0</c:v>
                </c:pt>
                <c:pt idx="6494">
                  <c:v>0</c:v>
                </c:pt>
                <c:pt idx="6495">
                  <c:v>0</c:v>
                </c:pt>
                <c:pt idx="6496">
                  <c:v>0</c:v>
                </c:pt>
                <c:pt idx="6497">
                  <c:v>0</c:v>
                </c:pt>
                <c:pt idx="6498">
                  <c:v>0</c:v>
                </c:pt>
                <c:pt idx="6499">
                  <c:v>0</c:v>
                </c:pt>
                <c:pt idx="6500">
                  <c:v>0</c:v>
                </c:pt>
                <c:pt idx="6501">
                  <c:v>0</c:v>
                </c:pt>
                <c:pt idx="6502">
                  <c:v>0</c:v>
                </c:pt>
                <c:pt idx="6503">
                  <c:v>0</c:v>
                </c:pt>
                <c:pt idx="6504">
                  <c:v>0</c:v>
                </c:pt>
                <c:pt idx="6505">
                  <c:v>0</c:v>
                </c:pt>
                <c:pt idx="6506">
                  <c:v>0</c:v>
                </c:pt>
                <c:pt idx="6507">
                  <c:v>0</c:v>
                </c:pt>
                <c:pt idx="6508">
                  <c:v>0</c:v>
                </c:pt>
                <c:pt idx="6509">
                  <c:v>0</c:v>
                </c:pt>
                <c:pt idx="6510">
                  <c:v>0</c:v>
                </c:pt>
                <c:pt idx="6511">
                  <c:v>0</c:v>
                </c:pt>
                <c:pt idx="6512">
                  <c:v>0</c:v>
                </c:pt>
                <c:pt idx="6513">
                  <c:v>0</c:v>
                </c:pt>
                <c:pt idx="6514">
                  <c:v>0</c:v>
                </c:pt>
                <c:pt idx="6515">
                  <c:v>0</c:v>
                </c:pt>
                <c:pt idx="6516">
                  <c:v>2.0373E-4</c:v>
                </c:pt>
                <c:pt idx="6517">
                  <c:v>6.0782000000000002E-4</c:v>
                </c:pt>
                <c:pt idx="6518">
                  <c:v>5.4896999999999997E-4</c:v>
                </c:pt>
                <c:pt idx="6519">
                  <c:v>3.0420000000000002E-4</c:v>
                </c:pt>
                <c:pt idx="6520">
                  <c:v>1.1243000000000001E-4</c:v>
                </c:pt>
                <c:pt idx="6521">
                  <c:v>5.702E-5</c:v>
                </c:pt>
                <c:pt idx="6522">
                  <c:v>8.8784999999999998E-5</c:v>
                </c:pt>
                <c:pt idx="6523">
                  <c:v>3.6378000000000003E-5</c:v>
                </c:pt>
                <c:pt idx="6524">
                  <c:v>3.4545999999999999E-6</c:v>
                </c:pt>
                <c:pt idx="6525">
                  <c:v>1.4566000000000001E-2</c:v>
                </c:pt>
                <c:pt idx="6526">
                  <c:v>1.2128999999999999E-2</c:v>
                </c:pt>
                <c:pt idx="6527">
                  <c:v>8.2725999999999997E-3</c:v>
                </c:pt>
                <c:pt idx="6528">
                  <c:v>6.5129999999999997E-3</c:v>
                </c:pt>
                <c:pt idx="6529">
                  <c:v>7.4535000000000001E-3</c:v>
                </c:pt>
                <c:pt idx="6530">
                  <c:v>8.9718999999999997E-3</c:v>
                </c:pt>
                <c:pt idx="6531">
                  <c:v>7.9348000000000002E-2</c:v>
                </c:pt>
                <c:pt idx="6532">
                  <c:v>3.4757000000000003E-2</c:v>
                </c:pt>
                <c:pt idx="6533">
                  <c:v>1.1367E-2</c:v>
                </c:pt>
                <c:pt idx="6534">
                  <c:v>7.6552E-3</c:v>
                </c:pt>
                <c:pt idx="6535">
                  <c:v>6.7838999999999998E-3</c:v>
                </c:pt>
                <c:pt idx="6536">
                  <c:v>7.0223999999999998E-3</c:v>
                </c:pt>
                <c:pt idx="6537">
                  <c:v>5.8811999999999996E-3</c:v>
                </c:pt>
                <c:pt idx="6538">
                  <c:v>5.091E-3</c:v>
                </c:pt>
                <c:pt idx="6539">
                  <c:v>4.6538999999999999E-3</c:v>
                </c:pt>
                <c:pt idx="6540">
                  <c:v>4.2504999999999999E-3</c:v>
                </c:pt>
                <c:pt idx="6541">
                  <c:v>3.8462000000000001E-3</c:v>
                </c:pt>
                <c:pt idx="6542">
                  <c:v>3.4640999999999999E-3</c:v>
                </c:pt>
                <c:pt idx="6543">
                  <c:v>3.5160999999999999E-3</c:v>
                </c:pt>
                <c:pt idx="6544">
                  <c:v>3.1497999999999999E-3</c:v>
                </c:pt>
                <c:pt idx="6545">
                  <c:v>2.7079000000000001E-3</c:v>
                </c:pt>
                <c:pt idx="6546">
                  <c:v>2.4569000000000001E-3</c:v>
                </c:pt>
                <c:pt idx="6547">
                  <c:v>0</c:v>
                </c:pt>
                <c:pt idx="6548">
                  <c:v>0</c:v>
                </c:pt>
                <c:pt idx="6549">
                  <c:v>0</c:v>
                </c:pt>
                <c:pt idx="6550">
                  <c:v>0</c:v>
                </c:pt>
                <c:pt idx="6551">
                  <c:v>0</c:v>
                </c:pt>
                <c:pt idx="6552">
                  <c:v>0</c:v>
                </c:pt>
                <c:pt idx="6553">
                  <c:v>0</c:v>
                </c:pt>
                <c:pt idx="6554">
                  <c:v>9.6994999999999998E-3</c:v>
                </c:pt>
                <c:pt idx="6555">
                  <c:v>4.4457999999999998E-2</c:v>
                </c:pt>
                <c:pt idx="6556">
                  <c:v>3.5820999999999999E-2</c:v>
                </c:pt>
                <c:pt idx="6557">
                  <c:v>2.6589999999999999E-2</c:v>
                </c:pt>
                <c:pt idx="6558">
                  <c:v>1.5162E-2</c:v>
                </c:pt>
                <c:pt idx="6559">
                  <c:v>9.3019000000000001E-3</c:v>
                </c:pt>
                <c:pt idx="6560">
                  <c:v>3.2617000000000002E-3</c:v>
                </c:pt>
                <c:pt idx="6561">
                  <c:v>3.8081E-3</c:v>
                </c:pt>
                <c:pt idx="6562">
                  <c:v>2.7812000000000002E-3</c:v>
                </c:pt>
                <c:pt idx="6563">
                  <c:v>1.8108E-3</c:v>
                </c:pt>
                <c:pt idx="6564">
                  <c:v>1.0476000000000001E-3</c:v>
                </c:pt>
                <c:pt idx="6565">
                  <c:v>3.6599E-5</c:v>
                </c:pt>
                <c:pt idx="6566">
                  <c:v>0</c:v>
                </c:pt>
                <c:pt idx="6567">
                  <c:v>0</c:v>
                </c:pt>
                <c:pt idx="6568">
                  <c:v>0</c:v>
                </c:pt>
                <c:pt idx="6569">
                  <c:v>0</c:v>
                </c:pt>
                <c:pt idx="6570">
                  <c:v>0</c:v>
                </c:pt>
                <c:pt idx="6571">
                  <c:v>0</c:v>
                </c:pt>
                <c:pt idx="6572">
                  <c:v>0</c:v>
                </c:pt>
                <c:pt idx="6573">
                  <c:v>0</c:v>
                </c:pt>
                <c:pt idx="6574">
                  <c:v>8.2866000000000005E-4</c:v>
                </c:pt>
                <c:pt idx="6575">
                  <c:v>5.3254999999999997E-2</c:v>
                </c:pt>
                <c:pt idx="6576">
                  <c:v>5.0525E-2</c:v>
                </c:pt>
                <c:pt idx="6577">
                  <c:v>3.0276000000000001E-2</c:v>
                </c:pt>
                <c:pt idx="6578">
                  <c:v>1.3441E-2</c:v>
                </c:pt>
                <c:pt idx="6579">
                  <c:v>1.2104999999999999E-2</c:v>
                </c:pt>
                <c:pt idx="6580">
                  <c:v>1.1396E-2</c:v>
                </c:pt>
                <c:pt idx="6581">
                  <c:v>9.6419999999999995E-3</c:v>
                </c:pt>
                <c:pt idx="6582">
                  <c:v>6.3474999999999998E-3</c:v>
                </c:pt>
                <c:pt idx="6583">
                  <c:v>4.8669000000000004E-3</c:v>
                </c:pt>
                <c:pt idx="6584">
                  <c:v>3.9436999999999996E-3</c:v>
                </c:pt>
                <c:pt idx="6585">
                  <c:v>3.1120000000000002E-3</c:v>
                </c:pt>
                <c:pt idx="6586">
                  <c:v>2.5866000000000001E-3</c:v>
                </c:pt>
                <c:pt idx="6587">
                  <c:v>2.1919000000000001E-3</c:v>
                </c:pt>
                <c:pt idx="6588">
                  <c:v>0</c:v>
                </c:pt>
                <c:pt idx="6589">
                  <c:v>0</c:v>
                </c:pt>
                <c:pt idx="6590">
                  <c:v>0</c:v>
                </c:pt>
                <c:pt idx="6591">
                  <c:v>0</c:v>
                </c:pt>
                <c:pt idx="6592">
                  <c:v>0</c:v>
                </c:pt>
                <c:pt idx="6593">
                  <c:v>0</c:v>
                </c:pt>
                <c:pt idx="6594">
                  <c:v>0</c:v>
                </c:pt>
                <c:pt idx="6595">
                  <c:v>0</c:v>
                </c:pt>
                <c:pt idx="6596">
                  <c:v>4.4970999999999998E-4</c:v>
                </c:pt>
                <c:pt idx="6597">
                  <c:v>1.1728000000000001E-2</c:v>
                </c:pt>
                <c:pt idx="6598">
                  <c:v>4.2528999999999997E-2</c:v>
                </c:pt>
                <c:pt idx="6599">
                  <c:v>4.6983999999999998E-2</c:v>
                </c:pt>
                <c:pt idx="6600">
                  <c:v>3.9196000000000002E-2</c:v>
                </c:pt>
                <c:pt idx="6601">
                  <c:v>2.8320999999999999E-2</c:v>
                </c:pt>
                <c:pt idx="6602">
                  <c:v>1.2441000000000001E-2</c:v>
                </c:pt>
                <c:pt idx="6603">
                  <c:v>7.8133999999999999E-3</c:v>
                </c:pt>
                <c:pt idx="6604">
                  <c:v>5.6217000000000003E-3</c:v>
                </c:pt>
                <c:pt idx="6605">
                  <c:v>4.6686999999999996E-3</c:v>
                </c:pt>
                <c:pt idx="6606">
                  <c:v>3.643E-3</c:v>
                </c:pt>
                <c:pt idx="6607">
                  <c:v>2.9372999999999999E-3</c:v>
                </c:pt>
                <c:pt idx="6608">
                  <c:v>2.3008999999999998E-3</c:v>
                </c:pt>
                <c:pt idx="6609">
                  <c:v>0</c:v>
                </c:pt>
                <c:pt idx="6610">
                  <c:v>0</c:v>
                </c:pt>
                <c:pt idx="6611">
                  <c:v>0</c:v>
                </c:pt>
                <c:pt idx="6612">
                  <c:v>0</c:v>
                </c:pt>
                <c:pt idx="6613">
                  <c:v>0</c:v>
                </c:pt>
                <c:pt idx="6614">
                  <c:v>0</c:v>
                </c:pt>
                <c:pt idx="6615">
                  <c:v>0</c:v>
                </c:pt>
                <c:pt idx="6616">
                  <c:v>0</c:v>
                </c:pt>
                <c:pt idx="6617">
                  <c:v>0</c:v>
                </c:pt>
                <c:pt idx="6618">
                  <c:v>0</c:v>
                </c:pt>
                <c:pt idx="6619">
                  <c:v>0</c:v>
                </c:pt>
                <c:pt idx="6620">
                  <c:v>0</c:v>
                </c:pt>
                <c:pt idx="6621">
                  <c:v>0</c:v>
                </c:pt>
                <c:pt idx="6622">
                  <c:v>0</c:v>
                </c:pt>
                <c:pt idx="6623">
                  <c:v>0</c:v>
                </c:pt>
                <c:pt idx="6624">
                  <c:v>2.7361E-3</c:v>
                </c:pt>
                <c:pt idx="6625">
                  <c:v>3.6480000000000002E-3</c:v>
                </c:pt>
                <c:pt idx="6626">
                  <c:v>1.6914999999999999E-2</c:v>
                </c:pt>
                <c:pt idx="6627">
                  <c:v>1.1507E-2</c:v>
                </c:pt>
                <c:pt idx="6628">
                  <c:v>1.0284E-2</c:v>
                </c:pt>
                <c:pt idx="6629">
                  <c:v>2.2707999999999999E-3</c:v>
                </c:pt>
                <c:pt idx="6630">
                  <c:v>2.9640000000000001E-3</c:v>
                </c:pt>
                <c:pt idx="6631">
                  <c:v>1.7083000000000001E-3</c:v>
                </c:pt>
                <c:pt idx="6632">
                  <c:v>9.1438000000000001E-4</c:v>
                </c:pt>
                <c:pt idx="6633">
                  <c:v>3.6656000000000003E-5</c:v>
                </c:pt>
                <c:pt idx="6634">
                  <c:v>0</c:v>
                </c:pt>
                <c:pt idx="6635">
                  <c:v>0</c:v>
                </c:pt>
                <c:pt idx="6636">
                  <c:v>0</c:v>
                </c:pt>
                <c:pt idx="6637">
                  <c:v>0</c:v>
                </c:pt>
                <c:pt idx="6638">
                  <c:v>0</c:v>
                </c:pt>
                <c:pt idx="6639">
                  <c:v>0</c:v>
                </c:pt>
                <c:pt idx="6640">
                  <c:v>0</c:v>
                </c:pt>
                <c:pt idx="6641">
                  <c:v>0</c:v>
                </c:pt>
                <c:pt idx="6642">
                  <c:v>0</c:v>
                </c:pt>
                <c:pt idx="6643">
                  <c:v>0</c:v>
                </c:pt>
                <c:pt idx="6644">
                  <c:v>0</c:v>
                </c:pt>
                <c:pt idx="6645">
                  <c:v>0</c:v>
                </c:pt>
                <c:pt idx="6646">
                  <c:v>0</c:v>
                </c:pt>
                <c:pt idx="6647">
                  <c:v>0</c:v>
                </c:pt>
                <c:pt idx="6648">
                  <c:v>0</c:v>
                </c:pt>
                <c:pt idx="6649">
                  <c:v>0</c:v>
                </c:pt>
                <c:pt idx="6650">
                  <c:v>0</c:v>
                </c:pt>
                <c:pt idx="6651">
                  <c:v>0</c:v>
                </c:pt>
                <c:pt idx="6652">
                  <c:v>0</c:v>
                </c:pt>
                <c:pt idx="6653">
                  <c:v>0</c:v>
                </c:pt>
                <c:pt idx="6654">
                  <c:v>1.6676E-3</c:v>
                </c:pt>
                <c:pt idx="6655">
                  <c:v>2.9378E-3</c:v>
                </c:pt>
                <c:pt idx="6656">
                  <c:v>2.9045999999999998E-3</c:v>
                </c:pt>
                <c:pt idx="6657">
                  <c:v>1.5489E-3</c:v>
                </c:pt>
                <c:pt idx="6658">
                  <c:v>7.5617000000000002E-4</c:v>
                </c:pt>
                <c:pt idx="6659">
                  <c:v>4.3665999999999998E-5</c:v>
                </c:pt>
                <c:pt idx="6660">
                  <c:v>3.6811999999999999E-5</c:v>
                </c:pt>
                <c:pt idx="6661">
                  <c:v>0</c:v>
                </c:pt>
                <c:pt idx="6662">
                  <c:v>0</c:v>
                </c:pt>
                <c:pt idx="6663">
                  <c:v>0</c:v>
                </c:pt>
                <c:pt idx="6664">
                  <c:v>0</c:v>
                </c:pt>
                <c:pt idx="6665">
                  <c:v>0</c:v>
                </c:pt>
                <c:pt idx="6666">
                  <c:v>0</c:v>
                </c:pt>
                <c:pt idx="6667">
                  <c:v>0</c:v>
                </c:pt>
                <c:pt idx="6668">
                  <c:v>0</c:v>
                </c:pt>
                <c:pt idx="6669">
                  <c:v>0</c:v>
                </c:pt>
                <c:pt idx="6670">
                  <c:v>0</c:v>
                </c:pt>
                <c:pt idx="6671">
                  <c:v>0</c:v>
                </c:pt>
                <c:pt idx="6672">
                  <c:v>0</c:v>
                </c:pt>
                <c:pt idx="6673">
                  <c:v>0</c:v>
                </c:pt>
                <c:pt idx="6674">
                  <c:v>0</c:v>
                </c:pt>
                <c:pt idx="6675">
                  <c:v>0</c:v>
                </c:pt>
                <c:pt idx="6676">
                  <c:v>0</c:v>
                </c:pt>
                <c:pt idx="6677">
                  <c:v>0</c:v>
                </c:pt>
                <c:pt idx="6678">
                  <c:v>0</c:v>
                </c:pt>
                <c:pt idx="6679">
                  <c:v>0</c:v>
                </c:pt>
                <c:pt idx="6680">
                  <c:v>0</c:v>
                </c:pt>
                <c:pt idx="6681">
                  <c:v>0</c:v>
                </c:pt>
                <c:pt idx="6682">
                  <c:v>0</c:v>
                </c:pt>
                <c:pt idx="6683">
                  <c:v>0</c:v>
                </c:pt>
                <c:pt idx="6684">
                  <c:v>0</c:v>
                </c:pt>
                <c:pt idx="6685">
                  <c:v>0</c:v>
                </c:pt>
                <c:pt idx="6686">
                  <c:v>0</c:v>
                </c:pt>
                <c:pt idx="6687">
                  <c:v>0</c:v>
                </c:pt>
                <c:pt idx="6688">
                  <c:v>0</c:v>
                </c:pt>
                <c:pt idx="6689">
                  <c:v>0</c:v>
                </c:pt>
                <c:pt idx="6690">
                  <c:v>0</c:v>
                </c:pt>
                <c:pt idx="6691">
                  <c:v>0</c:v>
                </c:pt>
                <c:pt idx="6692">
                  <c:v>0</c:v>
                </c:pt>
                <c:pt idx="6693">
                  <c:v>0</c:v>
                </c:pt>
                <c:pt idx="6694">
                  <c:v>0</c:v>
                </c:pt>
                <c:pt idx="6695">
                  <c:v>4.7497000000000002E-7</c:v>
                </c:pt>
                <c:pt idx="6696">
                  <c:v>1.9264E-3</c:v>
                </c:pt>
                <c:pt idx="6697">
                  <c:v>4.0679000000000002E-3</c:v>
                </c:pt>
                <c:pt idx="6698">
                  <c:v>3.5821999999999998E-3</c:v>
                </c:pt>
                <c:pt idx="6699">
                  <c:v>2.3372000000000002E-3</c:v>
                </c:pt>
                <c:pt idx="6700">
                  <c:v>1.3197E-3</c:v>
                </c:pt>
                <c:pt idx="6701">
                  <c:v>1.4760000000000001E-4</c:v>
                </c:pt>
                <c:pt idx="6702">
                  <c:v>4.3028999999999997E-5</c:v>
                </c:pt>
                <c:pt idx="6703">
                  <c:v>0</c:v>
                </c:pt>
                <c:pt idx="6704">
                  <c:v>0</c:v>
                </c:pt>
                <c:pt idx="6705">
                  <c:v>0</c:v>
                </c:pt>
                <c:pt idx="6706">
                  <c:v>0</c:v>
                </c:pt>
                <c:pt idx="6707">
                  <c:v>0</c:v>
                </c:pt>
                <c:pt idx="6708">
                  <c:v>0</c:v>
                </c:pt>
                <c:pt idx="6709">
                  <c:v>0</c:v>
                </c:pt>
                <c:pt idx="6710">
                  <c:v>0</c:v>
                </c:pt>
                <c:pt idx="6711">
                  <c:v>2.1767000000000002E-2</c:v>
                </c:pt>
                <c:pt idx="6712">
                  <c:v>1.1867000000000001E-2</c:v>
                </c:pt>
                <c:pt idx="6713">
                  <c:v>6.5887000000000003E-3</c:v>
                </c:pt>
                <c:pt idx="6714">
                  <c:v>5.8755999999999999E-3</c:v>
                </c:pt>
                <c:pt idx="6715">
                  <c:v>5.2700999999999998E-3</c:v>
                </c:pt>
                <c:pt idx="6716">
                  <c:v>4.1536000000000003E-3</c:v>
                </c:pt>
                <c:pt idx="6717">
                  <c:v>3.7081000000000002E-3</c:v>
                </c:pt>
                <c:pt idx="6718">
                  <c:v>3.3276999999999998E-3</c:v>
                </c:pt>
                <c:pt idx="6719">
                  <c:v>2.9562E-3</c:v>
                </c:pt>
                <c:pt idx="6720">
                  <c:v>0</c:v>
                </c:pt>
                <c:pt idx="6721">
                  <c:v>0</c:v>
                </c:pt>
                <c:pt idx="6722">
                  <c:v>0</c:v>
                </c:pt>
                <c:pt idx="6723">
                  <c:v>0</c:v>
                </c:pt>
                <c:pt idx="6724">
                  <c:v>0</c:v>
                </c:pt>
                <c:pt idx="6725">
                  <c:v>0</c:v>
                </c:pt>
                <c:pt idx="6726">
                  <c:v>0</c:v>
                </c:pt>
                <c:pt idx="6727">
                  <c:v>0</c:v>
                </c:pt>
                <c:pt idx="6728">
                  <c:v>0</c:v>
                </c:pt>
                <c:pt idx="6729">
                  <c:v>0</c:v>
                </c:pt>
                <c:pt idx="6730">
                  <c:v>0</c:v>
                </c:pt>
                <c:pt idx="6731">
                  <c:v>0</c:v>
                </c:pt>
                <c:pt idx="6732">
                  <c:v>0</c:v>
                </c:pt>
                <c:pt idx="6733">
                  <c:v>0</c:v>
                </c:pt>
                <c:pt idx="6734">
                  <c:v>0</c:v>
                </c:pt>
                <c:pt idx="6735">
                  <c:v>0</c:v>
                </c:pt>
                <c:pt idx="6736">
                  <c:v>0</c:v>
                </c:pt>
                <c:pt idx="6737">
                  <c:v>0</c:v>
                </c:pt>
                <c:pt idx="6738">
                  <c:v>0</c:v>
                </c:pt>
                <c:pt idx="6739">
                  <c:v>0</c:v>
                </c:pt>
                <c:pt idx="6740">
                  <c:v>0</c:v>
                </c:pt>
                <c:pt idx="6741">
                  <c:v>0</c:v>
                </c:pt>
                <c:pt idx="6742">
                  <c:v>0</c:v>
                </c:pt>
                <c:pt idx="6743">
                  <c:v>0</c:v>
                </c:pt>
                <c:pt idx="6744">
                  <c:v>0</c:v>
                </c:pt>
                <c:pt idx="6745">
                  <c:v>0</c:v>
                </c:pt>
                <c:pt idx="6746">
                  <c:v>0</c:v>
                </c:pt>
                <c:pt idx="6747">
                  <c:v>0</c:v>
                </c:pt>
                <c:pt idx="6748">
                  <c:v>0</c:v>
                </c:pt>
                <c:pt idx="6749">
                  <c:v>0</c:v>
                </c:pt>
                <c:pt idx="6750">
                  <c:v>0</c:v>
                </c:pt>
                <c:pt idx="6751">
                  <c:v>0</c:v>
                </c:pt>
                <c:pt idx="6752">
                  <c:v>0</c:v>
                </c:pt>
                <c:pt idx="6753">
                  <c:v>0</c:v>
                </c:pt>
                <c:pt idx="6754">
                  <c:v>0</c:v>
                </c:pt>
                <c:pt idx="6755">
                  <c:v>2.1626999999999999E-4</c:v>
                </c:pt>
                <c:pt idx="6756">
                  <c:v>7.4989000000000002E-4</c:v>
                </c:pt>
                <c:pt idx="6757">
                  <c:v>2.1199999999999999E-3</c:v>
                </c:pt>
                <c:pt idx="6758">
                  <c:v>1.5514999999999999E-3</c:v>
                </c:pt>
                <c:pt idx="6759">
                  <c:v>1.2639000000000001E-3</c:v>
                </c:pt>
                <c:pt idx="6760">
                  <c:v>1.6776000000000001E-4</c:v>
                </c:pt>
                <c:pt idx="6761">
                  <c:v>1.2499000000000001E-4</c:v>
                </c:pt>
                <c:pt idx="6762">
                  <c:v>0</c:v>
                </c:pt>
                <c:pt idx="6763">
                  <c:v>0</c:v>
                </c:pt>
                <c:pt idx="6764">
                  <c:v>0</c:v>
                </c:pt>
                <c:pt idx="6765">
                  <c:v>0</c:v>
                </c:pt>
                <c:pt idx="6766">
                  <c:v>0</c:v>
                </c:pt>
                <c:pt idx="6767">
                  <c:v>0</c:v>
                </c:pt>
                <c:pt idx="6768">
                  <c:v>0</c:v>
                </c:pt>
                <c:pt idx="6769">
                  <c:v>0</c:v>
                </c:pt>
                <c:pt idx="6770">
                  <c:v>0</c:v>
                </c:pt>
                <c:pt idx="6771">
                  <c:v>0</c:v>
                </c:pt>
                <c:pt idx="6772">
                  <c:v>0</c:v>
                </c:pt>
                <c:pt idx="6773">
                  <c:v>0</c:v>
                </c:pt>
                <c:pt idx="6774">
                  <c:v>0</c:v>
                </c:pt>
                <c:pt idx="6775">
                  <c:v>0</c:v>
                </c:pt>
                <c:pt idx="6776">
                  <c:v>0</c:v>
                </c:pt>
                <c:pt idx="6777">
                  <c:v>0</c:v>
                </c:pt>
                <c:pt idx="6778">
                  <c:v>0</c:v>
                </c:pt>
                <c:pt idx="6779">
                  <c:v>0</c:v>
                </c:pt>
                <c:pt idx="6780">
                  <c:v>0</c:v>
                </c:pt>
                <c:pt idx="6781">
                  <c:v>0</c:v>
                </c:pt>
                <c:pt idx="6782">
                  <c:v>0</c:v>
                </c:pt>
                <c:pt idx="6783">
                  <c:v>0</c:v>
                </c:pt>
                <c:pt idx="6784">
                  <c:v>0</c:v>
                </c:pt>
                <c:pt idx="6785">
                  <c:v>0</c:v>
                </c:pt>
                <c:pt idx="6786">
                  <c:v>0</c:v>
                </c:pt>
                <c:pt idx="6787">
                  <c:v>0</c:v>
                </c:pt>
                <c:pt idx="6788">
                  <c:v>0</c:v>
                </c:pt>
                <c:pt idx="6789">
                  <c:v>0</c:v>
                </c:pt>
                <c:pt idx="6790">
                  <c:v>0</c:v>
                </c:pt>
                <c:pt idx="6791">
                  <c:v>0</c:v>
                </c:pt>
                <c:pt idx="6792">
                  <c:v>0</c:v>
                </c:pt>
                <c:pt idx="6793">
                  <c:v>0</c:v>
                </c:pt>
                <c:pt idx="6794">
                  <c:v>0</c:v>
                </c:pt>
                <c:pt idx="6795">
                  <c:v>0</c:v>
                </c:pt>
                <c:pt idx="6796">
                  <c:v>0</c:v>
                </c:pt>
                <c:pt idx="6797">
                  <c:v>0</c:v>
                </c:pt>
                <c:pt idx="6798">
                  <c:v>0</c:v>
                </c:pt>
                <c:pt idx="6799">
                  <c:v>0</c:v>
                </c:pt>
                <c:pt idx="6800">
                  <c:v>0</c:v>
                </c:pt>
                <c:pt idx="6801">
                  <c:v>0</c:v>
                </c:pt>
                <c:pt idx="6802">
                  <c:v>0</c:v>
                </c:pt>
                <c:pt idx="6803">
                  <c:v>0</c:v>
                </c:pt>
                <c:pt idx="6804">
                  <c:v>0</c:v>
                </c:pt>
                <c:pt idx="6805">
                  <c:v>0</c:v>
                </c:pt>
                <c:pt idx="6806">
                  <c:v>0</c:v>
                </c:pt>
                <c:pt idx="6807">
                  <c:v>0</c:v>
                </c:pt>
                <c:pt idx="6808">
                  <c:v>0</c:v>
                </c:pt>
                <c:pt idx="6809">
                  <c:v>0</c:v>
                </c:pt>
                <c:pt idx="6810">
                  <c:v>0</c:v>
                </c:pt>
                <c:pt idx="6811">
                  <c:v>0</c:v>
                </c:pt>
                <c:pt idx="6812">
                  <c:v>0</c:v>
                </c:pt>
                <c:pt idx="6813">
                  <c:v>0</c:v>
                </c:pt>
                <c:pt idx="6814">
                  <c:v>0</c:v>
                </c:pt>
                <c:pt idx="6815">
                  <c:v>0</c:v>
                </c:pt>
                <c:pt idx="6816">
                  <c:v>0</c:v>
                </c:pt>
                <c:pt idx="6817">
                  <c:v>0</c:v>
                </c:pt>
                <c:pt idx="6818">
                  <c:v>0</c:v>
                </c:pt>
                <c:pt idx="6819">
                  <c:v>0</c:v>
                </c:pt>
                <c:pt idx="6820">
                  <c:v>0</c:v>
                </c:pt>
                <c:pt idx="6821">
                  <c:v>0</c:v>
                </c:pt>
                <c:pt idx="6822">
                  <c:v>0</c:v>
                </c:pt>
                <c:pt idx="6823">
                  <c:v>0</c:v>
                </c:pt>
                <c:pt idx="6824">
                  <c:v>0</c:v>
                </c:pt>
                <c:pt idx="6825">
                  <c:v>0</c:v>
                </c:pt>
                <c:pt idx="6826">
                  <c:v>0</c:v>
                </c:pt>
                <c:pt idx="6827">
                  <c:v>0</c:v>
                </c:pt>
                <c:pt idx="6828">
                  <c:v>0</c:v>
                </c:pt>
                <c:pt idx="6829">
                  <c:v>0</c:v>
                </c:pt>
                <c:pt idx="6830">
                  <c:v>0</c:v>
                </c:pt>
                <c:pt idx="6831">
                  <c:v>0</c:v>
                </c:pt>
                <c:pt idx="6832">
                  <c:v>0</c:v>
                </c:pt>
                <c:pt idx="6833">
                  <c:v>0</c:v>
                </c:pt>
                <c:pt idx="6834">
                  <c:v>0</c:v>
                </c:pt>
                <c:pt idx="6835">
                  <c:v>0</c:v>
                </c:pt>
                <c:pt idx="6836">
                  <c:v>0</c:v>
                </c:pt>
                <c:pt idx="6837">
                  <c:v>0</c:v>
                </c:pt>
                <c:pt idx="6838">
                  <c:v>0</c:v>
                </c:pt>
                <c:pt idx="6839">
                  <c:v>0</c:v>
                </c:pt>
                <c:pt idx="6840">
                  <c:v>0</c:v>
                </c:pt>
                <c:pt idx="6841">
                  <c:v>0</c:v>
                </c:pt>
                <c:pt idx="6842">
                  <c:v>0</c:v>
                </c:pt>
                <c:pt idx="6843">
                  <c:v>0</c:v>
                </c:pt>
                <c:pt idx="6844">
                  <c:v>0</c:v>
                </c:pt>
                <c:pt idx="6845">
                  <c:v>0</c:v>
                </c:pt>
                <c:pt idx="6846">
                  <c:v>0</c:v>
                </c:pt>
                <c:pt idx="6847">
                  <c:v>0</c:v>
                </c:pt>
                <c:pt idx="6848">
                  <c:v>0</c:v>
                </c:pt>
                <c:pt idx="6849">
                  <c:v>0</c:v>
                </c:pt>
                <c:pt idx="6850">
                  <c:v>0</c:v>
                </c:pt>
                <c:pt idx="6851">
                  <c:v>0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</c:v>
                </c:pt>
                <c:pt idx="6861">
                  <c:v>0</c:v>
                </c:pt>
                <c:pt idx="6862">
                  <c:v>0</c:v>
                </c:pt>
                <c:pt idx="6863">
                  <c:v>0</c:v>
                </c:pt>
                <c:pt idx="6864">
                  <c:v>0</c:v>
                </c:pt>
                <c:pt idx="6865">
                  <c:v>0</c:v>
                </c:pt>
                <c:pt idx="6866">
                  <c:v>0</c:v>
                </c:pt>
                <c:pt idx="6867">
                  <c:v>0</c:v>
                </c:pt>
                <c:pt idx="6868">
                  <c:v>0</c:v>
                </c:pt>
                <c:pt idx="6869">
                  <c:v>0</c:v>
                </c:pt>
                <c:pt idx="6870">
                  <c:v>0</c:v>
                </c:pt>
                <c:pt idx="6871">
                  <c:v>0</c:v>
                </c:pt>
                <c:pt idx="6872">
                  <c:v>0</c:v>
                </c:pt>
                <c:pt idx="6873">
                  <c:v>3.322E-4</c:v>
                </c:pt>
                <c:pt idx="6874">
                  <c:v>9.4908000000000006E-3</c:v>
                </c:pt>
                <c:pt idx="6875">
                  <c:v>6.7647999999999996E-3</c:v>
                </c:pt>
                <c:pt idx="6876">
                  <c:v>8.2258000000000001E-3</c:v>
                </c:pt>
                <c:pt idx="6877">
                  <c:v>6.2509000000000002E-3</c:v>
                </c:pt>
                <c:pt idx="6878">
                  <c:v>5.0147000000000004E-3</c:v>
                </c:pt>
                <c:pt idx="6879">
                  <c:v>4.7434E-3</c:v>
                </c:pt>
                <c:pt idx="6880">
                  <c:v>4.8482999999999998E-3</c:v>
                </c:pt>
                <c:pt idx="6881">
                  <c:v>4.7990999999999997E-3</c:v>
                </c:pt>
                <c:pt idx="6882">
                  <c:v>4.8903999999999996E-3</c:v>
                </c:pt>
                <c:pt idx="6883">
                  <c:v>4.6477000000000003E-3</c:v>
                </c:pt>
                <c:pt idx="6884">
                  <c:v>3.8638000000000001E-3</c:v>
                </c:pt>
                <c:pt idx="6885">
                  <c:v>3.4093999999999999E-3</c:v>
                </c:pt>
                <c:pt idx="6886">
                  <c:v>3.3110000000000001E-3</c:v>
                </c:pt>
                <c:pt idx="6887">
                  <c:v>2.9253E-3</c:v>
                </c:pt>
                <c:pt idx="6888">
                  <c:v>3.9901999999999998E-4</c:v>
                </c:pt>
                <c:pt idx="6889">
                  <c:v>1.3001E-2</c:v>
                </c:pt>
                <c:pt idx="6890">
                  <c:v>1.0574999999999999E-2</c:v>
                </c:pt>
                <c:pt idx="6891">
                  <c:v>7.1069000000000002E-3</c:v>
                </c:pt>
                <c:pt idx="6892">
                  <c:v>4.4225000000000002E-3</c:v>
                </c:pt>
                <c:pt idx="6893">
                  <c:v>3.3219E-3</c:v>
                </c:pt>
                <c:pt idx="6894">
                  <c:v>2.7285E-3</c:v>
                </c:pt>
                <c:pt idx="6895">
                  <c:v>2.2344999999999999E-3</c:v>
                </c:pt>
                <c:pt idx="6896">
                  <c:v>2.0902999999999998E-3</c:v>
                </c:pt>
                <c:pt idx="6897">
                  <c:v>2.1873999999999999E-3</c:v>
                </c:pt>
                <c:pt idx="6898">
                  <c:v>2.2650999999999999E-3</c:v>
                </c:pt>
                <c:pt idx="6899">
                  <c:v>2.4287000000000002E-3</c:v>
                </c:pt>
                <c:pt idx="6900">
                  <c:v>2.8032E-3</c:v>
                </c:pt>
                <c:pt idx="6901">
                  <c:v>3.5173000000000001E-3</c:v>
                </c:pt>
                <c:pt idx="6902">
                  <c:v>4.64E-3</c:v>
                </c:pt>
                <c:pt idx="6903">
                  <c:v>5.8269000000000003E-3</c:v>
                </c:pt>
                <c:pt idx="6904">
                  <c:v>1.1431999999999999E-2</c:v>
                </c:pt>
                <c:pt idx="6905">
                  <c:v>1.9545E-2</c:v>
                </c:pt>
                <c:pt idx="6906">
                  <c:v>3.0948999999999998E-3</c:v>
                </c:pt>
                <c:pt idx="6907">
                  <c:v>7.1928000000000001E-3</c:v>
                </c:pt>
                <c:pt idx="6908">
                  <c:v>9.0267000000000003E-3</c:v>
                </c:pt>
                <c:pt idx="6909">
                  <c:v>7.2747000000000003E-3</c:v>
                </c:pt>
                <c:pt idx="6910">
                  <c:v>5.7025000000000001E-3</c:v>
                </c:pt>
                <c:pt idx="6911">
                  <c:v>4.2684000000000003E-3</c:v>
                </c:pt>
                <c:pt idx="6912">
                  <c:v>3.5065999999999999E-3</c:v>
                </c:pt>
                <c:pt idx="6913">
                  <c:v>3.1798999999999998E-3</c:v>
                </c:pt>
                <c:pt idx="6914">
                  <c:v>3.0173999999999999E-3</c:v>
                </c:pt>
                <c:pt idx="6915">
                  <c:v>3.1199000000000001E-3</c:v>
                </c:pt>
                <c:pt idx="6916">
                  <c:v>2.9093000000000001E-3</c:v>
                </c:pt>
                <c:pt idx="6917">
                  <c:v>2.7691E-3</c:v>
                </c:pt>
                <c:pt idx="6918">
                  <c:v>2.4994000000000001E-3</c:v>
                </c:pt>
                <c:pt idx="6919">
                  <c:v>2.2815999999999999E-3</c:v>
                </c:pt>
                <c:pt idx="6920">
                  <c:v>2.0902E-3</c:v>
                </c:pt>
                <c:pt idx="6921">
                  <c:v>1.9469999999999999E-3</c:v>
                </c:pt>
                <c:pt idx="6922">
                  <c:v>6.3657999999999998E-4</c:v>
                </c:pt>
                <c:pt idx="6923">
                  <c:v>0</c:v>
                </c:pt>
                <c:pt idx="6924">
                  <c:v>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0</c:v>
                </c:pt>
                <c:pt idx="6929">
                  <c:v>1.8683E-4</c:v>
                </c:pt>
                <c:pt idx="6930">
                  <c:v>9.4208E-3</c:v>
                </c:pt>
                <c:pt idx="6931">
                  <c:v>1.337E-2</c:v>
                </c:pt>
                <c:pt idx="6932">
                  <c:v>1.0553E-2</c:v>
                </c:pt>
                <c:pt idx="6933">
                  <c:v>4.1120999999999996E-3</c:v>
                </c:pt>
                <c:pt idx="6934">
                  <c:v>3.3056000000000001E-3</c:v>
                </c:pt>
                <c:pt idx="6935">
                  <c:v>2.2883999999999999E-3</c:v>
                </c:pt>
                <c:pt idx="6936">
                  <c:v>1.3535999999999999E-3</c:v>
                </c:pt>
                <c:pt idx="6937">
                  <c:v>6.7993000000000003E-4</c:v>
                </c:pt>
                <c:pt idx="6938">
                  <c:v>4.6712000000000003E-5</c:v>
                </c:pt>
                <c:pt idx="6939">
                  <c:v>0</c:v>
                </c:pt>
                <c:pt idx="6940">
                  <c:v>0</c:v>
                </c:pt>
                <c:pt idx="6941">
                  <c:v>0</c:v>
                </c:pt>
                <c:pt idx="6942">
                  <c:v>0</c:v>
                </c:pt>
                <c:pt idx="6943">
                  <c:v>0</c:v>
                </c:pt>
                <c:pt idx="6944">
                  <c:v>0</c:v>
                </c:pt>
                <c:pt idx="6945">
                  <c:v>0</c:v>
                </c:pt>
                <c:pt idx="6946">
                  <c:v>0</c:v>
                </c:pt>
                <c:pt idx="6947">
                  <c:v>0</c:v>
                </c:pt>
                <c:pt idx="6948">
                  <c:v>3.6133999999999998E-4</c:v>
                </c:pt>
                <c:pt idx="6949">
                  <c:v>9.6378999999999996E-3</c:v>
                </c:pt>
                <c:pt idx="6950">
                  <c:v>1.0106E-2</c:v>
                </c:pt>
                <c:pt idx="6951">
                  <c:v>7.4082999999999996E-3</c:v>
                </c:pt>
                <c:pt idx="6952">
                  <c:v>6.0290999999999999E-3</c:v>
                </c:pt>
                <c:pt idx="6953">
                  <c:v>4.7650000000000001E-3</c:v>
                </c:pt>
                <c:pt idx="6954">
                  <c:v>3.6727000000000001E-3</c:v>
                </c:pt>
                <c:pt idx="6955">
                  <c:v>3.4529999999999999E-3</c:v>
                </c:pt>
                <c:pt idx="6956">
                  <c:v>3.1148999999999999E-3</c:v>
                </c:pt>
                <c:pt idx="6957">
                  <c:v>3.0121000000000002E-3</c:v>
                </c:pt>
                <c:pt idx="6958">
                  <c:v>3.0184999999999999E-3</c:v>
                </c:pt>
                <c:pt idx="6959">
                  <c:v>2.6457E-3</c:v>
                </c:pt>
                <c:pt idx="6960">
                  <c:v>2.4383E-3</c:v>
                </c:pt>
                <c:pt idx="6961">
                  <c:v>2.088E-3</c:v>
                </c:pt>
                <c:pt idx="6962">
                  <c:v>1.7585999999999999E-3</c:v>
                </c:pt>
                <c:pt idx="6963">
                  <c:v>5.9502999999999997E-4</c:v>
                </c:pt>
                <c:pt idx="6964">
                  <c:v>0</c:v>
                </c:pt>
                <c:pt idx="6965">
                  <c:v>0</c:v>
                </c:pt>
                <c:pt idx="6966">
                  <c:v>0</c:v>
                </c:pt>
                <c:pt idx="6967">
                  <c:v>0</c:v>
                </c:pt>
                <c:pt idx="6968">
                  <c:v>0</c:v>
                </c:pt>
                <c:pt idx="6969">
                  <c:v>0</c:v>
                </c:pt>
                <c:pt idx="6970">
                  <c:v>0</c:v>
                </c:pt>
                <c:pt idx="6971">
                  <c:v>0</c:v>
                </c:pt>
                <c:pt idx="6972">
                  <c:v>2.4242000000000001E-3</c:v>
                </c:pt>
                <c:pt idx="6973">
                  <c:v>3.7485000000000001E-3</c:v>
                </c:pt>
                <c:pt idx="6974">
                  <c:v>1.418E-2</c:v>
                </c:pt>
                <c:pt idx="6975">
                  <c:v>8.7845000000000006E-3</c:v>
                </c:pt>
                <c:pt idx="6976">
                  <c:v>7.7447000000000002E-3</c:v>
                </c:pt>
                <c:pt idx="6977">
                  <c:v>5.9034999999999999E-3</c:v>
                </c:pt>
                <c:pt idx="6978">
                  <c:v>4.1966E-3</c:v>
                </c:pt>
                <c:pt idx="6979">
                  <c:v>3.1581999999999999E-3</c:v>
                </c:pt>
                <c:pt idx="6980">
                  <c:v>3.0866999999999999E-3</c:v>
                </c:pt>
                <c:pt idx="6981">
                  <c:v>3.2182000000000001E-3</c:v>
                </c:pt>
                <c:pt idx="6982">
                  <c:v>3.5116000000000001E-3</c:v>
                </c:pt>
                <c:pt idx="6983">
                  <c:v>3.5293999999999998E-3</c:v>
                </c:pt>
                <c:pt idx="6984">
                  <c:v>3.4919999999999999E-3</c:v>
                </c:pt>
                <c:pt idx="6985">
                  <c:v>3.2683E-3</c:v>
                </c:pt>
                <c:pt idx="6986">
                  <c:v>2.9973999999999999E-3</c:v>
                </c:pt>
                <c:pt idx="6987">
                  <c:v>2.7123E-3</c:v>
                </c:pt>
                <c:pt idx="6988">
                  <c:v>2.5317999999999998E-3</c:v>
                </c:pt>
                <c:pt idx="6989">
                  <c:v>0</c:v>
                </c:pt>
                <c:pt idx="6990">
                  <c:v>0</c:v>
                </c:pt>
                <c:pt idx="6991">
                  <c:v>0</c:v>
                </c:pt>
                <c:pt idx="6992">
                  <c:v>8.5091999999999998E-6</c:v>
                </c:pt>
                <c:pt idx="6993">
                  <c:v>2.4769000000000002E-3</c:v>
                </c:pt>
                <c:pt idx="6994">
                  <c:v>3.751E-3</c:v>
                </c:pt>
                <c:pt idx="6995">
                  <c:v>7.3527000000000003E-5</c:v>
                </c:pt>
                <c:pt idx="6996">
                  <c:v>2.0855000000000001E-3</c:v>
                </c:pt>
                <c:pt idx="6997">
                  <c:v>3.4259E-3</c:v>
                </c:pt>
                <c:pt idx="6998">
                  <c:v>3.5745999999999998E-3</c:v>
                </c:pt>
                <c:pt idx="6999">
                  <c:v>3.0542E-3</c:v>
                </c:pt>
                <c:pt idx="7000">
                  <c:v>2.1250000000000002E-3</c:v>
                </c:pt>
                <c:pt idx="7001">
                  <c:v>1.2469E-3</c:v>
                </c:pt>
                <c:pt idx="7002">
                  <c:v>7.6781999999999998E-5</c:v>
                </c:pt>
                <c:pt idx="7003">
                  <c:v>5.7281000000000003E-5</c:v>
                </c:pt>
                <c:pt idx="7004">
                  <c:v>0</c:v>
                </c:pt>
                <c:pt idx="7005">
                  <c:v>0</c:v>
                </c:pt>
                <c:pt idx="7006">
                  <c:v>0</c:v>
                </c:pt>
                <c:pt idx="7007">
                  <c:v>0</c:v>
                </c:pt>
                <c:pt idx="7008">
                  <c:v>0</c:v>
                </c:pt>
                <c:pt idx="7009">
                  <c:v>0</c:v>
                </c:pt>
                <c:pt idx="7010">
                  <c:v>0</c:v>
                </c:pt>
                <c:pt idx="7011">
                  <c:v>0</c:v>
                </c:pt>
                <c:pt idx="7012">
                  <c:v>0</c:v>
                </c:pt>
                <c:pt idx="7013">
                  <c:v>0</c:v>
                </c:pt>
                <c:pt idx="7014">
                  <c:v>0</c:v>
                </c:pt>
                <c:pt idx="7015">
                  <c:v>0</c:v>
                </c:pt>
                <c:pt idx="7016">
                  <c:v>0</c:v>
                </c:pt>
                <c:pt idx="7017">
                  <c:v>0</c:v>
                </c:pt>
                <c:pt idx="7018">
                  <c:v>0</c:v>
                </c:pt>
                <c:pt idx="7019">
                  <c:v>6.9183999999999994E-5</c:v>
                </c:pt>
                <c:pt idx="7020">
                  <c:v>8.3739999999999995E-3</c:v>
                </c:pt>
                <c:pt idx="7021">
                  <c:v>8.3042999999999995E-4</c:v>
                </c:pt>
                <c:pt idx="7022">
                  <c:v>9.0609000000000002E-3</c:v>
                </c:pt>
                <c:pt idx="7023">
                  <c:v>5.7834000000000002E-3</c:v>
                </c:pt>
                <c:pt idx="7024">
                  <c:v>3.5974000000000002E-3</c:v>
                </c:pt>
                <c:pt idx="7025">
                  <c:v>3.1846999999999999E-3</c:v>
                </c:pt>
                <c:pt idx="7026">
                  <c:v>3.0685999999999999E-3</c:v>
                </c:pt>
                <c:pt idx="7027">
                  <c:v>3.1104000000000001E-3</c:v>
                </c:pt>
                <c:pt idx="7028">
                  <c:v>3.2919999999999998E-3</c:v>
                </c:pt>
                <c:pt idx="7029">
                  <c:v>3.2112E-3</c:v>
                </c:pt>
                <c:pt idx="7030">
                  <c:v>3.3806999999999999E-3</c:v>
                </c:pt>
                <c:pt idx="7031">
                  <c:v>3.1530999999999998E-3</c:v>
                </c:pt>
                <c:pt idx="7032">
                  <c:v>3.0100000000000001E-3</c:v>
                </c:pt>
                <c:pt idx="7033">
                  <c:v>2.8027999999999998E-3</c:v>
                </c:pt>
                <c:pt idx="7034">
                  <c:v>3.2412999999999999E-3</c:v>
                </c:pt>
                <c:pt idx="7035">
                  <c:v>5.4352000000000003E-3</c:v>
                </c:pt>
                <c:pt idx="7036">
                  <c:v>1.1050000000000001E-2</c:v>
                </c:pt>
                <c:pt idx="7037">
                  <c:v>1.3781E-2</c:v>
                </c:pt>
                <c:pt idx="7038">
                  <c:v>7.5087000000000001E-3</c:v>
                </c:pt>
                <c:pt idx="7039">
                  <c:v>6.4488000000000002E-3</c:v>
                </c:pt>
                <c:pt idx="7040">
                  <c:v>4.3014999999999998E-3</c:v>
                </c:pt>
                <c:pt idx="7041">
                  <c:v>3.0458E-3</c:v>
                </c:pt>
                <c:pt idx="7042">
                  <c:v>2.6031000000000001E-3</c:v>
                </c:pt>
                <c:pt idx="7043">
                  <c:v>2.6638999999999999E-3</c:v>
                </c:pt>
                <c:pt idx="7044">
                  <c:v>2.7694999999999998E-3</c:v>
                </c:pt>
                <c:pt idx="7045">
                  <c:v>2.7769000000000001E-3</c:v>
                </c:pt>
                <c:pt idx="7046">
                  <c:v>2.5699E-3</c:v>
                </c:pt>
                <c:pt idx="7047">
                  <c:v>2.1142999999999999E-3</c:v>
                </c:pt>
                <c:pt idx="7048">
                  <c:v>0</c:v>
                </c:pt>
                <c:pt idx="7049">
                  <c:v>0</c:v>
                </c:pt>
                <c:pt idx="7050">
                  <c:v>0</c:v>
                </c:pt>
                <c:pt idx="7051">
                  <c:v>0</c:v>
                </c:pt>
                <c:pt idx="7052">
                  <c:v>0</c:v>
                </c:pt>
                <c:pt idx="7053">
                  <c:v>0</c:v>
                </c:pt>
                <c:pt idx="7054">
                  <c:v>0</c:v>
                </c:pt>
                <c:pt idx="7055">
                  <c:v>0</c:v>
                </c:pt>
                <c:pt idx="7056">
                  <c:v>9.1205000000000002E-6</c:v>
                </c:pt>
                <c:pt idx="7057">
                  <c:v>3.7691999999999999E-3</c:v>
                </c:pt>
                <c:pt idx="7058">
                  <c:v>7.8006000000000004E-3</c:v>
                </c:pt>
                <c:pt idx="7059">
                  <c:v>8.7617999999999995E-4</c:v>
                </c:pt>
                <c:pt idx="7060">
                  <c:v>1.0508999999999999E-2</c:v>
                </c:pt>
                <c:pt idx="7061">
                  <c:v>3.1968999999999999E-3</c:v>
                </c:pt>
                <c:pt idx="7062">
                  <c:v>3.5885999999999999E-3</c:v>
                </c:pt>
                <c:pt idx="7063">
                  <c:v>2.8770000000000002E-3</c:v>
                </c:pt>
                <c:pt idx="7064">
                  <c:v>1.7868000000000001E-3</c:v>
                </c:pt>
                <c:pt idx="7065">
                  <c:v>1.0847000000000001E-3</c:v>
                </c:pt>
                <c:pt idx="7066">
                  <c:v>7.2199999999999999E-4</c:v>
                </c:pt>
                <c:pt idx="7067">
                  <c:v>7.5175000000000003E-4</c:v>
                </c:pt>
                <c:pt idx="7068">
                  <c:v>7.7514000000000001E-4</c:v>
                </c:pt>
                <c:pt idx="7069">
                  <c:v>8.5963999999999995E-4</c:v>
                </c:pt>
                <c:pt idx="7070">
                  <c:v>9.7630999999999998E-4</c:v>
                </c:pt>
                <c:pt idx="7071">
                  <c:v>8.8188999999999997E-4</c:v>
                </c:pt>
                <c:pt idx="7072">
                  <c:v>6.0167000000000002E-5</c:v>
                </c:pt>
                <c:pt idx="7073">
                  <c:v>4.4228999999999996E-3</c:v>
                </c:pt>
                <c:pt idx="7074">
                  <c:v>1.9701E-2</c:v>
                </c:pt>
                <c:pt idx="7075">
                  <c:v>9.0021999999999997E-4</c:v>
                </c:pt>
                <c:pt idx="7076">
                  <c:v>1.703E-2</c:v>
                </c:pt>
                <c:pt idx="7077">
                  <c:v>3.3658999999999998E-3</c:v>
                </c:pt>
                <c:pt idx="7078">
                  <c:v>8.3610000000000004E-3</c:v>
                </c:pt>
                <c:pt idx="7079">
                  <c:v>6.3154999999999999E-3</c:v>
                </c:pt>
                <c:pt idx="7080">
                  <c:v>4.6813999999999996E-3</c:v>
                </c:pt>
                <c:pt idx="7081">
                  <c:v>4.0369999999999998E-3</c:v>
                </c:pt>
                <c:pt idx="7082">
                  <c:v>3.5910999999999998E-3</c:v>
                </c:pt>
                <c:pt idx="7083">
                  <c:v>3.0527000000000002E-3</c:v>
                </c:pt>
                <c:pt idx="7084">
                  <c:v>0</c:v>
                </c:pt>
                <c:pt idx="7085">
                  <c:v>0</c:v>
                </c:pt>
                <c:pt idx="7086">
                  <c:v>0</c:v>
                </c:pt>
                <c:pt idx="7087">
                  <c:v>0</c:v>
                </c:pt>
                <c:pt idx="7088">
                  <c:v>0</c:v>
                </c:pt>
                <c:pt idx="7089">
                  <c:v>0</c:v>
                </c:pt>
                <c:pt idx="7090">
                  <c:v>0</c:v>
                </c:pt>
                <c:pt idx="7091">
                  <c:v>0</c:v>
                </c:pt>
                <c:pt idx="7092">
                  <c:v>0</c:v>
                </c:pt>
                <c:pt idx="7093">
                  <c:v>0</c:v>
                </c:pt>
                <c:pt idx="7094">
                  <c:v>0</c:v>
                </c:pt>
                <c:pt idx="7095">
                  <c:v>0</c:v>
                </c:pt>
                <c:pt idx="7096">
                  <c:v>0</c:v>
                </c:pt>
                <c:pt idx="7097">
                  <c:v>0</c:v>
                </c:pt>
                <c:pt idx="7098">
                  <c:v>0</c:v>
                </c:pt>
                <c:pt idx="7099">
                  <c:v>0</c:v>
                </c:pt>
                <c:pt idx="7100">
                  <c:v>0</c:v>
                </c:pt>
                <c:pt idx="7101">
                  <c:v>0</c:v>
                </c:pt>
                <c:pt idx="7102">
                  <c:v>1.9120999999999999E-5</c:v>
                </c:pt>
                <c:pt idx="7103">
                  <c:v>2.6825999999999998E-3</c:v>
                </c:pt>
                <c:pt idx="7104">
                  <c:v>3.5552000000000001E-3</c:v>
                </c:pt>
                <c:pt idx="7105">
                  <c:v>2.6538999999999998E-3</c:v>
                </c:pt>
                <c:pt idx="7106">
                  <c:v>1.6007E-3</c:v>
                </c:pt>
                <c:pt idx="7107">
                  <c:v>9.1339999999999998E-4</c:v>
                </c:pt>
                <c:pt idx="7108">
                  <c:v>4.5049999999999997E-5</c:v>
                </c:pt>
                <c:pt idx="7109">
                  <c:v>0</c:v>
                </c:pt>
                <c:pt idx="7110">
                  <c:v>0</c:v>
                </c:pt>
                <c:pt idx="7111">
                  <c:v>0</c:v>
                </c:pt>
                <c:pt idx="7112">
                  <c:v>0</c:v>
                </c:pt>
                <c:pt idx="7113">
                  <c:v>0</c:v>
                </c:pt>
                <c:pt idx="7114">
                  <c:v>0</c:v>
                </c:pt>
                <c:pt idx="7115">
                  <c:v>0</c:v>
                </c:pt>
                <c:pt idx="7116">
                  <c:v>0</c:v>
                </c:pt>
                <c:pt idx="7117">
                  <c:v>0</c:v>
                </c:pt>
                <c:pt idx="7118">
                  <c:v>1.5626999999999999E-4</c:v>
                </c:pt>
                <c:pt idx="7119">
                  <c:v>4.8865999999999996E-3</c:v>
                </c:pt>
                <c:pt idx="7120">
                  <c:v>4.5522000000000002E-3</c:v>
                </c:pt>
                <c:pt idx="7121">
                  <c:v>3.6449E-3</c:v>
                </c:pt>
                <c:pt idx="7122">
                  <c:v>3.3616000000000002E-3</c:v>
                </c:pt>
                <c:pt idx="7123">
                  <c:v>2.3614999999999999E-3</c:v>
                </c:pt>
                <c:pt idx="7124">
                  <c:v>1.5462E-3</c:v>
                </c:pt>
                <c:pt idx="7125">
                  <c:v>9.3579999999999998E-4</c:v>
                </c:pt>
                <c:pt idx="7126">
                  <c:v>6.9528000000000002E-5</c:v>
                </c:pt>
                <c:pt idx="7127">
                  <c:v>6.2210000000000002E-5</c:v>
                </c:pt>
                <c:pt idx="7128">
                  <c:v>0</c:v>
                </c:pt>
                <c:pt idx="7129">
                  <c:v>0</c:v>
                </c:pt>
                <c:pt idx="7130">
                  <c:v>0</c:v>
                </c:pt>
                <c:pt idx="7131">
                  <c:v>0</c:v>
                </c:pt>
                <c:pt idx="7132">
                  <c:v>0</c:v>
                </c:pt>
                <c:pt idx="7133">
                  <c:v>0</c:v>
                </c:pt>
                <c:pt idx="7134">
                  <c:v>0</c:v>
                </c:pt>
                <c:pt idx="7135">
                  <c:v>0</c:v>
                </c:pt>
                <c:pt idx="7136">
                  <c:v>0</c:v>
                </c:pt>
                <c:pt idx="7137">
                  <c:v>0</c:v>
                </c:pt>
                <c:pt idx="7138">
                  <c:v>0</c:v>
                </c:pt>
                <c:pt idx="7139">
                  <c:v>0</c:v>
                </c:pt>
                <c:pt idx="7140">
                  <c:v>0</c:v>
                </c:pt>
                <c:pt idx="7141">
                  <c:v>0</c:v>
                </c:pt>
                <c:pt idx="7142">
                  <c:v>0</c:v>
                </c:pt>
                <c:pt idx="7143">
                  <c:v>8.9919000000000002E-4</c:v>
                </c:pt>
                <c:pt idx="7144">
                  <c:v>8.1321999999999992E-3</c:v>
                </c:pt>
                <c:pt idx="7145">
                  <c:v>8.1790000000000005E-3</c:v>
                </c:pt>
                <c:pt idx="7146">
                  <c:v>7.6614999999999995E-4</c:v>
                </c:pt>
                <c:pt idx="7147">
                  <c:v>6.8900999999999997E-3</c:v>
                </c:pt>
                <c:pt idx="7148">
                  <c:v>6.3929E-3</c:v>
                </c:pt>
                <c:pt idx="7149">
                  <c:v>3.9267E-3</c:v>
                </c:pt>
                <c:pt idx="7150">
                  <c:v>2.8278000000000001E-3</c:v>
                </c:pt>
                <c:pt idx="7151">
                  <c:v>2.6816000000000001E-3</c:v>
                </c:pt>
                <c:pt idx="7152">
                  <c:v>2.4883000000000001E-3</c:v>
                </c:pt>
                <c:pt idx="7153">
                  <c:v>2.4656999999999999E-3</c:v>
                </c:pt>
                <c:pt idx="7154">
                  <c:v>2.2233000000000001E-3</c:v>
                </c:pt>
                <c:pt idx="7155">
                  <c:v>0</c:v>
                </c:pt>
                <c:pt idx="7156">
                  <c:v>0</c:v>
                </c:pt>
                <c:pt idx="7157">
                  <c:v>0</c:v>
                </c:pt>
                <c:pt idx="7158">
                  <c:v>0</c:v>
                </c:pt>
                <c:pt idx="7159">
                  <c:v>0</c:v>
                </c:pt>
                <c:pt idx="7160">
                  <c:v>0</c:v>
                </c:pt>
                <c:pt idx="7161">
                  <c:v>0</c:v>
                </c:pt>
                <c:pt idx="7162">
                  <c:v>0</c:v>
                </c:pt>
                <c:pt idx="7163">
                  <c:v>0</c:v>
                </c:pt>
                <c:pt idx="7164">
                  <c:v>0</c:v>
                </c:pt>
                <c:pt idx="7165">
                  <c:v>0</c:v>
                </c:pt>
                <c:pt idx="7166">
                  <c:v>0</c:v>
                </c:pt>
                <c:pt idx="7167">
                  <c:v>0</c:v>
                </c:pt>
                <c:pt idx="7168">
                  <c:v>0</c:v>
                </c:pt>
                <c:pt idx="7169">
                  <c:v>0</c:v>
                </c:pt>
                <c:pt idx="7170">
                  <c:v>0</c:v>
                </c:pt>
                <c:pt idx="7171">
                  <c:v>0</c:v>
                </c:pt>
                <c:pt idx="7172">
                  <c:v>0</c:v>
                </c:pt>
                <c:pt idx="7173">
                  <c:v>0</c:v>
                </c:pt>
                <c:pt idx="7174">
                  <c:v>2.3944E-5</c:v>
                </c:pt>
                <c:pt idx="7175">
                  <c:v>5.6391000000000004E-4</c:v>
                </c:pt>
                <c:pt idx="7176">
                  <c:v>4.9034999999999997E-4</c:v>
                </c:pt>
                <c:pt idx="7177">
                  <c:v>3.0986000000000002E-4</c:v>
                </c:pt>
                <c:pt idx="7178">
                  <c:v>1.1561E-4</c:v>
                </c:pt>
                <c:pt idx="7179">
                  <c:v>7.1284000000000004E-5</c:v>
                </c:pt>
                <c:pt idx="7180">
                  <c:v>0</c:v>
                </c:pt>
                <c:pt idx="7181">
                  <c:v>0</c:v>
                </c:pt>
                <c:pt idx="7182">
                  <c:v>0</c:v>
                </c:pt>
                <c:pt idx="7183">
                  <c:v>0</c:v>
                </c:pt>
                <c:pt idx="7184">
                  <c:v>0</c:v>
                </c:pt>
                <c:pt idx="7185">
                  <c:v>0</c:v>
                </c:pt>
                <c:pt idx="7186">
                  <c:v>0</c:v>
                </c:pt>
                <c:pt idx="7187">
                  <c:v>0</c:v>
                </c:pt>
                <c:pt idx="7188">
                  <c:v>7.5218999999999998E-3</c:v>
                </c:pt>
                <c:pt idx="7189">
                  <c:v>4.8380999999999997E-3</c:v>
                </c:pt>
                <c:pt idx="7190">
                  <c:v>3.7282999999999999E-3</c:v>
                </c:pt>
                <c:pt idx="7191">
                  <c:v>3.0717000000000001E-3</c:v>
                </c:pt>
                <c:pt idx="7192">
                  <c:v>1.8776000000000001E-3</c:v>
                </c:pt>
                <c:pt idx="7193">
                  <c:v>1.0998E-3</c:v>
                </c:pt>
                <c:pt idx="7194">
                  <c:v>4.1372000000000003E-5</c:v>
                </c:pt>
                <c:pt idx="7195">
                  <c:v>5.5420999999999997E-5</c:v>
                </c:pt>
                <c:pt idx="7196">
                  <c:v>0</c:v>
                </c:pt>
                <c:pt idx="7197">
                  <c:v>0</c:v>
                </c:pt>
                <c:pt idx="7198">
                  <c:v>0</c:v>
                </c:pt>
                <c:pt idx="7199">
                  <c:v>0</c:v>
                </c:pt>
                <c:pt idx="7200">
                  <c:v>0</c:v>
                </c:pt>
                <c:pt idx="7201">
                  <c:v>0</c:v>
                </c:pt>
                <c:pt idx="7202">
                  <c:v>0</c:v>
                </c:pt>
                <c:pt idx="7203">
                  <c:v>0</c:v>
                </c:pt>
                <c:pt idx="7204">
                  <c:v>1.8292E-5</c:v>
                </c:pt>
                <c:pt idx="7205">
                  <c:v>1.2620000000000001E-3</c:v>
                </c:pt>
                <c:pt idx="7206">
                  <c:v>2.3241999999999999E-2</c:v>
                </c:pt>
                <c:pt idx="7207">
                  <c:v>2.1444999999999999E-2</c:v>
                </c:pt>
                <c:pt idx="7208">
                  <c:v>1.2286E-2</c:v>
                </c:pt>
                <c:pt idx="7209">
                  <c:v>1.133E-2</c:v>
                </c:pt>
                <c:pt idx="7210">
                  <c:v>7.9462000000000005E-3</c:v>
                </c:pt>
                <c:pt idx="7211">
                  <c:v>6.1092999999999998E-3</c:v>
                </c:pt>
                <c:pt idx="7212">
                  <c:v>5.2922000000000004E-3</c:v>
                </c:pt>
                <c:pt idx="7213">
                  <c:v>4.2002000000000003E-3</c:v>
                </c:pt>
                <c:pt idx="7214">
                  <c:v>3.4895999999999998E-3</c:v>
                </c:pt>
                <c:pt idx="7215">
                  <c:v>0</c:v>
                </c:pt>
                <c:pt idx="7216">
                  <c:v>0</c:v>
                </c:pt>
                <c:pt idx="7217">
                  <c:v>0</c:v>
                </c:pt>
                <c:pt idx="7218">
                  <c:v>0</c:v>
                </c:pt>
                <c:pt idx="7219">
                  <c:v>0</c:v>
                </c:pt>
                <c:pt idx="7220">
                  <c:v>0</c:v>
                </c:pt>
                <c:pt idx="7221">
                  <c:v>0</c:v>
                </c:pt>
                <c:pt idx="7222">
                  <c:v>0</c:v>
                </c:pt>
                <c:pt idx="7223">
                  <c:v>0</c:v>
                </c:pt>
                <c:pt idx="7224">
                  <c:v>0</c:v>
                </c:pt>
                <c:pt idx="7225">
                  <c:v>0</c:v>
                </c:pt>
                <c:pt idx="7226">
                  <c:v>0</c:v>
                </c:pt>
                <c:pt idx="7227">
                  <c:v>0</c:v>
                </c:pt>
                <c:pt idx="7228">
                  <c:v>0</c:v>
                </c:pt>
                <c:pt idx="7229">
                  <c:v>3.8470999999999998E-5</c:v>
                </c:pt>
                <c:pt idx="7230">
                  <c:v>3.2358999999999999E-2</c:v>
                </c:pt>
                <c:pt idx="7231">
                  <c:v>4.2208000000000002E-2</c:v>
                </c:pt>
                <c:pt idx="7232">
                  <c:v>1.9047000000000001E-2</c:v>
                </c:pt>
                <c:pt idx="7233">
                  <c:v>9.9927999999999996E-3</c:v>
                </c:pt>
                <c:pt idx="7234">
                  <c:v>4.6766000000000004E-3</c:v>
                </c:pt>
                <c:pt idx="7235">
                  <c:v>4.7193000000000001E-3</c:v>
                </c:pt>
                <c:pt idx="7236">
                  <c:v>2.8540000000000002E-3</c:v>
                </c:pt>
                <c:pt idx="7237">
                  <c:v>1.5533000000000001E-3</c:v>
                </c:pt>
                <c:pt idx="7238">
                  <c:v>1.0011E-4</c:v>
                </c:pt>
                <c:pt idx="7239">
                  <c:v>0</c:v>
                </c:pt>
                <c:pt idx="7240">
                  <c:v>0</c:v>
                </c:pt>
                <c:pt idx="7241">
                  <c:v>0</c:v>
                </c:pt>
                <c:pt idx="7242">
                  <c:v>0</c:v>
                </c:pt>
                <c:pt idx="7243">
                  <c:v>0</c:v>
                </c:pt>
                <c:pt idx="7244">
                  <c:v>0</c:v>
                </c:pt>
                <c:pt idx="7245">
                  <c:v>0</c:v>
                </c:pt>
                <c:pt idx="7246">
                  <c:v>0</c:v>
                </c:pt>
                <c:pt idx="7247">
                  <c:v>0</c:v>
                </c:pt>
                <c:pt idx="7248">
                  <c:v>0</c:v>
                </c:pt>
                <c:pt idx="7249">
                  <c:v>0</c:v>
                </c:pt>
                <c:pt idx="7250">
                  <c:v>3.0374000000000002E-2</c:v>
                </c:pt>
                <c:pt idx="7251">
                  <c:v>5.3038000000000002E-2</c:v>
                </c:pt>
                <c:pt idx="7252">
                  <c:v>2.4760999999999998E-2</c:v>
                </c:pt>
                <c:pt idx="7253">
                  <c:v>1.6666E-2</c:v>
                </c:pt>
                <c:pt idx="7254">
                  <c:v>1.3048000000000001E-2</c:v>
                </c:pt>
                <c:pt idx="7255">
                  <c:v>1.0407E-2</c:v>
                </c:pt>
                <c:pt idx="7256">
                  <c:v>8.8626E-3</c:v>
                </c:pt>
                <c:pt idx="7257">
                  <c:v>6.3598999999999999E-3</c:v>
                </c:pt>
                <c:pt idx="7258">
                  <c:v>4.3574E-3</c:v>
                </c:pt>
                <c:pt idx="7259">
                  <c:v>3.6459999999999999E-3</c:v>
                </c:pt>
                <c:pt idx="7260">
                  <c:v>2.8655999999999998E-3</c:v>
                </c:pt>
                <c:pt idx="7261">
                  <c:v>2.3425999999999998E-3</c:v>
                </c:pt>
                <c:pt idx="7262">
                  <c:v>2.3027E-3</c:v>
                </c:pt>
                <c:pt idx="7263">
                  <c:v>0</c:v>
                </c:pt>
                <c:pt idx="7264">
                  <c:v>0</c:v>
                </c:pt>
                <c:pt idx="7265">
                  <c:v>0</c:v>
                </c:pt>
                <c:pt idx="7266">
                  <c:v>0</c:v>
                </c:pt>
                <c:pt idx="7267">
                  <c:v>0</c:v>
                </c:pt>
                <c:pt idx="7268">
                  <c:v>0</c:v>
                </c:pt>
                <c:pt idx="7269">
                  <c:v>0</c:v>
                </c:pt>
                <c:pt idx="7270">
                  <c:v>4.1881000000000002E-3</c:v>
                </c:pt>
                <c:pt idx="7271">
                  <c:v>4.8481999999999997E-2</c:v>
                </c:pt>
                <c:pt idx="7272">
                  <c:v>4.1682999999999998E-2</c:v>
                </c:pt>
                <c:pt idx="7273">
                  <c:v>2.6821999999999999E-2</c:v>
                </c:pt>
                <c:pt idx="7274">
                  <c:v>1.2796999999999999E-2</c:v>
                </c:pt>
                <c:pt idx="7275">
                  <c:v>1.0475E-2</c:v>
                </c:pt>
                <c:pt idx="7276">
                  <c:v>1.1204E-2</c:v>
                </c:pt>
                <c:pt idx="7277">
                  <c:v>7.7387999999999997E-3</c:v>
                </c:pt>
                <c:pt idx="7278">
                  <c:v>5.5049000000000001E-3</c:v>
                </c:pt>
                <c:pt idx="7279">
                  <c:v>3.8023000000000002E-3</c:v>
                </c:pt>
                <c:pt idx="7280">
                  <c:v>3.3511000000000001E-3</c:v>
                </c:pt>
                <c:pt idx="7281">
                  <c:v>2.5387000000000001E-3</c:v>
                </c:pt>
                <c:pt idx="7282">
                  <c:v>2.0845999999999998E-3</c:v>
                </c:pt>
                <c:pt idx="7283">
                  <c:v>1.9266000000000001E-3</c:v>
                </c:pt>
                <c:pt idx="7284">
                  <c:v>0</c:v>
                </c:pt>
                <c:pt idx="7285">
                  <c:v>0</c:v>
                </c:pt>
                <c:pt idx="7286">
                  <c:v>0</c:v>
                </c:pt>
                <c:pt idx="7287">
                  <c:v>0</c:v>
                </c:pt>
                <c:pt idx="7288">
                  <c:v>0</c:v>
                </c:pt>
                <c:pt idx="7289">
                  <c:v>0</c:v>
                </c:pt>
                <c:pt idx="7290">
                  <c:v>0</c:v>
                </c:pt>
                <c:pt idx="7291">
                  <c:v>0</c:v>
                </c:pt>
                <c:pt idx="7292">
                  <c:v>0</c:v>
                </c:pt>
                <c:pt idx="7293">
                  <c:v>0</c:v>
                </c:pt>
                <c:pt idx="7294">
                  <c:v>0</c:v>
                </c:pt>
                <c:pt idx="7295">
                  <c:v>0</c:v>
                </c:pt>
                <c:pt idx="7296">
                  <c:v>2.0890000000000001E-3</c:v>
                </c:pt>
                <c:pt idx="7297">
                  <c:v>4.0289000000000002E-3</c:v>
                </c:pt>
                <c:pt idx="7298">
                  <c:v>2.5048000000000001E-2</c:v>
                </c:pt>
                <c:pt idx="7299">
                  <c:v>1.6452000000000001E-2</c:v>
                </c:pt>
                <c:pt idx="7300">
                  <c:v>9.7725999999999993E-3</c:v>
                </c:pt>
                <c:pt idx="7301">
                  <c:v>7.9544999999999998E-3</c:v>
                </c:pt>
                <c:pt idx="7302">
                  <c:v>5.2056000000000003E-3</c:v>
                </c:pt>
                <c:pt idx="7303">
                  <c:v>4.8095000000000004E-3</c:v>
                </c:pt>
                <c:pt idx="7304">
                  <c:v>4.1199000000000001E-3</c:v>
                </c:pt>
                <c:pt idx="7305">
                  <c:v>4.0355E-3</c:v>
                </c:pt>
                <c:pt idx="7306">
                  <c:v>3.6882999999999998E-3</c:v>
                </c:pt>
                <c:pt idx="7307">
                  <c:v>2.9499999999999999E-3</c:v>
                </c:pt>
                <c:pt idx="7308">
                  <c:v>0</c:v>
                </c:pt>
                <c:pt idx="7309">
                  <c:v>0</c:v>
                </c:pt>
                <c:pt idx="7310">
                  <c:v>0</c:v>
                </c:pt>
                <c:pt idx="7311">
                  <c:v>0</c:v>
                </c:pt>
                <c:pt idx="7312">
                  <c:v>0</c:v>
                </c:pt>
                <c:pt idx="7313">
                  <c:v>0</c:v>
                </c:pt>
                <c:pt idx="7314">
                  <c:v>0</c:v>
                </c:pt>
                <c:pt idx="7315">
                  <c:v>0</c:v>
                </c:pt>
                <c:pt idx="7316">
                  <c:v>0</c:v>
                </c:pt>
                <c:pt idx="7317">
                  <c:v>0</c:v>
                </c:pt>
                <c:pt idx="7318">
                  <c:v>2.5298000000000001E-5</c:v>
                </c:pt>
                <c:pt idx="7319">
                  <c:v>8.6007E-4</c:v>
                </c:pt>
                <c:pt idx="7320">
                  <c:v>3.0054000000000001E-3</c:v>
                </c:pt>
                <c:pt idx="7321">
                  <c:v>2.2677000000000001E-3</c:v>
                </c:pt>
                <c:pt idx="7322">
                  <c:v>1.779E-3</c:v>
                </c:pt>
                <c:pt idx="7323">
                  <c:v>1.3426E-3</c:v>
                </c:pt>
                <c:pt idx="7324">
                  <c:v>9.1633999999999997E-4</c:v>
                </c:pt>
                <c:pt idx="7325">
                  <c:v>4.0562999999999998E-5</c:v>
                </c:pt>
                <c:pt idx="7326">
                  <c:v>0</c:v>
                </c:pt>
                <c:pt idx="7327">
                  <c:v>0</c:v>
                </c:pt>
                <c:pt idx="7328">
                  <c:v>0</c:v>
                </c:pt>
                <c:pt idx="7329">
                  <c:v>0</c:v>
                </c:pt>
                <c:pt idx="7330">
                  <c:v>0</c:v>
                </c:pt>
                <c:pt idx="7331">
                  <c:v>0</c:v>
                </c:pt>
                <c:pt idx="7332">
                  <c:v>0</c:v>
                </c:pt>
                <c:pt idx="7333">
                  <c:v>0</c:v>
                </c:pt>
                <c:pt idx="7334">
                  <c:v>0</c:v>
                </c:pt>
                <c:pt idx="7335">
                  <c:v>0</c:v>
                </c:pt>
                <c:pt idx="7336">
                  <c:v>0</c:v>
                </c:pt>
                <c:pt idx="7337">
                  <c:v>0</c:v>
                </c:pt>
                <c:pt idx="7338">
                  <c:v>0</c:v>
                </c:pt>
                <c:pt idx="7339">
                  <c:v>0</c:v>
                </c:pt>
                <c:pt idx="7340">
                  <c:v>0</c:v>
                </c:pt>
                <c:pt idx="7341">
                  <c:v>0</c:v>
                </c:pt>
                <c:pt idx="7342">
                  <c:v>0</c:v>
                </c:pt>
                <c:pt idx="7343">
                  <c:v>0</c:v>
                </c:pt>
                <c:pt idx="7344">
                  <c:v>0</c:v>
                </c:pt>
                <c:pt idx="7345">
                  <c:v>0</c:v>
                </c:pt>
                <c:pt idx="7346">
                  <c:v>9.8370999999999994E-6</c:v>
                </c:pt>
                <c:pt idx="7347">
                  <c:v>1.1262E-5</c:v>
                </c:pt>
                <c:pt idx="7348">
                  <c:v>5.6397000000000004E-6</c:v>
                </c:pt>
                <c:pt idx="7349">
                  <c:v>0</c:v>
                </c:pt>
                <c:pt idx="7350">
                  <c:v>0</c:v>
                </c:pt>
                <c:pt idx="7351">
                  <c:v>0</c:v>
                </c:pt>
                <c:pt idx="7352">
                  <c:v>0</c:v>
                </c:pt>
                <c:pt idx="7353">
                  <c:v>0</c:v>
                </c:pt>
                <c:pt idx="7354">
                  <c:v>0</c:v>
                </c:pt>
                <c:pt idx="7355">
                  <c:v>0</c:v>
                </c:pt>
                <c:pt idx="7356">
                  <c:v>0</c:v>
                </c:pt>
                <c:pt idx="7357">
                  <c:v>0</c:v>
                </c:pt>
                <c:pt idx="7358">
                  <c:v>0</c:v>
                </c:pt>
                <c:pt idx="7359">
                  <c:v>0</c:v>
                </c:pt>
                <c:pt idx="7360">
                  <c:v>0</c:v>
                </c:pt>
                <c:pt idx="7361">
                  <c:v>0</c:v>
                </c:pt>
                <c:pt idx="7362">
                  <c:v>0</c:v>
                </c:pt>
                <c:pt idx="7363">
                  <c:v>0</c:v>
                </c:pt>
                <c:pt idx="7364">
                  <c:v>0</c:v>
                </c:pt>
                <c:pt idx="7365">
                  <c:v>0</c:v>
                </c:pt>
                <c:pt idx="7366">
                  <c:v>0</c:v>
                </c:pt>
                <c:pt idx="7367">
                  <c:v>0</c:v>
                </c:pt>
                <c:pt idx="7368">
                  <c:v>0</c:v>
                </c:pt>
                <c:pt idx="7369">
                  <c:v>0</c:v>
                </c:pt>
                <c:pt idx="7370">
                  <c:v>0</c:v>
                </c:pt>
                <c:pt idx="7371">
                  <c:v>0</c:v>
                </c:pt>
                <c:pt idx="7372">
                  <c:v>0</c:v>
                </c:pt>
                <c:pt idx="7373">
                  <c:v>0</c:v>
                </c:pt>
                <c:pt idx="7374">
                  <c:v>0</c:v>
                </c:pt>
                <c:pt idx="7375">
                  <c:v>0</c:v>
                </c:pt>
                <c:pt idx="7376">
                  <c:v>0</c:v>
                </c:pt>
                <c:pt idx="7377">
                  <c:v>0</c:v>
                </c:pt>
                <c:pt idx="7378">
                  <c:v>0</c:v>
                </c:pt>
                <c:pt idx="7379">
                  <c:v>0</c:v>
                </c:pt>
                <c:pt idx="7380">
                  <c:v>0</c:v>
                </c:pt>
                <c:pt idx="7381">
                  <c:v>0</c:v>
                </c:pt>
                <c:pt idx="7382">
                  <c:v>0</c:v>
                </c:pt>
                <c:pt idx="7383">
                  <c:v>0</c:v>
                </c:pt>
                <c:pt idx="7384">
                  <c:v>0</c:v>
                </c:pt>
                <c:pt idx="7385">
                  <c:v>0</c:v>
                </c:pt>
                <c:pt idx="7386">
                  <c:v>0</c:v>
                </c:pt>
                <c:pt idx="7387">
                  <c:v>2.0857000000000001E-2</c:v>
                </c:pt>
                <c:pt idx="7388">
                  <c:v>1.7034000000000001E-2</c:v>
                </c:pt>
                <c:pt idx="7389">
                  <c:v>8.9274000000000003E-3</c:v>
                </c:pt>
                <c:pt idx="7390">
                  <c:v>7.7806999999999998E-3</c:v>
                </c:pt>
                <c:pt idx="7391">
                  <c:v>6.8411000000000001E-3</c:v>
                </c:pt>
                <c:pt idx="7392">
                  <c:v>5.4441000000000003E-3</c:v>
                </c:pt>
                <c:pt idx="7393">
                  <c:v>4.6502999999999996E-3</c:v>
                </c:pt>
                <c:pt idx="7394">
                  <c:v>4.2632E-3</c:v>
                </c:pt>
                <c:pt idx="7395">
                  <c:v>4.2667E-3</c:v>
                </c:pt>
                <c:pt idx="7396">
                  <c:v>3.9085999999999999E-3</c:v>
                </c:pt>
                <c:pt idx="7397">
                  <c:v>3.7575999999999998E-3</c:v>
                </c:pt>
                <c:pt idx="7398">
                  <c:v>3.6882E-3</c:v>
                </c:pt>
                <c:pt idx="7399">
                  <c:v>3.5309999999999999E-3</c:v>
                </c:pt>
                <c:pt idx="7400">
                  <c:v>3.9914E-3</c:v>
                </c:pt>
                <c:pt idx="7401">
                  <c:v>6.9081000000000004E-3</c:v>
                </c:pt>
                <c:pt idx="7402">
                  <c:v>1.0078E-2</c:v>
                </c:pt>
                <c:pt idx="7403">
                  <c:v>1.4383999999999999E-2</c:v>
                </c:pt>
                <c:pt idx="7404">
                  <c:v>1.9428999999999998E-2</c:v>
                </c:pt>
                <c:pt idx="7405">
                  <c:v>1.8206E-2</c:v>
                </c:pt>
                <c:pt idx="7406">
                  <c:v>1.6528999999999999E-2</c:v>
                </c:pt>
                <c:pt idx="7407">
                  <c:v>1.4081E-2</c:v>
                </c:pt>
                <c:pt idx="7408">
                  <c:v>8.6929999999999993E-3</c:v>
                </c:pt>
                <c:pt idx="7409">
                  <c:v>1.6714E-3</c:v>
                </c:pt>
                <c:pt idx="7410">
                  <c:v>2.5696999999999998E-3</c:v>
                </c:pt>
                <c:pt idx="7411">
                  <c:v>1.6393E-3</c:v>
                </c:pt>
                <c:pt idx="7412">
                  <c:v>8.5672000000000005E-4</c:v>
                </c:pt>
                <c:pt idx="7413">
                  <c:v>5.5770999999999998E-5</c:v>
                </c:pt>
                <c:pt idx="7414">
                  <c:v>8.4912000000000003E-5</c:v>
                </c:pt>
                <c:pt idx="7415">
                  <c:v>0</c:v>
                </c:pt>
                <c:pt idx="7416">
                  <c:v>0</c:v>
                </c:pt>
                <c:pt idx="7417">
                  <c:v>0</c:v>
                </c:pt>
                <c:pt idx="7418">
                  <c:v>0</c:v>
                </c:pt>
                <c:pt idx="7419">
                  <c:v>0</c:v>
                </c:pt>
                <c:pt idx="7420">
                  <c:v>0</c:v>
                </c:pt>
                <c:pt idx="7421">
                  <c:v>0</c:v>
                </c:pt>
                <c:pt idx="7422">
                  <c:v>0</c:v>
                </c:pt>
                <c:pt idx="7423">
                  <c:v>0</c:v>
                </c:pt>
                <c:pt idx="7424">
                  <c:v>0</c:v>
                </c:pt>
                <c:pt idx="7425">
                  <c:v>7.7007999999999998E-3</c:v>
                </c:pt>
                <c:pt idx="7426">
                  <c:v>1.4499E-2</c:v>
                </c:pt>
                <c:pt idx="7427">
                  <c:v>1.2241E-2</c:v>
                </c:pt>
                <c:pt idx="7428">
                  <c:v>1.7572999999999998E-2</c:v>
                </c:pt>
                <c:pt idx="7429">
                  <c:v>2.1203E-2</c:v>
                </c:pt>
                <c:pt idx="7430">
                  <c:v>1.8207000000000001E-2</c:v>
                </c:pt>
                <c:pt idx="7431">
                  <c:v>1.3627999999999999E-2</c:v>
                </c:pt>
                <c:pt idx="7432">
                  <c:v>8.8360999999999995E-3</c:v>
                </c:pt>
                <c:pt idx="7433">
                  <c:v>7.1155000000000003E-3</c:v>
                </c:pt>
                <c:pt idx="7434">
                  <c:v>5.1568999999999999E-3</c:v>
                </c:pt>
                <c:pt idx="7435">
                  <c:v>4.5158999999999998E-3</c:v>
                </c:pt>
                <c:pt idx="7436">
                  <c:v>3.6985E-3</c:v>
                </c:pt>
                <c:pt idx="7437">
                  <c:v>3.0293999999999998E-3</c:v>
                </c:pt>
                <c:pt idx="7438">
                  <c:v>0</c:v>
                </c:pt>
                <c:pt idx="7439">
                  <c:v>0</c:v>
                </c:pt>
                <c:pt idx="7440">
                  <c:v>0</c:v>
                </c:pt>
                <c:pt idx="7441">
                  <c:v>0</c:v>
                </c:pt>
                <c:pt idx="7442">
                  <c:v>0</c:v>
                </c:pt>
                <c:pt idx="7443">
                  <c:v>0</c:v>
                </c:pt>
                <c:pt idx="7444">
                  <c:v>0</c:v>
                </c:pt>
                <c:pt idx="7445">
                  <c:v>0</c:v>
                </c:pt>
                <c:pt idx="7446">
                  <c:v>0</c:v>
                </c:pt>
                <c:pt idx="7447">
                  <c:v>0</c:v>
                </c:pt>
                <c:pt idx="7448">
                  <c:v>0</c:v>
                </c:pt>
                <c:pt idx="7449">
                  <c:v>0</c:v>
                </c:pt>
                <c:pt idx="7450">
                  <c:v>0</c:v>
                </c:pt>
                <c:pt idx="7451">
                  <c:v>0</c:v>
                </c:pt>
                <c:pt idx="7452">
                  <c:v>1.7409999999999998E-2</c:v>
                </c:pt>
                <c:pt idx="7453">
                  <c:v>1.5466000000000001E-2</c:v>
                </c:pt>
                <c:pt idx="7454">
                  <c:v>1.0765E-2</c:v>
                </c:pt>
                <c:pt idx="7455">
                  <c:v>1.3861999999999999E-2</c:v>
                </c:pt>
                <c:pt idx="7456">
                  <c:v>1.2956000000000001E-2</c:v>
                </c:pt>
                <c:pt idx="7457">
                  <c:v>8.7183E-3</c:v>
                </c:pt>
                <c:pt idx="7458">
                  <c:v>2.6318000000000001E-3</c:v>
                </c:pt>
                <c:pt idx="7459">
                  <c:v>3.7583999999999998E-3</c:v>
                </c:pt>
                <c:pt idx="7460">
                  <c:v>3.0788E-3</c:v>
                </c:pt>
                <c:pt idx="7461">
                  <c:v>2.0671999999999999E-3</c:v>
                </c:pt>
                <c:pt idx="7462">
                  <c:v>1.2719999999999999E-3</c:v>
                </c:pt>
                <c:pt idx="7463">
                  <c:v>7.9834000000000003E-4</c:v>
                </c:pt>
                <c:pt idx="7464">
                  <c:v>5.3322999999999998E-5</c:v>
                </c:pt>
                <c:pt idx="7465">
                  <c:v>0</c:v>
                </c:pt>
                <c:pt idx="7466">
                  <c:v>0</c:v>
                </c:pt>
                <c:pt idx="7467">
                  <c:v>0</c:v>
                </c:pt>
                <c:pt idx="7468">
                  <c:v>0</c:v>
                </c:pt>
                <c:pt idx="7469">
                  <c:v>0</c:v>
                </c:pt>
                <c:pt idx="7470">
                  <c:v>0</c:v>
                </c:pt>
                <c:pt idx="7471">
                  <c:v>0</c:v>
                </c:pt>
                <c:pt idx="7472">
                  <c:v>0</c:v>
                </c:pt>
                <c:pt idx="7473">
                  <c:v>0</c:v>
                </c:pt>
                <c:pt idx="7474">
                  <c:v>0</c:v>
                </c:pt>
                <c:pt idx="7475">
                  <c:v>0</c:v>
                </c:pt>
                <c:pt idx="7476">
                  <c:v>0</c:v>
                </c:pt>
                <c:pt idx="7477">
                  <c:v>1.0046000000000001E-6</c:v>
                </c:pt>
                <c:pt idx="7478">
                  <c:v>2.3640999999999999E-2</c:v>
                </c:pt>
                <c:pt idx="7479">
                  <c:v>1.8075999999999998E-2</c:v>
                </c:pt>
                <c:pt idx="7480">
                  <c:v>2.6251E-2</c:v>
                </c:pt>
                <c:pt idx="7481">
                  <c:v>1.362E-2</c:v>
                </c:pt>
                <c:pt idx="7482">
                  <c:v>1.0770999999999999E-2</c:v>
                </c:pt>
                <c:pt idx="7483">
                  <c:v>9.0515000000000005E-3</c:v>
                </c:pt>
                <c:pt idx="7484">
                  <c:v>6.6632000000000002E-3</c:v>
                </c:pt>
                <c:pt idx="7485">
                  <c:v>5.8570999999999996E-3</c:v>
                </c:pt>
                <c:pt idx="7486">
                  <c:v>5.5329000000000003E-3</c:v>
                </c:pt>
                <c:pt idx="7487">
                  <c:v>4.4986000000000002E-3</c:v>
                </c:pt>
                <c:pt idx="7488">
                  <c:v>4.3195999999999998E-3</c:v>
                </c:pt>
                <c:pt idx="7489">
                  <c:v>4.2198000000000001E-3</c:v>
                </c:pt>
                <c:pt idx="7490">
                  <c:v>4.1874E-3</c:v>
                </c:pt>
                <c:pt idx="7491">
                  <c:v>4.0198999999999999E-3</c:v>
                </c:pt>
                <c:pt idx="7492">
                  <c:v>3.2717000000000002E-3</c:v>
                </c:pt>
                <c:pt idx="7493">
                  <c:v>0</c:v>
                </c:pt>
                <c:pt idx="7494">
                  <c:v>0</c:v>
                </c:pt>
                <c:pt idx="7495">
                  <c:v>0</c:v>
                </c:pt>
                <c:pt idx="7496">
                  <c:v>0</c:v>
                </c:pt>
                <c:pt idx="7497">
                  <c:v>0</c:v>
                </c:pt>
                <c:pt idx="7498">
                  <c:v>0</c:v>
                </c:pt>
                <c:pt idx="7499">
                  <c:v>0</c:v>
                </c:pt>
                <c:pt idx="7500">
                  <c:v>0</c:v>
                </c:pt>
                <c:pt idx="7501">
                  <c:v>0</c:v>
                </c:pt>
                <c:pt idx="7502">
                  <c:v>0</c:v>
                </c:pt>
                <c:pt idx="7503">
                  <c:v>0</c:v>
                </c:pt>
                <c:pt idx="7504">
                  <c:v>0</c:v>
                </c:pt>
                <c:pt idx="7505">
                  <c:v>0</c:v>
                </c:pt>
                <c:pt idx="7506">
                  <c:v>0</c:v>
                </c:pt>
                <c:pt idx="7507">
                  <c:v>0</c:v>
                </c:pt>
                <c:pt idx="7508">
                  <c:v>0</c:v>
                </c:pt>
                <c:pt idx="7509">
                  <c:v>0</c:v>
                </c:pt>
                <c:pt idx="7510">
                  <c:v>0</c:v>
                </c:pt>
                <c:pt idx="7511">
                  <c:v>0</c:v>
                </c:pt>
                <c:pt idx="7512">
                  <c:v>0</c:v>
                </c:pt>
                <c:pt idx="7513">
                  <c:v>0</c:v>
                </c:pt>
                <c:pt idx="7514">
                  <c:v>0</c:v>
                </c:pt>
                <c:pt idx="7515">
                  <c:v>0</c:v>
                </c:pt>
                <c:pt idx="7516">
                  <c:v>0</c:v>
                </c:pt>
                <c:pt idx="7517">
                  <c:v>0</c:v>
                </c:pt>
                <c:pt idx="7518">
                  <c:v>0</c:v>
                </c:pt>
                <c:pt idx="7519">
                  <c:v>0</c:v>
                </c:pt>
                <c:pt idx="7520">
                  <c:v>0</c:v>
                </c:pt>
                <c:pt idx="7521">
                  <c:v>0</c:v>
                </c:pt>
                <c:pt idx="7522">
                  <c:v>0</c:v>
                </c:pt>
                <c:pt idx="7523">
                  <c:v>0</c:v>
                </c:pt>
                <c:pt idx="7524">
                  <c:v>0</c:v>
                </c:pt>
                <c:pt idx="7525">
                  <c:v>0</c:v>
                </c:pt>
                <c:pt idx="7526">
                  <c:v>0</c:v>
                </c:pt>
                <c:pt idx="7527">
                  <c:v>0</c:v>
                </c:pt>
                <c:pt idx="7528">
                  <c:v>0</c:v>
                </c:pt>
                <c:pt idx="7529">
                  <c:v>0</c:v>
                </c:pt>
                <c:pt idx="7530">
                  <c:v>0</c:v>
                </c:pt>
                <c:pt idx="7531">
                  <c:v>0</c:v>
                </c:pt>
                <c:pt idx="7532">
                  <c:v>0</c:v>
                </c:pt>
                <c:pt idx="7533">
                  <c:v>0</c:v>
                </c:pt>
                <c:pt idx="7534">
                  <c:v>0</c:v>
                </c:pt>
                <c:pt idx="7535">
                  <c:v>0</c:v>
                </c:pt>
                <c:pt idx="7536">
                  <c:v>0</c:v>
                </c:pt>
                <c:pt idx="7537">
                  <c:v>0</c:v>
                </c:pt>
                <c:pt idx="7538">
                  <c:v>0</c:v>
                </c:pt>
                <c:pt idx="7539">
                  <c:v>0</c:v>
                </c:pt>
                <c:pt idx="7540">
                  <c:v>0</c:v>
                </c:pt>
                <c:pt idx="7541">
                  <c:v>0</c:v>
                </c:pt>
                <c:pt idx="7542">
                  <c:v>0</c:v>
                </c:pt>
                <c:pt idx="7543">
                  <c:v>0</c:v>
                </c:pt>
                <c:pt idx="7544">
                  <c:v>0</c:v>
                </c:pt>
                <c:pt idx="7545">
                  <c:v>0</c:v>
                </c:pt>
                <c:pt idx="7546">
                  <c:v>0</c:v>
                </c:pt>
                <c:pt idx="7547">
                  <c:v>0</c:v>
                </c:pt>
                <c:pt idx="7548">
                  <c:v>0</c:v>
                </c:pt>
                <c:pt idx="7549">
                  <c:v>0</c:v>
                </c:pt>
                <c:pt idx="7550">
                  <c:v>0</c:v>
                </c:pt>
                <c:pt idx="7551">
                  <c:v>0</c:v>
                </c:pt>
                <c:pt idx="7552">
                  <c:v>0</c:v>
                </c:pt>
                <c:pt idx="7553">
                  <c:v>0</c:v>
                </c:pt>
                <c:pt idx="7554">
                  <c:v>0</c:v>
                </c:pt>
                <c:pt idx="7555">
                  <c:v>0</c:v>
                </c:pt>
                <c:pt idx="7556">
                  <c:v>0</c:v>
                </c:pt>
                <c:pt idx="7557">
                  <c:v>0</c:v>
                </c:pt>
                <c:pt idx="7558">
                  <c:v>0</c:v>
                </c:pt>
                <c:pt idx="7559">
                  <c:v>2.5049999999999999E-2</c:v>
                </c:pt>
                <c:pt idx="7560">
                  <c:v>3.3620999999999998E-2</c:v>
                </c:pt>
                <c:pt idx="7561">
                  <c:v>1.0802000000000001E-2</c:v>
                </c:pt>
                <c:pt idx="7562">
                  <c:v>9.2020000000000001E-3</c:v>
                </c:pt>
                <c:pt idx="7563">
                  <c:v>6.6151999999999999E-3</c:v>
                </c:pt>
                <c:pt idx="7564">
                  <c:v>6.3213000000000002E-3</c:v>
                </c:pt>
                <c:pt idx="7565">
                  <c:v>5.0797999999999998E-3</c:v>
                </c:pt>
                <c:pt idx="7566">
                  <c:v>4.4161000000000001E-3</c:v>
                </c:pt>
                <c:pt idx="7567">
                  <c:v>4.0934999999999999E-3</c:v>
                </c:pt>
                <c:pt idx="7568">
                  <c:v>3.7761000000000001E-3</c:v>
                </c:pt>
                <c:pt idx="7569">
                  <c:v>3.3330999999999999E-3</c:v>
                </c:pt>
                <c:pt idx="7570">
                  <c:v>2.9087000000000002E-3</c:v>
                </c:pt>
                <c:pt idx="7571">
                  <c:v>2.3470000000000001E-3</c:v>
                </c:pt>
                <c:pt idx="7572">
                  <c:v>2.1083E-3</c:v>
                </c:pt>
                <c:pt idx="7573">
                  <c:v>2.1250000000000002E-3</c:v>
                </c:pt>
                <c:pt idx="7574">
                  <c:v>2.2177999999999998E-3</c:v>
                </c:pt>
                <c:pt idx="7575">
                  <c:v>2.3969E-3</c:v>
                </c:pt>
                <c:pt idx="7576">
                  <c:v>2.5641000000000001E-3</c:v>
                </c:pt>
                <c:pt idx="7577">
                  <c:v>2.4045999999999998E-3</c:v>
                </c:pt>
                <c:pt idx="7578">
                  <c:v>2.2526E-3</c:v>
                </c:pt>
                <c:pt idx="7579">
                  <c:v>7.4354E-6</c:v>
                </c:pt>
                <c:pt idx="7580">
                  <c:v>1.635E-3</c:v>
                </c:pt>
                <c:pt idx="7581">
                  <c:v>3.1695999999999998E-3</c:v>
                </c:pt>
                <c:pt idx="7582">
                  <c:v>2.8232000000000001E-3</c:v>
                </c:pt>
                <c:pt idx="7583">
                  <c:v>2.6156999999999999E-3</c:v>
                </c:pt>
                <c:pt idx="7584">
                  <c:v>3.0747000000000001E-3</c:v>
                </c:pt>
                <c:pt idx="7585">
                  <c:v>3.5128999999999998E-3</c:v>
                </c:pt>
                <c:pt idx="7586">
                  <c:v>3.4342000000000001E-3</c:v>
                </c:pt>
                <c:pt idx="7587">
                  <c:v>2.8671999999999999E-3</c:v>
                </c:pt>
                <c:pt idx="7588">
                  <c:v>1.9780000000000002E-3</c:v>
                </c:pt>
                <c:pt idx="7589">
                  <c:v>1.0288000000000001E-3</c:v>
                </c:pt>
                <c:pt idx="7590">
                  <c:v>4.3605E-5</c:v>
                </c:pt>
                <c:pt idx="7591">
                  <c:v>5.7105999999999998E-5</c:v>
                </c:pt>
                <c:pt idx="7592">
                  <c:v>0</c:v>
                </c:pt>
                <c:pt idx="7593">
                  <c:v>0</c:v>
                </c:pt>
                <c:pt idx="7594">
                  <c:v>0</c:v>
                </c:pt>
                <c:pt idx="7595">
                  <c:v>0</c:v>
                </c:pt>
                <c:pt idx="7596">
                  <c:v>0</c:v>
                </c:pt>
                <c:pt idx="7597">
                  <c:v>0</c:v>
                </c:pt>
                <c:pt idx="7598">
                  <c:v>0</c:v>
                </c:pt>
                <c:pt idx="7599">
                  <c:v>0</c:v>
                </c:pt>
                <c:pt idx="7600">
                  <c:v>0</c:v>
                </c:pt>
                <c:pt idx="7601">
                  <c:v>0</c:v>
                </c:pt>
                <c:pt idx="7602">
                  <c:v>0</c:v>
                </c:pt>
                <c:pt idx="7603">
                  <c:v>0</c:v>
                </c:pt>
                <c:pt idx="7604">
                  <c:v>0</c:v>
                </c:pt>
                <c:pt idx="7605">
                  <c:v>0</c:v>
                </c:pt>
                <c:pt idx="7606">
                  <c:v>0</c:v>
                </c:pt>
                <c:pt idx="7607">
                  <c:v>0</c:v>
                </c:pt>
                <c:pt idx="7608">
                  <c:v>0</c:v>
                </c:pt>
                <c:pt idx="7609">
                  <c:v>0</c:v>
                </c:pt>
                <c:pt idx="7610">
                  <c:v>0</c:v>
                </c:pt>
                <c:pt idx="7611">
                  <c:v>0</c:v>
                </c:pt>
                <c:pt idx="7612">
                  <c:v>0</c:v>
                </c:pt>
                <c:pt idx="7613">
                  <c:v>0</c:v>
                </c:pt>
                <c:pt idx="7614">
                  <c:v>0</c:v>
                </c:pt>
                <c:pt idx="7615">
                  <c:v>0</c:v>
                </c:pt>
                <c:pt idx="7616">
                  <c:v>0</c:v>
                </c:pt>
                <c:pt idx="7617">
                  <c:v>0</c:v>
                </c:pt>
                <c:pt idx="7618">
                  <c:v>0</c:v>
                </c:pt>
                <c:pt idx="7619">
                  <c:v>0</c:v>
                </c:pt>
                <c:pt idx="7620">
                  <c:v>7.4664999999999996E-4</c:v>
                </c:pt>
                <c:pt idx="7621">
                  <c:v>1.6417000000000001E-3</c:v>
                </c:pt>
                <c:pt idx="7622">
                  <c:v>2.3522E-3</c:v>
                </c:pt>
                <c:pt idx="7623">
                  <c:v>7.3625999999999997E-4</c:v>
                </c:pt>
                <c:pt idx="7624">
                  <c:v>5.4256E-3</c:v>
                </c:pt>
                <c:pt idx="7625">
                  <c:v>7.8647999999999999E-3</c:v>
                </c:pt>
                <c:pt idx="7626">
                  <c:v>4.6432000000000001E-3</c:v>
                </c:pt>
                <c:pt idx="7627">
                  <c:v>3.5308000000000002E-3</c:v>
                </c:pt>
                <c:pt idx="7628">
                  <c:v>3.392E-3</c:v>
                </c:pt>
                <c:pt idx="7629">
                  <c:v>3.3076999999999998E-3</c:v>
                </c:pt>
                <c:pt idx="7630">
                  <c:v>3.0595000000000002E-3</c:v>
                </c:pt>
                <c:pt idx="7631">
                  <c:v>2.833E-3</c:v>
                </c:pt>
                <c:pt idx="7632">
                  <c:v>0</c:v>
                </c:pt>
                <c:pt idx="7633">
                  <c:v>0</c:v>
                </c:pt>
                <c:pt idx="7634">
                  <c:v>0</c:v>
                </c:pt>
                <c:pt idx="7635">
                  <c:v>0</c:v>
                </c:pt>
                <c:pt idx="7636">
                  <c:v>0</c:v>
                </c:pt>
                <c:pt idx="7637">
                  <c:v>0</c:v>
                </c:pt>
                <c:pt idx="7638">
                  <c:v>0</c:v>
                </c:pt>
                <c:pt idx="7639">
                  <c:v>0</c:v>
                </c:pt>
                <c:pt idx="7640">
                  <c:v>0</c:v>
                </c:pt>
                <c:pt idx="7641">
                  <c:v>0</c:v>
                </c:pt>
                <c:pt idx="7642">
                  <c:v>0</c:v>
                </c:pt>
                <c:pt idx="7643">
                  <c:v>3.5552000000000001E-3</c:v>
                </c:pt>
                <c:pt idx="7644">
                  <c:v>2.0014000000000001E-2</c:v>
                </c:pt>
                <c:pt idx="7645">
                  <c:v>2.1122999999999999E-2</c:v>
                </c:pt>
                <c:pt idx="7646">
                  <c:v>1.1195999999999999E-2</c:v>
                </c:pt>
                <c:pt idx="7647">
                  <c:v>9.9211000000000004E-3</c:v>
                </c:pt>
                <c:pt idx="7648">
                  <c:v>7.8396999999999998E-3</c:v>
                </c:pt>
                <c:pt idx="7649">
                  <c:v>5.3905000000000003E-3</c:v>
                </c:pt>
                <c:pt idx="7650">
                  <c:v>5.3820999999999999E-3</c:v>
                </c:pt>
                <c:pt idx="7651">
                  <c:v>4.6448000000000001E-3</c:v>
                </c:pt>
                <c:pt idx="7652">
                  <c:v>3.9633999999999997E-3</c:v>
                </c:pt>
                <c:pt idx="7653">
                  <c:v>3.4212999999999999E-3</c:v>
                </c:pt>
                <c:pt idx="7654">
                  <c:v>0</c:v>
                </c:pt>
                <c:pt idx="7655">
                  <c:v>0</c:v>
                </c:pt>
                <c:pt idx="7656">
                  <c:v>0</c:v>
                </c:pt>
                <c:pt idx="7657">
                  <c:v>0</c:v>
                </c:pt>
                <c:pt idx="7658">
                  <c:v>0</c:v>
                </c:pt>
                <c:pt idx="7659">
                  <c:v>0</c:v>
                </c:pt>
                <c:pt idx="7660">
                  <c:v>0</c:v>
                </c:pt>
                <c:pt idx="7661">
                  <c:v>0</c:v>
                </c:pt>
                <c:pt idx="7662">
                  <c:v>0</c:v>
                </c:pt>
                <c:pt idx="7663">
                  <c:v>0</c:v>
                </c:pt>
                <c:pt idx="7664">
                  <c:v>0</c:v>
                </c:pt>
                <c:pt idx="7665">
                  <c:v>0</c:v>
                </c:pt>
                <c:pt idx="7666">
                  <c:v>0</c:v>
                </c:pt>
                <c:pt idx="7667">
                  <c:v>0</c:v>
                </c:pt>
                <c:pt idx="7668">
                  <c:v>0</c:v>
                </c:pt>
                <c:pt idx="7669">
                  <c:v>6.9769000000000005E-4</c:v>
                </c:pt>
                <c:pt idx="7670">
                  <c:v>1.2407E-2</c:v>
                </c:pt>
                <c:pt idx="7671">
                  <c:v>1.0212000000000001E-2</c:v>
                </c:pt>
                <c:pt idx="7672">
                  <c:v>8.6630000000000006E-3</c:v>
                </c:pt>
                <c:pt idx="7673">
                  <c:v>8.0946999999999998E-3</c:v>
                </c:pt>
                <c:pt idx="7674">
                  <c:v>6.1040000000000001E-3</c:v>
                </c:pt>
                <c:pt idx="7675">
                  <c:v>4.5120000000000004E-3</c:v>
                </c:pt>
                <c:pt idx="7676">
                  <c:v>3.8746000000000002E-3</c:v>
                </c:pt>
                <c:pt idx="7677">
                  <c:v>3.2187000000000001E-3</c:v>
                </c:pt>
                <c:pt idx="7678">
                  <c:v>2.5313000000000002E-3</c:v>
                </c:pt>
                <c:pt idx="7679">
                  <c:v>0</c:v>
                </c:pt>
                <c:pt idx="7680">
                  <c:v>0</c:v>
                </c:pt>
                <c:pt idx="7681">
                  <c:v>0</c:v>
                </c:pt>
                <c:pt idx="7682">
                  <c:v>0</c:v>
                </c:pt>
                <c:pt idx="7683">
                  <c:v>0</c:v>
                </c:pt>
                <c:pt idx="7684">
                  <c:v>0</c:v>
                </c:pt>
                <c:pt idx="7685">
                  <c:v>0</c:v>
                </c:pt>
                <c:pt idx="7686">
                  <c:v>0</c:v>
                </c:pt>
                <c:pt idx="7687">
                  <c:v>0</c:v>
                </c:pt>
                <c:pt idx="7688">
                  <c:v>0</c:v>
                </c:pt>
                <c:pt idx="7689">
                  <c:v>0</c:v>
                </c:pt>
                <c:pt idx="7690">
                  <c:v>0</c:v>
                </c:pt>
                <c:pt idx="7691">
                  <c:v>2.6061999999999999E-5</c:v>
                </c:pt>
                <c:pt idx="7692">
                  <c:v>4.7869000000000002E-3</c:v>
                </c:pt>
                <c:pt idx="7693">
                  <c:v>5.1682000000000004E-3</c:v>
                </c:pt>
                <c:pt idx="7694">
                  <c:v>8.3396000000000008E-3</c:v>
                </c:pt>
                <c:pt idx="7695">
                  <c:v>6.8536999999999999E-3</c:v>
                </c:pt>
                <c:pt idx="7696">
                  <c:v>5.3829999999999998E-3</c:v>
                </c:pt>
                <c:pt idx="7697">
                  <c:v>4.5507000000000004E-3</c:v>
                </c:pt>
                <c:pt idx="7698">
                  <c:v>3.9954999999999999E-3</c:v>
                </c:pt>
                <c:pt idx="7699">
                  <c:v>3.6735000000000001E-3</c:v>
                </c:pt>
                <c:pt idx="7700">
                  <c:v>3.5844000000000002E-3</c:v>
                </c:pt>
                <c:pt idx="7701">
                  <c:v>3.4428000000000002E-3</c:v>
                </c:pt>
                <c:pt idx="7702">
                  <c:v>3.0715E-3</c:v>
                </c:pt>
                <c:pt idx="7703">
                  <c:v>2.9202E-3</c:v>
                </c:pt>
                <c:pt idx="7704">
                  <c:v>2.5571000000000001E-3</c:v>
                </c:pt>
                <c:pt idx="7705">
                  <c:v>2.2174999999999999E-3</c:v>
                </c:pt>
                <c:pt idx="7706">
                  <c:v>1.9486E-3</c:v>
                </c:pt>
                <c:pt idx="7707">
                  <c:v>0</c:v>
                </c:pt>
                <c:pt idx="7708">
                  <c:v>0</c:v>
                </c:pt>
                <c:pt idx="7709">
                  <c:v>0</c:v>
                </c:pt>
                <c:pt idx="7710">
                  <c:v>0</c:v>
                </c:pt>
                <c:pt idx="7711">
                  <c:v>0</c:v>
                </c:pt>
                <c:pt idx="7712">
                  <c:v>0</c:v>
                </c:pt>
                <c:pt idx="7713">
                  <c:v>0</c:v>
                </c:pt>
                <c:pt idx="7714">
                  <c:v>0</c:v>
                </c:pt>
                <c:pt idx="7715">
                  <c:v>0</c:v>
                </c:pt>
                <c:pt idx="7716">
                  <c:v>0</c:v>
                </c:pt>
                <c:pt idx="7717">
                  <c:v>0</c:v>
                </c:pt>
                <c:pt idx="7718">
                  <c:v>0</c:v>
                </c:pt>
                <c:pt idx="7719">
                  <c:v>0</c:v>
                </c:pt>
                <c:pt idx="7720">
                  <c:v>0</c:v>
                </c:pt>
                <c:pt idx="7721">
                  <c:v>0</c:v>
                </c:pt>
                <c:pt idx="7722">
                  <c:v>5.4385999999999999E-6</c:v>
                </c:pt>
                <c:pt idx="7723">
                  <c:v>2.2881999999999999E-5</c:v>
                </c:pt>
                <c:pt idx="7724">
                  <c:v>1.4416000000000001E-5</c:v>
                </c:pt>
                <c:pt idx="7725">
                  <c:v>5.5727E-6</c:v>
                </c:pt>
                <c:pt idx="7726">
                  <c:v>3.9747000000000002E-7</c:v>
                </c:pt>
                <c:pt idx="7727">
                  <c:v>0</c:v>
                </c:pt>
                <c:pt idx="7728">
                  <c:v>0</c:v>
                </c:pt>
                <c:pt idx="7729">
                  <c:v>0</c:v>
                </c:pt>
                <c:pt idx="7730">
                  <c:v>0</c:v>
                </c:pt>
                <c:pt idx="7731">
                  <c:v>0</c:v>
                </c:pt>
                <c:pt idx="7732">
                  <c:v>0</c:v>
                </c:pt>
                <c:pt idx="7733">
                  <c:v>0</c:v>
                </c:pt>
                <c:pt idx="7734">
                  <c:v>0</c:v>
                </c:pt>
                <c:pt idx="7735">
                  <c:v>0</c:v>
                </c:pt>
                <c:pt idx="7736">
                  <c:v>0</c:v>
                </c:pt>
                <c:pt idx="7737">
                  <c:v>0</c:v>
                </c:pt>
                <c:pt idx="7738">
                  <c:v>0</c:v>
                </c:pt>
                <c:pt idx="7739">
                  <c:v>0</c:v>
                </c:pt>
                <c:pt idx="7740">
                  <c:v>0</c:v>
                </c:pt>
                <c:pt idx="7741">
                  <c:v>0</c:v>
                </c:pt>
                <c:pt idx="7742">
                  <c:v>0</c:v>
                </c:pt>
                <c:pt idx="7743">
                  <c:v>0</c:v>
                </c:pt>
                <c:pt idx="7744">
                  <c:v>0</c:v>
                </c:pt>
                <c:pt idx="7745">
                  <c:v>0</c:v>
                </c:pt>
                <c:pt idx="7746">
                  <c:v>5.5601999999999997E-6</c:v>
                </c:pt>
                <c:pt idx="7747">
                  <c:v>9.930500000000001E-4</c:v>
                </c:pt>
                <c:pt idx="7748">
                  <c:v>4.0174E-3</c:v>
                </c:pt>
                <c:pt idx="7749">
                  <c:v>3.6863E-3</c:v>
                </c:pt>
                <c:pt idx="7750">
                  <c:v>3.9116999999999997E-3</c:v>
                </c:pt>
                <c:pt idx="7751">
                  <c:v>3.7556999999999998E-3</c:v>
                </c:pt>
                <c:pt idx="7752">
                  <c:v>3.3216999999999999E-3</c:v>
                </c:pt>
                <c:pt idx="7753">
                  <c:v>3.0306E-3</c:v>
                </c:pt>
                <c:pt idx="7754">
                  <c:v>1.6053E-3</c:v>
                </c:pt>
                <c:pt idx="7755">
                  <c:v>7.5717000000000004E-4</c:v>
                </c:pt>
                <c:pt idx="7756">
                  <c:v>3.0868000000000003E-5</c:v>
                </c:pt>
                <c:pt idx="7757">
                  <c:v>0</c:v>
                </c:pt>
                <c:pt idx="7758">
                  <c:v>0</c:v>
                </c:pt>
                <c:pt idx="7759">
                  <c:v>0</c:v>
                </c:pt>
                <c:pt idx="7760">
                  <c:v>0</c:v>
                </c:pt>
                <c:pt idx="7761">
                  <c:v>0</c:v>
                </c:pt>
                <c:pt idx="7762">
                  <c:v>0</c:v>
                </c:pt>
                <c:pt idx="7763">
                  <c:v>0</c:v>
                </c:pt>
                <c:pt idx="7764">
                  <c:v>0</c:v>
                </c:pt>
                <c:pt idx="7765">
                  <c:v>0</c:v>
                </c:pt>
                <c:pt idx="7766">
                  <c:v>0</c:v>
                </c:pt>
                <c:pt idx="7767">
                  <c:v>0</c:v>
                </c:pt>
                <c:pt idx="7768">
                  <c:v>0</c:v>
                </c:pt>
                <c:pt idx="7769">
                  <c:v>0</c:v>
                </c:pt>
                <c:pt idx="7770">
                  <c:v>0</c:v>
                </c:pt>
                <c:pt idx="7771">
                  <c:v>0</c:v>
                </c:pt>
                <c:pt idx="7772">
                  <c:v>7.2255000000000002E-3</c:v>
                </c:pt>
                <c:pt idx="7773">
                  <c:v>4.2828999999999999E-2</c:v>
                </c:pt>
                <c:pt idx="7774">
                  <c:v>2.9964000000000001E-2</c:v>
                </c:pt>
                <c:pt idx="7775">
                  <c:v>1.2565E-2</c:v>
                </c:pt>
                <c:pt idx="7776">
                  <c:v>4.9905000000000001E-3</c:v>
                </c:pt>
                <c:pt idx="7777">
                  <c:v>5.8409999999999998E-3</c:v>
                </c:pt>
                <c:pt idx="7778">
                  <c:v>1.0437E-2</c:v>
                </c:pt>
                <c:pt idx="7779">
                  <c:v>8.0756999999999999E-3</c:v>
                </c:pt>
                <c:pt idx="7780">
                  <c:v>6.6420000000000003E-3</c:v>
                </c:pt>
                <c:pt idx="7781">
                  <c:v>5.2519999999999997E-3</c:v>
                </c:pt>
                <c:pt idx="7782">
                  <c:v>4.2595000000000003E-3</c:v>
                </c:pt>
                <c:pt idx="7783">
                  <c:v>3.3697000000000002E-3</c:v>
                </c:pt>
                <c:pt idx="7784">
                  <c:v>2.9681999999999998E-3</c:v>
                </c:pt>
                <c:pt idx="7785">
                  <c:v>0</c:v>
                </c:pt>
                <c:pt idx="7786">
                  <c:v>0</c:v>
                </c:pt>
                <c:pt idx="7787">
                  <c:v>0</c:v>
                </c:pt>
                <c:pt idx="7788">
                  <c:v>0</c:v>
                </c:pt>
                <c:pt idx="7789">
                  <c:v>0</c:v>
                </c:pt>
                <c:pt idx="7790">
                  <c:v>0</c:v>
                </c:pt>
                <c:pt idx="7791">
                  <c:v>0</c:v>
                </c:pt>
                <c:pt idx="7792">
                  <c:v>0</c:v>
                </c:pt>
                <c:pt idx="7793">
                  <c:v>4.573E-4</c:v>
                </c:pt>
                <c:pt idx="7794">
                  <c:v>4.3508999999999999E-2</c:v>
                </c:pt>
                <c:pt idx="7795">
                  <c:v>4.58E-2</c:v>
                </c:pt>
                <c:pt idx="7796">
                  <c:v>2.4916000000000001E-2</c:v>
                </c:pt>
                <c:pt idx="7797">
                  <c:v>1.3733E-2</c:v>
                </c:pt>
                <c:pt idx="7798">
                  <c:v>8.5506999999999996E-3</c:v>
                </c:pt>
                <c:pt idx="7799">
                  <c:v>7.9530999999999994E-3</c:v>
                </c:pt>
                <c:pt idx="7800">
                  <c:v>5.9242000000000001E-3</c:v>
                </c:pt>
                <c:pt idx="7801">
                  <c:v>5.1611000000000001E-3</c:v>
                </c:pt>
                <c:pt idx="7802">
                  <c:v>4.1840000000000002E-3</c:v>
                </c:pt>
                <c:pt idx="7803">
                  <c:v>3.6107000000000001E-3</c:v>
                </c:pt>
                <c:pt idx="7804">
                  <c:v>3.4014000000000002E-3</c:v>
                </c:pt>
                <c:pt idx="7805">
                  <c:v>3.0254000000000001E-3</c:v>
                </c:pt>
                <c:pt idx="7806">
                  <c:v>2.6922999999999999E-3</c:v>
                </c:pt>
                <c:pt idx="7807">
                  <c:v>2.5823E-3</c:v>
                </c:pt>
                <c:pt idx="7808">
                  <c:v>2.4513999999999998E-3</c:v>
                </c:pt>
                <c:pt idx="7809">
                  <c:v>6.2909000000000001E-4</c:v>
                </c:pt>
                <c:pt idx="7810">
                  <c:v>0</c:v>
                </c:pt>
                <c:pt idx="7811">
                  <c:v>0</c:v>
                </c:pt>
                <c:pt idx="7812">
                  <c:v>0</c:v>
                </c:pt>
                <c:pt idx="7813">
                  <c:v>0</c:v>
                </c:pt>
                <c:pt idx="7814">
                  <c:v>0</c:v>
                </c:pt>
                <c:pt idx="7815">
                  <c:v>0</c:v>
                </c:pt>
                <c:pt idx="7816">
                  <c:v>0</c:v>
                </c:pt>
                <c:pt idx="7817">
                  <c:v>0</c:v>
                </c:pt>
                <c:pt idx="7818">
                  <c:v>0</c:v>
                </c:pt>
                <c:pt idx="7819">
                  <c:v>0</c:v>
                </c:pt>
                <c:pt idx="7820">
                  <c:v>0</c:v>
                </c:pt>
                <c:pt idx="7821">
                  <c:v>2.0280999999999999E-4</c:v>
                </c:pt>
                <c:pt idx="7822">
                  <c:v>1.1494000000000001E-2</c:v>
                </c:pt>
                <c:pt idx="7823">
                  <c:v>4.6426999999999996E-6</c:v>
                </c:pt>
                <c:pt idx="7824">
                  <c:v>4.7778999999999999E-3</c:v>
                </c:pt>
                <c:pt idx="7825">
                  <c:v>9.9901E-3</c:v>
                </c:pt>
                <c:pt idx="7826">
                  <c:v>4.5903000000000003E-3</c:v>
                </c:pt>
                <c:pt idx="7827">
                  <c:v>4.0388000000000004E-3</c:v>
                </c:pt>
                <c:pt idx="7828">
                  <c:v>2.4991000000000002E-3</c:v>
                </c:pt>
                <c:pt idx="7829">
                  <c:v>1.4452E-3</c:v>
                </c:pt>
                <c:pt idx="7830">
                  <c:v>8.5523000000000001E-5</c:v>
                </c:pt>
                <c:pt idx="7831">
                  <c:v>0</c:v>
                </c:pt>
                <c:pt idx="7832">
                  <c:v>0</c:v>
                </c:pt>
                <c:pt idx="7833">
                  <c:v>0</c:v>
                </c:pt>
                <c:pt idx="7834">
                  <c:v>0</c:v>
                </c:pt>
                <c:pt idx="7835">
                  <c:v>0</c:v>
                </c:pt>
                <c:pt idx="7836">
                  <c:v>0</c:v>
                </c:pt>
                <c:pt idx="7837">
                  <c:v>0</c:v>
                </c:pt>
                <c:pt idx="7838">
                  <c:v>0</c:v>
                </c:pt>
                <c:pt idx="7839">
                  <c:v>0</c:v>
                </c:pt>
                <c:pt idx="7840">
                  <c:v>0</c:v>
                </c:pt>
                <c:pt idx="7841">
                  <c:v>0</c:v>
                </c:pt>
                <c:pt idx="7842">
                  <c:v>0</c:v>
                </c:pt>
                <c:pt idx="7843">
                  <c:v>0</c:v>
                </c:pt>
                <c:pt idx="7844">
                  <c:v>0</c:v>
                </c:pt>
                <c:pt idx="7845">
                  <c:v>0</c:v>
                </c:pt>
                <c:pt idx="7846">
                  <c:v>0</c:v>
                </c:pt>
                <c:pt idx="7847">
                  <c:v>0</c:v>
                </c:pt>
                <c:pt idx="7848">
                  <c:v>0</c:v>
                </c:pt>
                <c:pt idx="7849">
                  <c:v>0</c:v>
                </c:pt>
                <c:pt idx="7850">
                  <c:v>0</c:v>
                </c:pt>
                <c:pt idx="7851">
                  <c:v>0</c:v>
                </c:pt>
                <c:pt idx="7852">
                  <c:v>0</c:v>
                </c:pt>
                <c:pt idx="7853">
                  <c:v>0</c:v>
                </c:pt>
                <c:pt idx="7854">
                  <c:v>1.4705000000000001E-5</c:v>
                </c:pt>
                <c:pt idx="7855">
                  <c:v>5.5239000000000004E-4</c:v>
                </c:pt>
                <c:pt idx="7856">
                  <c:v>5.2756999999999999E-4</c:v>
                </c:pt>
                <c:pt idx="7857">
                  <c:v>2.9055999999999998E-4</c:v>
                </c:pt>
                <c:pt idx="7858">
                  <c:v>1.0959E-4</c:v>
                </c:pt>
                <c:pt idx="7859">
                  <c:v>6.6307000000000001E-5</c:v>
                </c:pt>
                <c:pt idx="7860">
                  <c:v>4.8721000000000003E-5</c:v>
                </c:pt>
                <c:pt idx="7861">
                  <c:v>0</c:v>
                </c:pt>
                <c:pt idx="7862">
                  <c:v>0</c:v>
                </c:pt>
                <c:pt idx="7863">
                  <c:v>0</c:v>
                </c:pt>
                <c:pt idx="7864">
                  <c:v>0</c:v>
                </c:pt>
                <c:pt idx="7865">
                  <c:v>0</c:v>
                </c:pt>
                <c:pt idx="7866">
                  <c:v>0</c:v>
                </c:pt>
                <c:pt idx="7867">
                  <c:v>0</c:v>
                </c:pt>
                <c:pt idx="7868">
                  <c:v>0</c:v>
                </c:pt>
                <c:pt idx="7869">
                  <c:v>0</c:v>
                </c:pt>
                <c:pt idx="7870">
                  <c:v>0</c:v>
                </c:pt>
                <c:pt idx="7871">
                  <c:v>0</c:v>
                </c:pt>
                <c:pt idx="7872">
                  <c:v>0</c:v>
                </c:pt>
                <c:pt idx="7873">
                  <c:v>0</c:v>
                </c:pt>
                <c:pt idx="7874">
                  <c:v>0</c:v>
                </c:pt>
                <c:pt idx="7875">
                  <c:v>0</c:v>
                </c:pt>
                <c:pt idx="7876">
                  <c:v>0</c:v>
                </c:pt>
                <c:pt idx="7877">
                  <c:v>0</c:v>
                </c:pt>
                <c:pt idx="7878">
                  <c:v>0</c:v>
                </c:pt>
                <c:pt idx="7879">
                  <c:v>0</c:v>
                </c:pt>
                <c:pt idx="7880">
                  <c:v>0</c:v>
                </c:pt>
                <c:pt idx="7881">
                  <c:v>0</c:v>
                </c:pt>
                <c:pt idx="7882">
                  <c:v>0</c:v>
                </c:pt>
                <c:pt idx="7883">
                  <c:v>0</c:v>
                </c:pt>
                <c:pt idx="7884">
                  <c:v>0</c:v>
                </c:pt>
                <c:pt idx="7885">
                  <c:v>0</c:v>
                </c:pt>
                <c:pt idx="7886">
                  <c:v>0</c:v>
                </c:pt>
                <c:pt idx="7887">
                  <c:v>0</c:v>
                </c:pt>
                <c:pt idx="7888">
                  <c:v>0</c:v>
                </c:pt>
                <c:pt idx="7889">
                  <c:v>0</c:v>
                </c:pt>
                <c:pt idx="7890">
                  <c:v>0</c:v>
                </c:pt>
                <c:pt idx="7891">
                  <c:v>0</c:v>
                </c:pt>
                <c:pt idx="7892">
                  <c:v>0</c:v>
                </c:pt>
                <c:pt idx="7893">
                  <c:v>0</c:v>
                </c:pt>
                <c:pt idx="7894">
                  <c:v>0</c:v>
                </c:pt>
                <c:pt idx="7895">
                  <c:v>0</c:v>
                </c:pt>
                <c:pt idx="7896">
                  <c:v>0</c:v>
                </c:pt>
                <c:pt idx="7897">
                  <c:v>0</c:v>
                </c:pt>
                <c:pt idx="7898">
                  <c:v>0</c:v>
                </c:pt>
                <c:pt idx="7899">
                  <c:v>0</c:v>
                </c:pt>
                <c:pt idx="7900">
                  <c:v>0</c:v>
                </c:pt>
                <c:pt idx="7901">
                  <c:v>0</c:v>
                </c:pt>
                <c:pt idx="7902">
                  <c:v>0</c:v>
                </c:pt>
                <c:pt idx="7903">
                  <c:v>0</c:v>
                </c:pt>
                <c:pt idx="7904">
                  <c:v>0</c:v>
                </c:pt>
                <c:pt idx="7905">
                  <c:v>0</c:v>
                </c:pt>
                <c:pt idx="7906">
                  <c:v>0</c:v>
                </c:pt>
                <c:pt idx="7907">
                  <c:v>0</c:v>
                </c:pt>
                <c:pt idx="7908">
                  <c:v>0</c:v>
                </c:pt>
                <c:pt idx="7909">
                  <c:v>0</c:v>
                </c:pt>
                <c:pt idx="7910">
                  <c:v>0</c:v>
                </c:pt>
                <c:pt idx="7911">
                  <c:v>0</c:v>
                </c:pt>
                <c:pt idx="7912">
                  <c:v>0</c:v>
                </c:pt>
                <c:pt idx="7913">
                  <c:v>0</c:v>
                </c:pt>
                <c:pt idx="7914">
                  <c:v>0</c:v>
                </c:pt>
                <c:pt idx="7915">
                  <c:v>0</c:v>
                </c:pt>
                <c:pt idx="7916">
                  <c:v>0</c:v>
                </c:pt>
                <c:pt idx="7917">
                  <c:v>0</c:v>
                </c:pt>
                <c:pt idx="7918">
                  <c:v>0</c:v>
                </c:pt>
                <c:pt idx="7919">
                  <c:v>0</c:v>
                </c:pt>
                <c:pt idx="7920">
                  <c:v>0</c:v>
                </c:pt>
                <c:pt idx="7921">
                  <c:v>0</c:v>
                </c:pt>
                <c:pt idx="7922">
                  <c:v>0</c:v>
                </c:pt>
                <c:pt idx="7923">
                  <c:v>0</c:v>
                </c:pt>
                <c:pt idx="7924">
                  <c:v>0</c:v>
                </c:pt>
                <c:pt idx="7925">
                  <c:v>0</c:v>
                </c:pt>
                <c:pt idx="7926">
                  <c:v>0</c:v>
                </c:pt>
                <c:pt idx="7927">
                  <c:v>0</c:v>
                </c:pt>
                <c:pt idx="7928">
                  <c:v>0</c:v>
                </c:pt>
                <c:pt idx="7929">
                  <c:v>0</c:v>
                </c:pt>
                <c:pt idx="7930">
                  <c:v>0</c:v>
                </c:pt>
                <c:pt idx="7931">
                  <c:v>0</c:v>
                </c:pt>
                <c:pt idx="7932">
                  <c:v>0</c:v>
                </c:pt>
                <c:pt idx="7933">
                  <c:v>0</c:v>
                </c:pt>
                <c:pt idx="7934">
                  <c:v>0</c:v>
                </c:pt>
                <c:pt idx="7935">
                  <c:v>0</c:v>
                </c:pt>
                <c:pt idx="7936">
                  <c:v>0</c:v>
                </c:pt>
                <c:pt idx="7937">
                  <c:v>0</c:v>
                </c:pt>
                <c:pt idx="7938">
                  <c:v>0</c:v>
                </c:pt>
                <c:pt idx="7939">
                  <c:v>0</c:v>
                </c:pt>
                <c:pt idx="7940">
                  <c:v>1.3715E-2</c:v>
                </c:pt>
                <c:pt idx="7941">
                  <c:v>1.1743999999999999E-2</c:v>
                </c:pt>
                <c:pt idx="7942">
                  <c:v>6.2166000000000001E-4</c:v>
                </c:pt>
                <c:pt idx="7943">
                  <c:v>3.4576000000000002E-4</c:v>
                </c:pt>
                <c:pt idx="7944">
                  <c:v>2.4180999999999999E-3</c:v>
                </c:pt>
                <c:pt idx="7945">
                  <c:v>1.6138000000000001E-3</c:v>
                </c:pt>
                <c:pt idx="7946">
                  <c:v>9.4755000000000002E-4</c:v>
                </c:pt>
                <c:pt idx="7947">
                  <c:v>7.3680999999999996E-4</c:v>
                </c:pt>
                <c:pt idx="7948">
                  <c:v>8.9189000000000003E-5</c:v>
                </c:pt>
                <c:pt idx="7949">
                  <c:v>8.1545000000000006E-5</c:v>
                </c:pt>
                <c:pt idx="7950">
                  <c:v>7.5715000000000003E-5</c:v>
                </c:pt>
                <c:pt idx="7951">
                  <c:v>1.0728E-4</c:v>
                </c:pt>
                <c:pt idx="7952">
                  <c:v>0</c:v>
                </c:pt>
                <c:pt idx="7953">
                  <c:v>9.5429E-4</c:v>
                </c:pt>
                <c:pt idx="7954">
                  <c:v>4.9125000000000002E-3</c:v>
                </c:pt>
                <c:pt idx="7955">
                  <c:v>1.3774E-2</c:v>
                </c:pt>
                <c:pt idx="7956">
                  <c:v>1.2467000000000001E-2</c:v>
                </c:pt>
                <c:pt idx="7957">
                  <c:v>1.2184E-2</c:v>
                </c:pt>
                <c:pt idx="7958">
                  <c:v>9.7689000000000005E-3</c:v>
                </c:pt>
                <c:pt idx="7959">
                  <c:v>5.2401000000000001E-3</c:v>
                </c:pt>
                <c:pt idx="7960">
                  <c:v>8.0808000000000008E-3</c:v>
                </c:pt>
                <c:pt idx="7961">
                  <c:v>6.1811000000000001E-3</c:v>
                </c:pt>
                <c:pt idx="7962">
                  <c:v>4.1714999999999999E-3</c:v>
                </c:pt>
                <c:pt idx="7963">
                  <c:v>3.7044000000000001E-3</c:v>
                </c:pt>
                <c:pt idx="7964">
                  <c:v>3.2813E-3</c:v>
                </c:pt>
                <c:pt idx="7965">
                  <c:v>2.7561999999999999E-3</c:v>
                </c:pt>
                <c:pt idx="7966">
                  <c:v>0</c:v>
                </c:pt>
                <c:pt idx="7967">
                  <c:v>0</c:v>
                </c:pt>
                <c:pt idx="7968">
                  <c:v>0</c:v>
                </c:pt>
                <c:pt idx="7969">
                  <c:v>0</c:v>
                </c:pt>
                <c:pt idx="7970">
                  <c:v>0</c:v>
                </c:pt>
                <c:pt idx="7971">
                  <c:v>0</c:v>
                </c:pt>
                <c:pt idx="7972">
                  <c:v>0</c:v>
                </c:pt>
                <c:pt idx="7973">
                  <c:v>0</c:v>
                </c:pt>
                <c:pt idx="7974">
                  <c:v>0</c:v>
                </c:pt>
                <c:pt idx="7975">
                  <c:v>0</c:v>
                </c:pt>
                <c:pt idx="7976">
                  <c:v>0</c:v>
                </c:pt>
                <c:pt idx="7977">
                  <c:v>0</c:v>
                </c:pt>
                <c:pt idx="7978">
                  <c:v>0</c:v>
                </c:pt>
                <c:pt idx="7979">
                  <c:v>0</c:v>
                </c:pt>
                <c:pt idx="7980">
                  <c:v>0</c:v>
                </c:pt>
                <c:pt idx="7981">
                  <c:v>0</c:v>
                </c:pt>
                <c:pt idx="7982">
                  <c:v>2.0602E-5</c:v>
                </c:pt>
                <c:pt idx="7983">
                  <c:v>9.7206000000000004E-5</c:v>
                </c:pt>
                <c:pt idx="7984">
                  <c:v>2.0278000000000001E-5</c:v>
                </c:pt>
                <c:pt idx="7985">
                  <c:v>1.3386E-5</c:v>
                </c:pt>
                <c:pt idx="7986">
                  <c:v>1.3356999999999999E-5</c:v>
                </c:pt>
                <c:pt idx="7987">
                  <c:v>2.8432000000000002E-5</c:v>
                </c:pt>
                <c:pt idx="7988">
                  <c:v>3.2315E-3</c:v>
                </c:pt>
                <c:pt idx="7989">
                  <c:v>4.6871999999999999E-3</c:v>
                </c:pt>
                <c:pt idx="7990">
                  <c:v>2.6627E-3</c:v>
                </c:pt>
                <c:pt idx="7991">
                  <c:v>3.2239E-3</c:v>
                </c:pt>
                <c:pt idx="7992">
                  <c:v>2.6868999999999999E-3</c:v>
                </c:pt>
                <c:pt idx="7993">
                  <c:v>1.8435999999999999E-3</c:v>
                </c:pt>
                <c:pt idx="7994">
                  <c:v>1.1464999999999999E-3</c:v>
                </c:pt>
                <c:pt idx="7995">
                  <c:v>6.8647999999999995E-4</c:v>
                </c:pt>
                <c:pt idx="7996">
                  <c:v>3.9539000000000002E-5</c:v>
                </c:pt>
                <c:pt idx="7997">
                  <c:v>0</c:v>
                </c:pt>
                <c:pt idx="7998">
                  <c:v>0</c:v>
                </c:pt>
                <c:pt idx="7999">
                  <c:v>0</c:v>
                </c:pt>
                <c:pt idx="8000">
                  <c:v>0</c:v>
                </c:pt>
                <c:pt idx="8001">
                  <c:v>0</c:v>
                </c:pt>
                <c:pt idx="8002">
                  <c:v>0</c:v>
                </c:pt>
                <c:pt idx="8003">
                  <c:v>0</c:v>
                </c:pt>
                <c:pt idx="8004">
                  <c:v>0</c:v>
                </c:pt>
                <c:pt idx="8005">
                  <c:v>0</c:v>
                </c:pt>
                <c:pt idx="8006">
                  <c:v>0</c:v>
                </c:pt>
                <c:pt idx="8007">
                  <c:v>0</c:v>
                </c:pt>
                <c:pt idx="8008">
                  <c:v>0</c:v>
                </c:pt>
                <c:pt idx="8009">
                  <c:v>0</c:v>
                </c:pt>
                <c:pt idx="8010">
                  <c:v>0</c:v>
                </c:pt>
                <c:pt idx="8011">
                  <c:v>0</c:v>
                </c:pt>
                <c:pt idx="8012">
                  <c:v>0</c:v>
                </c:pt>
                <c:pt idx="8013">
                  <c:v>0</c:v>
                </c:pt>
                <c:pt idx="8014">
                  <c:v>0</c:v>
                </c:pt>
                <c:pt idx="8015">
                  <c:v>0</c:v>
                </c:pt>
                <c:pt idx="8016">
                  <c:v>0</c:v>
                </c:pt>
                <c:pt idx="8017">
                  <c:v>0</c:v>
                </c:pt>
                <c:pt idx="8018">
                  <c:v>0</c:v>
                </c:pt>
                <c:pt idx="8019">
                  <c:v>0</c:v>
                </c:pt>
                <c:pt idx="8020">
                  <c:v>0</c:v>
                </c:pt>
                <c:pt idx="8021">
                  <c:v>0</c:v>
                </c:pt>
                <c:pt idx="8022">
                  <c:v>0</c:v>
                </c:pt>
                <c:pt idx="8023">
                  <c:v>0</c:v>
                </c:pt>
                <c:pt idx="8024">
                  <c:v>0</c:v>
                </c:pt>
                <c:pt idx="8025">
                  <c:v>0</c:v>
                </c:pt>
                <c:pt idx="8026">
                  <c:v>0</c:v>
                </c:pt>
                <c:pt idx="8027">
                  <c:v>0</c:v>
                </c:pt>
                <c:pt idx="8028">
                  <c:v>0</c:v>
                </c:pt>
                <c:pt idx="8029">
                  <c:v>0</c:v>
                </c:pt>
                <c:pt idx="8030">
                  <c:v>0</c:v>
                </c:pt>
                <c:pt idx="8031">
                  <c:v>0</c:v>
                </c:pt>
                <c:pt idx="8032">
                  <c:v>0</c:v>
                </c:pt>
                <c:pt idx="8033">
                  <c:v>0</c:v>
                </c:pt>
                <c:pt idx="8034">
                  <c:v>0</c:v>
                </c:pt>
                <c:pt idx="8035">
                  <c:v>0</c:v>
                </c:pt>
                <c:pt idx="8036">
                  <c:v>0</c:v>
                </c:pt>
                <c:pt idx="8037">
                  <c:v>0</c:v>
                </c:pt>
                <c:pt idx="8038">
                  <c:v>0</c:v>
                </c:pt>
                <c:pt idx="8039">
                  <c:v>0</c:v>
                </c:pt>
                <c:pt idx="8040">
                  <c:v>0</c:v>
                </c:pt>
                <c:pt idx="8041">
                  <c:v>1.5688999999999998E-5</c:v>
                </c:pt>
                <c:pt idx="8042">
                  <c:v>8.5327000000000005E-6</c:v>
                </c:pt>
                <c:pt idx="8043">
                  <c:v>2.0019E-3</c:v>
                </c:pt>
                <c:pt idx="8044">
                  <c:v>4.7489000000000003E-3</c:v>
                </c:pt>
                <c:pt idx="8045">
                  <c:v>1.1802999999999999E-2</c:v>
                </c:pt>
                <c:pt idx="8046">
                  <c:v>8.7609999999999997E-3</c:v>
                </c:pt>
                <c:pt idx="8047">
                  <c:v>5.7387000000000002E-3</c:v>
                </c:pt>
                <c:pt idx="8048">
                  <c:v>4.5608999999999997E-3</c:v>
                </c:pt>
                <c:pt idx="8049">
                  <c:v>4.5902E-3</c:v>
                </c:pt>
                <c:pt idx="8050">
                  <c:v>4.3480999999999997E-3</c:v>
                </c:pt>
                <c:pt idx="8051">
                  <c:v>3.9594000000000001E-3</c:v>
                </c:pt>
                <c:pt idx="8052">
                  <c:v>3.8251000000000001E-3</c:v>
                </c:pt>
                <c:pt idx="8053">
                  <c:v>4.1866000000000004E-3</c:v>
                </c:pt>
                <c:pt idx="8054">
                  <c:v>5.7995E-3</c:v>
                </c:pt>
                <c:pt idx="8055">
                  <c:v>2.2594999999999998E-3</c:v>
                </c:pt>
                <c:pt idx="8056">
                  <c:v>4.7627999999999997E-2</c:v>
                </c:pt>
                <c:pt idx="8057">
                  <c:v>1.9623000000000002E-2</c:v>
                </c:pt>
                <c:pt idx="8058">
                  <c:v>1.3403E-2</c:v>
                </c:pt>
                <c:pt idx="8059">
                  <c:v>1.2394000000000001E-2</c:v>
                </c:pt>
                <c:pt idx="8060">
                  <c:v>9.3221999999999992E-3</c:v>
                </c:pt>
                <c:pt idx="8061">
                  <c:v>6.5718E-3</c:v>
                </c:pt>
                <c:pt idx="8062">
                  <c:v>4.9604000000000002E-3</c:v>
                </c:pt>
                <c:pt idx="8063">
                  <c:v>4.0969999999999999E-3</c:v>
                </c:pt>
                <c:pt idx="8064">
                  <c:v>3.5273000000000001E-3</c:v>
                </c:pt>
                <c:pt idx="8065">
                  <c:v>3.0642E-3</c:v>
                </c:pt>
                <c:pt idx="8066">
                  <c:v>2.6711E-3</c:v>
                </c:pt>
                <c:pt idx="8067">
                  <c:v>2.5003999999999998E-3</c:v>
                </c:pt>
                <c:pt idx="8068">
                  <c:v>2.3437000000000002E-3</c:v>
                </c:pt>
                <c:pt idx="8069">
                  <c:v>2.1115000000000001E-3</c:v>
                </c:pt>
                <c:pt idx="8070">
                  <c:v>2.0644999999999999E-3</c:v>
                </c:pt>
                <c:pt idx="8071">
                  <c:v>1.9469999999999999E-3</c:v>
                </c:pt>
                <c:pt idx="8072">
                  <c:v>7.5498000000000004E-4</c:v>
                </c:pt>
                <c:pt idx="8073">
                  <c:v>0</c:v>
                </c:pt>
                <c:pt idx="8074">
                  <c:v>0</c:v>
                </c:pt>
                <c:pt idx="8075">
                  <c:v>0</c:v>
                </c:pt>
                <c:pt idx="8076">
                  <c:v>0</c:v>
                </c:pt>
                <c:pt idx="8077">
                  <c:v>0</c:v>
                </c:pt>
                <c:pt idx="8078">
                  <c:v>0</c:v>
                </c:pt>
                <c:pt idx="8079">
                  <c:v>0</c:v>
                </c:pt>
                <c:pt idx="8080">
                  <c:v>0</c:v>
                </c:pt>
                <c:pt idx="8081">
                  <c:v>0</c:v>
                </c:pt>
                <c:pt idx="8082">
                  <c:v>0</c:v>
                </c:pt>
                <c:pt idx="8083">
                  <c:v>0</c:v>
                </c:pt>
                <c:pt idx="8084">
                  <c:v>0</c:v>
                </c:pt>
                <c:pt idx="8085">
                  <c:v>0</c:v>
                </c:pt>
                <c:pt idx="8086">
                  <c:v>0</c:v>
                </c:pt>
                <c:pt idx="8087">
                  <c:v>0</c:v>
                </c:pt>
                <c:pt idx="8088">
                  <c:v>0</c:v>
                </c:pt>
                <c:pt idx="8089">
                  <c:v>0</c:v>
                </c:pt>
                <c:pt idx="8090">
                  <c:v>0</c:v>
                </c:pt>
                <c:pt idx="8091">
                  <c:v>4.4454E-4</c:v>
                </c:pt>
                <c:pt idx="8092">
                  <c:v>3.9398000000000002E-3</c:v>
                </c:pt>
                <c:pt idx="8093">
                  <c:v>7.5525000000000002E-3</c:v>
                </c:pt>
                <c:pt idx="8094">
                  <c:v>6.3350000000000004E-3</c:v>
                </c:pt>
                <c:pt idx="8095">
                  <c:v>5.4764999999999996E-3</c:v>
                </c:pt>
                <c:pt idx="8096">
                  <c:v>4.6186999999999999E-3</c:v>
                </c:pt>
                <c:pt idx="8097">
                  <c:v>4.0457000000000002E-3</c:v>
                </c:pt>
                <c:pt idx="8098">
                  <c:v>3.8154999999999999E-3</c:v>
                </c:pt>
                <c:pt idx="8099">
                  <c:v>3.5111000000000001E-3</c:v>
                </c:pt>
                <c:pt idx="8100">
                  <c:v>3.1370999999999999E-3</c:v>
                </c:pt>
                <c:pt idx="8101">
                  <c:v>2.6778000000000001E-3</c:v>
                </c:pt>
                <c:pt idx="8102">
                  <c:v>0</c:v>
                </c:pt>
                <c:pt idx="8103">
                  <c:v>0</c:v>
                </c:pt>
                <c:pt idx="8104">
                  <c:v>0</c:v>
                </c:pt>
                <c:pt idx="8105">
                  <c:v>0</c:v>
                </c:pt>
                <c:pt idx="8106">
                  <c:v>0</c:v>
                </c:pt>
                <c:pt idx="8107">
                  <c:v>0</c:v>
                </c:pt>
                <c:pt idx="8108">
                  <c:v>0</c:v>
                </c:pt>
                <c:pt idx="8109">
                  <c:v>0</c:v>
                </c:pt>
                <c:pt idx="8110">
                  <c:v>0</c:v>
                </c:pt>
                <c:pt idx="8111">
                  <c:v>2.0490999999999999E-2</c:v>
                </c:pt>
                <c:pt idx="8112">
                  <c:v>4.2947999999999997E-3</c:v>
                </c:pt>
                <c:pt idx="8113">
                  <c:v>9.8706000000000002E-3</c:v>
                </c:pt>
                <c:pt idx="8114">
                  <c:v>9.8347999999999994E-3</c:v>
                </c:pt>
                <c:pt idx="8115">
                  <c:v>8.2179000000000002E-3</c:v>
                </c:pt>
                <c:pt idx="8116">
                  <c:v>6.6598999999999998E-3</c:v>
                </c:pt>
                <c:pt idx="8117">
                  <c:v>5.3701E-3</c:v>
                </c:pt>
                <c:pt idx="8118">
                  <c:v>4.5256999999999997E-3</c:v>
                </c:pt>
                <c:pt idx="8119">
                  <c:v>3.8706999999999999E-3</c:v>
                </c:pt>
                <c:pt idx="8120">
                  <c:v>3.8812E-3</c:v>
                </c:pt>
                <c:pt idx="8121">
                  <c:v>3.4724999999999999E-3</c:v>
                </c:pt>
                <c:pt idx="8122">
                  <c:v>3.2521E-3</c:v>
                </c:pt>
                <c:pt idx="8123">
                  <c:v>2.7273000000000002E-3</c:v>
                </c:pt>
                <c:pt idx="8124">
                  <c:v>0</c:v>
                </c:pt>
                <c:pt idx="8125">
                  <c:v>0</c:v>
                </c:pt>
                <c:pt idx="8126">
                  <c:v>0</c:v>
                </c:pt>
                <c:pt idx="8127">
                  <c:v>0</c:v>
                </c:pt>
                <c:pt idx="8128">
                  <c:v>0</c:v>
                </c:pt>
                <c:pt idx="8129">
                  <c:v>0</c:v>
                </c:pt>
                <c:pt idx="8130">
                  <c:v>9.0306999999999998E-6</c:v>
                </c:pt>
                <c:pt idx="8131">
                  <c:v>1.2729000000000001E-2</c:v>
                </c:pt>
                <c:pt idx="8132">
                  <c:v>3.2460999999999997E-2</c:v>
                </c:pt>
                <c:pt idx="8133">
                  <c:v>2.1492000000000001E-2</c:v>
                </c:pt>
                <c:pt idx="8134">
                  <c:v>1.1749000000000001E-2</c:v>
                </c:pt>
                <c:pt idx="8135">
                  <c:v>8.3070999999999996E-3</c:v>
                </c:pt>
                <c:pt idx="8136">
                  <c:v>7.7911999999999999E-3</c:v>
                </c:pt>
                <c:pt idx="8137">
                  <c:v>5.0052999999999999E-3</c:v>
                </c:pt>
                <c:pt idx="8138">
                  <c:v>4.4412999999999996E-3</c:v>
                </c:pt>
                <c:pt idx="8139">
                  <c:v>3.6224999999999999E-3</c:v>
                </c:pt>
                <c:pt idx="8140">
                  <c:v>2.8731999999999998E-3</c:v>
                </c:pt>
                <c:pt idx="8141">
                  <c:v>2.1795E-3</c:v>
                </c:pt>
                <c:pt idx="8142">
                  <c:v>0</c:v>
                </c:pt>
                <c:pt idx="8143">
                  <c:v>0</c:v>
                </c:pt>
                <c:pt idx="8144">
                  <c:v>0</c:v>
                </c:pt>
                <c:pt idx="8145">
                  <c:v>0</c:v>
                </c:pt>
                <c:pt idx="8146">
                  <c:v>0</c:v>
                </c:pt>
                <c:pt idx="8147">
                  <c:v>0</c:v>
                </c:pt>
                <c:pt idx="8148">
                  <c:v>0</c:v>
                </c:pt>
                <c:pt idx="8149">
                  <c:v>0</c:v>
                </c:pt>
                <c:pt idx="8150">
                  <c:v>0</c:v>
                </c:pt>
                <c:pt idx="8151">
                  <c:v>0</c:v>
                </c:pt>
                <c:pt idx="8152">
                  <c:v>0</c:v>
                </c:pt>
                <c:pt idx="8153">
                  <c:v>0</c:v>
                </c:pt>
                <c:pt idx="8154">
                  <c:v>0</c:v>
                </c:pt>
                <c:pt idx="8155">
                  <c:v>0</c:v>
                </c:pt>
                <c:pt idx="8156">
                  <c:v>0</c:v>
                </c:pt>
                <c:pt idx="8157">
                  <c:v>0</c:v>
                </c:pt>
                <c:pt idx="8158">
                  <c:v>0</c:v>
                </c:pt>
                <c:pt idx="8159">
                  <c:v>2.3201999999999999E-5</c:v>
                </c:pt>
                <c:pt idx="8160">
                  <c:v>2.8080000000000002E-3</c:v>
                </c:pt>
                <c:pt idx="8161">
                  <c:v>1.8502E-3</c:v>
                </c:pt>
                <c:pt idx="8162">
                  <c:v>3.4099E-3</c:v>
                </c:pt>
                <c:pt idx="8163">
                  <c:v>8.4148000000000003E-4</c:v>
                </c:pt>
                <c:pt idx="8164">
                  <c:v>2.1186E-3</c:v>
                </c:pt>
                <c:pt idx="8165">
                  <c:v>1.5847000000000001E-3</c:v>
                </c:pt>
                <c:pt idx="8166">
                  <c:v>9.1916000000000003E-4</c:v>
                </c:pt>
                <c:pt idx="8167">
                  <c:v>4.9546000000000003E-5</c:v>
                </c:pt>
                <c:pt idx="8168">
                  <c:v>0</c:v>
                </c:pt>
                <c:pt idx="8169">
                  <c:v>0</c:v>
                </c:pt>
                <c:pt idx="8170">
                  <c:v>0</c:v>
                </c:pt>
                <c:pt idx="8171">
                  <c:v>0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0</c:v>
                </c:pt>
                <c:pt idx="8176">
                  <c:v>0</c:v>
                </c:pt>
                <c:pt idx="8177">
                  <c:v>0</c:v>
                </c:pt>
                <c:pt idx="8178">
                  <c:v>0</c:v>
                </c:pt>
                <c:pt idx="8179">
                  <c:v>0</c:v>
                </c:pt>
                <c:pt idx="8180">
                  <c:v>0</c:v>
                </c:pt>
                <c:pt idx="8181">
                  <c:v>0</c:v>
                </c:pt>
                <c:pt idx="8182">
                  <c:v>0</c:v>
                </c:pt>
                <c:pt idx="8183">
                  <c:v>0</c:v>
                </c:pt>
                <c:pt idx="8184">
                  <c:v>0</c:v>
                </c:pt>
                <c:pt idx="8185">
                  <c:v>4.7917999999999996E-6</c:v>
                </c:pt>
                <c:pt idx="8186">
                  <c:v>2.3178999999999999E-6</c:v>
                </c:pt>
                <c:pt idx="8187">
                  <c:v>6.9686999999999999E-6</c:v>
                </c:pt>
                <c:pt idx="8188">
                  <c:v>7.9842000000000006E-6</c:v>
                </c:pt>
                <c:pt idx="8189">
                  <c:v>4.4872E-6</c:v>
                </c:pt>
                <c:pt idx="8190">
                  <c:v>0</c:v>
                </c:pt>
                <c:pt idx="8191">
                  <c:v>0</c:v>
                </c:pt>
                <c:pt idx="8192">
                  <c:v>0</c:v>
                </c:pt>
                <c:pt idx="8193">
                  <c:v>0</c:v>
                </c:pt>
                <c:pt idx="8194">
                  <c:v>0</c:v>
                </c:pt>
                <c:pt idx="8195">
                  <c:v>0</c:v>
                </c:pt>
                <c:pt idx="8196">
                  <c:v>0</c:v>
                </c:pt>
                <c:pt idx="8197">
                  <c:v>0</c:v>
                </c:pt>
                <c:pt idx="8198">
                  <c:v>0</c:v>
                </c:pt>
                <c:pt idx="8199">
                  <c:v>9.0213000000000001E-4</c:v>
                </c:pt>
                <c:pt idx="8200">
                  <c:v>1.0827E-2</c:v>
                </c:pt>
                <c:pt idx="8201">
                  <c:v>8.5238999999999992E-3</c:v>
                </c:pt>
                <c:pt idx="8202">
                  <c:v>7.5490000000000002E-3</c:v>
                </c:pt>
                <c:pt idx="8203">
                  <c:v>5.5393999999999999E-3</c:v>
                </c:pt>
                <c:pt idx="8204">
                  <c:v>4.2932999999999999E-3</c:v>
                </c:pt>
                <c:pt idx="8205">
                  <c:v>3.6882999999999998E-3</c:v>
                </c:pt>
                <c:pt idx="8206">
                  <c:v>3.3124000000000001E-3</c:v>
                </c:pt>
                <c:pt idx="8207">
                  <c:v>2.9918000000000002E-3</c:v>
                </c:pt>
                <c:pt idx="8208">
                  <c:v>2.8038E-3</c:v>
                </c:pt>
                <c:pt idx="8209">
                  <c:v>3.5674999999999999E-3</c:v>
                </c:pt>
                <c:pt idx="8210">
                  <c:v>6.1605999999999996E-3</c:v>
                </c:pt>
                <c:pt idx="8211">
                  <c:v>1.7181E-3</c:v>
                </c:pt>
                <c:pt idx="8212">
                  <c:v>2.2186000000000001E-2</c:v>
                </c:pt>
                <c:pt idx="8213">
                  <c:v>1.1726E-2</c:v>
                </c:pt>
                <c:pt idx="8214">
                  <c:v>8.5675000000000005E-3</c:v>
                </c:pt>
                <c:pt idx="8215">
                  <c:v>3.9887000000000004E-3</c:v>
                </c:pt>
                <c:pt idx="8216">
                  <c:v>5.4377000000000002E-3</c:v>
                </c:pt>
                <c:pt idx="8217">
                  <c:v>8.1267000000000006E-3</c:v>
                </c:pt>
                <c:pt idx="8218">
                  <c:v>4.6065999999999998E-3</c:v>
                </c:pt>
                <c:pt idx="8219">
                  <c:v>3.6714999999999999E-3</c:v>
                </c:pt>
                <c:pt idx="8220">
                  <c:v>3.9692E-3</c:v>
                </c:pt>
                <c:pt idx="8221">
                  <c:v>4.1465E-3</c:v>
                </c:pt>
                <c:pt idx="8222">
                  <c:v>4.0689000000000003E-3</c:v>
                </c:pt>
                <c:pt idx="8223">
                  <c:v>3.6584999999999999E-3</c:v>
                </c:pt>
                <c:pt idx="8224">
                  <c:v>3.3305000000000001E-3</c:v>
                </c:pt>
                <c:pt idx="8225">
                  <c:v>2.8535000000000001E-3</c:v>
                </c:pt>
                <c:pt idx="8226">
                  <c:v>2.5672E-3</c:v>
                </c:pt>
                <c:pt idx="8227">
                  <c:v>2.3503E-3</c:v>
                </c:pt>
                <c:pt idx="8228">
                  <c:v>2.0671000000000001E-3</c:v>
                </c:pt>
                <c:pt idx="8229">
                  <c:v>7.0403000000000002E-4</c:v>
                </c:pt>
                <c:pt idx="8230">
                  <c:v>0</c:v>
                </c:pt>
                <c:pt idx="8231">
                  <c:v>0</c:v>
                </c:pt>
                <c:pt idx="8232">
                  <c:v>0</c:v>
                </c:pt>
                <c:pt idx="8233">
                  <c:v>0</c:v>
                </c:pt>
                <c:pt idx="8234">
                  <c:v>0</c:v>
                </c:pt>
                <c:pt idx="8235">
                  <c:v>0</c:v>
                </c:pt>
                <c:pt idx="8236">
                  <c:v>0</c:v>
                </c:pt>
                <c:pt idx="8237">
                  <c:v>1.8688E-6</c:v>
                </c:pt>
                <c:pt idx="8238">
                  <c:v>3.2082E-3</c:v>
                </c:pt>
                <c:pt idx="8239">
                  <c:v>1.0286E-2</c:v>
                </c:pt>
                <c:pt idx="8240">
                  <c:v>3.3077999999999997E-4</c:v>
                </c:pt>
                <c:pt idx="8241">
                  <c:v>1.0841999999999999E-2</c:v>
                </c:pt>
                <c:pt idx="8242">
                  <c:v>1.8806000000000001E-3</c:v>
                </c:pt>
                <c:pt idx="8243">
                  <c:v>9.1600000000000004E-4</c:v>
                </c:pt>
                <c:pt idx="8244">
                  <c:v>3.3985E-3</c:v>
                </c:pt>
                <c:pt idx="8245">
                  <c:v>2.9765E-3</c:v>
                </c:pt>
                <c:pt idx="8246">
                  <c:v>2.0983999999999998E-3</c:v>
                </c:pt>
                <c:pt idx="8247">
                  <c:v>1.4515000000000001E-3</c:v>
                </c:pt>
                <c:pt idx="8248">
                  <c:v>9.0813000000000005E-4</c:v>
                </c:pt>
                <c:pt idx="8249">
                  <c:v>4.6310999999999998E-5</c:v>
                </c:pt>
                <c:pt idx="8250">
                  <c:v>4.6950999999999998E-5</c:v>
                </c:pt>
                <c:pt idx="8251">
                  <c:v>0</c:v>
                </c:pt>
                <c:pt idx="8252">
                  <c:v>0</c:v>
                </c:pt>
                <c:pt idx="8253">
                  <c:v>0</c:v>
                </c:pt>
                <c:pt idx="8254">
                  <c:v>0</c:v>
                </c:pt>
                <c:pt idx="8255">
                  <c:v>0</c:v>
                </c:pt>
                <c:pt idx="8256">
                  <c:v>0</c:v>
                </c:pt>
                <c:pt idx="8257">
                  <c:v>0</c:v>
                </c:pt>
                <c:pt idx="8258">
                  <c:v>0</c:v>
                </c:pt>
                <c:pt idx="8259">
                  <c:v>0</c:v>
                </c:pt>
                <c:pt idx="8260">
                  <c:v>0</c:v>
                </c:pt>
                <c:pt idx="8261">
                  <c:v>0</c:v>
                </c:pt>
                <c:pt idx="8262">
                  <c:v>0</c:v>
                </c:pt>
                <c:pt idx="8263">
                  <c:v>0</c:v>
                </c:pt>
                <c:pt idx="8264">
                  <c:v>0</c:v>
                </c:pt>
                <c:pt idx="8265">
                  <c:v>0</c:v>
                </c:pt>
                <c:pt idx="8266">
                  <c:v>0</c:v>
                </c:pt>
                <c:pt idx="8267">
                  <c:v>0</c:v>
                </c:pt>
                <c:pt idx="8268">
                  <c:v>0</c:v>
                </c:pt>
                <c:pt idx="8269">
                  <c:v>0</c:v>
                </c:pt>
                <c:pt idx="8270">
                  <c:v>0</c:v>
                </c:pt>
                <c:pt idx="8271">
                  <c:v>0</c:v>
                </c:pt>
                <c:pt idx="8272">
                  <c:v>0</c:v>
                </c:pt>
                <c:pt idx="8273">
                  <c:v>0</c:v>
                </c:pt>
                <c:pt idx="8274">
                  <c:v>0</c:v>
                </c:pt>
                <c:pt idx="8275">
                  <c:v>0</c:v>
                </c:pt>
                <c:pt idx="8276">
                  <c:v>0</c:v>
                </c:pt>
                <c:pt idx="8277">
                  <c:v>0</c:v>
                </c:pt>
                <c:pt idx="8278">
                  <c:v>0</c:v>
                </c:pt>
                <c:pt idx="8279">
                  <c:v>0</c:v>
                </c:pt>
                <c:pt idx="8280">
                  <c:v>0</c:v>
                </c:pt>
                <c:pt idx="8281">
                  <c:v>0</c:v>
                </c:pt>
                <c:pt idx="8282">
                  <c:v>0</c:v>
                </c:pt>
                <c:pt idx="8283">
                  <c:v>0</c:v>
                </c:pt>
                <c:pt idx="8284">
                  <c:v>0</c:v>
                </c:pt>
                <c:pt idx="8285">
                  <c:v>0</c:v>
                </c:pt>
                <c:pt idx="8286">
                  <c:v>0</c:v>
                </c:pt>
                <c:pt idx="8287">
                  <c:v>0</c:v>
                </c:pt>
                <c:pt idx="8288">
                  <c:v>0</c:v>
                </c:pt>
                <c:pt idx="8289">
                  <c:v>0</c:v>
                </c:pt>
                <c:pt idx="8290">
                  <c:v>0</c:v>
                </c:pt>
                <c:pt idx="8291">
                  <c:v>0</c:v>
                </c:pt>
                <c:pt idx="8292">
                  <c:v>4.1732000000000002E-3</c:v>
                </c:pt>
                <c:pt idx="8293">
                  <c:v>6.3582999999999999E-3</c:v>
                </c:pt>
                <c:pt idx="8294">
                  <c:v>8.2897999999999999E-3</c:v>
                </c:pt>
                <c:pt idx="8295">
                  <c:v>6.5367999999999997E-3</c:v>
                </c:pt>
                <c:pt idx="8296">
                  <c:v>5.4701999999999997E-3</c:v>
                </c:pt>
                <c:pt idx="8297">
                  <c:v>4.6684999999999999E-3</c:v>
                </c:pt>
                <c:pt idx="8298">
                  <c:v>4.6537999999999996E-3</c:v>
                </c:pt>
                <c:pt idx="8299">
                  <c:v>4.4060999999999996E-3</c:v>
                </c:pt>
                <c:pt idx="8300">
                  <c:v>4.6651000000000001E-3</c:v>
                </c:pt>
                <c:pt idx="8301">
                  <c:v>4.8214E-3</c:v>
                </c:pt>
                <c:pt idx="8302">
                  <c:v>5.6129999999999999E-3</c:v>
                </c:pt>
                <c:pt idx="8303">
                  <c:v>6.6179999999999998E-3</c:v>
                </c:pt>
                <c:pt idx="8304">
                  <c:v>2.3373999999999999E-2</c:v>
                </c:pt>
                <c:pt idx="8305">
                  <c:v>3.4534000000000002E-2</c:v>
                </c:pt>
                <c:pt idx="8306">
                  <c:v>1.3634E-2</c:v>
                </c:pt>
                <c:pt idx="8307">
                  <c:v>8.3011999999999999E-3</c:v>
                </c:pt>
                <c:pt idx="8308">
                  <c:v>6.1815000000000004E-3</c:v>
                </c:pt>
                <c:pt idx="8309">
                  <c:v>5.6238E-3</c:v>
                </c:pt>
                <c:pt idx="8310">
                  <c:v>4.4349000000000003E-3</c:v>
                </c:pt>
                <c:pt idx="8311">
                  <c:v>3.7896000000000002E-3</c:v>
                </c:pt>
                <c:pt idx="8312">
                  <c:v>3.3216999999999999E-3</c:v>
                </c:pt>
                <c:pt idx="8313">
                  <c:v>3.0628999999999999E-3</c:v>
                </c:pt>
                <c:pt idx="8314">
                  <c:v>2.8747999999999998E-3</c:v>
                </c:pt>
                <c:pt idx="8315">
                  <c:v>2.5371E-3</c:v>
                </c:pt>
                <c:pt idx="8316">
                  <c:v>2.3619000000000001E-3</c:v>
                </c:pt>
                <c:pt idx="8317">
                  <c:v>2.1174000000000002E-3</c:v>
                </c:pt>
                <c:pt idx="8318">
                  <c:v>1.9862999999999999E-3</c:v>
                </c:pt>
                <c:pt idx="8319">
                  <c:v>0</c:v>
                </c:pt>
                <c:pt idx="8320">
                  <c:v>0</c:v>
                </c:pt>
                <c:pt idx="8321">
                  <c:v>0</c:v>
                </c:pt>
                <c:pt idx="8322">
                  <c:v>0</c:v>
                </c:pt>
                <c:pt idx="8323">
                  <c:v>0</c:v>
                </c:pt>
                <c:pt idx="8324">
                  <c:v>0</c:v>
                </c:pt>
                <c:pt idx="8325">
                  <c:v>0</c:v>
                </c:pt>
                <c:pt idx="8326">
                  <c:v>0</c:v>
                </c:pt>
                <c:pt idx="8327">
                  <c:v>0</c:v>
                </c:pt>
                <c:pt idx="8328">
                  <c:v>0</c:v>
                </c:pt>
                <c:pt idx="8329">
                  <c:v>0</c:v>
                </c:pt>
                <c:pt idx="8330">
                  <c:v>1.4368E-5</c:v>
                </c:pt>
                <c:pt idx="8331">
                  <c:v>4.5770999999999997E-3</c:v>
                </c:pt>
                <c:pt idx="8332">
                  <c:v>9.2625999999999993E-3</c:v>
                </c:pt>
                <c:pt idx="8333">
                  <c:v>5.4133000000000002E-4</c:v>
                </c:pt>
                <c:pt idx="8334">
                  <c:v>2.6819000000000001E-3</c:v>
                </c:pt>
                <c:pt idx="8335">
                  <c:v>2.1811000000000001E-3</c:v>
                </c:pt>
                <c:pt idx="8336">
                  <c:v>1.364E-3</c:v>
                </c:pt>
                <c:pt idx="8337">
                  <c:v>7.3391000000000005E-4</c:v>
                </c:pt>
                <c:pt idx="8338">
                  <c:v>7.7155000000000002E-5</c:v>
                </c:pt>
                <c:pt idx="8339">
                  <c:v>5.3409999999999999E-5</c:v>
                </c:pt>
                <c:pt idx="8340">
                  <c:v>0</c:v>
                </c:pt>
                <c:pt idx="8341">
                  <c:v>0</c:v>
                </c:pt>
                <c:pt idx="8342">
                  <c:v>0</c:v>
                </c:pt>
                <c:pt idx="8343">
                  <c:v>0</c:v>
                </c:pt>
                <c:pt idx="8344">
                  <c:v>0</c:v>
                </c:pt>
                <c:pt idx="8345">
                  <c:v>0</c:v>
                </c:pt>
                <c:pt idx="8346">
                  <c:v>0</c:v>
                </c:pt>
                <c:pt idx="8347">
                  <c:v>0</c:v>
                </c:pt>
                <c:pt idx="8348">
                  <c:v>0</c:v>
                </c:pt>
                <c:pt idx="8349">
                  <c:v>0</c:v>
                </c:pt>
                <c:pt idx="8350">
                  <c:v>0</c:v>
                </c:pt>
                <c:pt idx="8351">
                  <c:v>0</c:v>
                </c:pt>
                <c:pt idx="8352">
                  <c:v>0</c:v>
                </c:pt>
                <c:pt idx="8353">
                  <c:v>0</c:v>
                </c:pt>
                <c:pt idx="8354">
                  <c:v>0</c:v>
                </c:pt>
                <c:pt idx="8355">
                  <c:v>0</c:v>
                </c:pt>
                <c:pt idx="8356">
                  <c:v>0</c:v>
                </c:pt>
                <c:pt idx="8357">
                  <c:v>0</c:v>
                </c:pt>
                <c:pt idx="8358">
                  <c:v>0</c:v>
                </c:pt>
                <c:pt idx="8359">
                  <c:v>0</c:v>
                </c:pt>
                <c:pt idx="8360">
                  <c:v>0</c:v>
                </c:pt>
                <c:pt idx="8361">
                  <c:v>0</c:v>
                </c:pt>
                <c:pt idx="8362">
                  <c:v>0</c:v>
                </c:pt>
                <c:pt idx="8363">
                  <c:v>0</c:v>
                </c:pt>
                <c:pt idx="8364">
                  <c:v>0</c:v>
                </c:pt>
                <c:pt idx="8365">
                  <c:v>0</c:v>
                </c:pt>
                <c:pt idx="8366">
                  <c:v>0</c:v>
                </c:pt>
                <c:pt idx="8367">
                  <c:v>0</c:v>
                </c:pt>
                <c:pt idx="8368">
                  <c:v>0</c:v>
                </c:pt>
                <c:pt idx="8369">
                  <c:v>0</c:v>
                </c:pt>
                <c:pt idx="8370">
                  <c:v>0</c:v>
                </c:pt>
                <c:pt idx="8371">
                  <c:v>0</c:v>
                </c:pt>
                <c:pt idx="8372">
                  <c:v>0</c:v>
                </c:pt>
                <c:pt idx="8373">
                  <c:v>0</c:v>
                </c:pt>
                <c:pt idx="8374">
                  <c:v>0</c:v>
                </c:pt>
                <c:pt idx="8375">
                  <c:v>0</c:v>
                </c:pt>
                <c:pt idx="8376">
                  <c:v>0</c:v>
                </c:pt>
                <c:pt idx="8377">
                  <c:v>2.4788E-8</c:v>
                </c:pt>
                <c:pt idx="8378">
                  <c:v>5.7517999999999996E-3</c:v>
                </c:pt>
                <c:pt idx="8379">
                  <c:v>1.0862E-2</c:v>
                </c:pt>
                <c:pt idx="8380">
                  <c:v>7.4389E-3</c:v>
                </c:pt>
                <c:pt idx="8381">
                  <c:v>6.7315999999999999E-3</c:v>
                </c:pt>
                <c:pt idx="8382">
                  <c:v>5.2678000000000004E-3</c:v>
                </c:pt>
                <c:pt idx="8383">
                  <c:v>4.0603000000000002E-3</c:v>
                </c:pt>
                <c:pt idx="8384">
                  <c:v>3.3836999999999999E-3</c:v>
                </c:pt>
                <c:pt idx="8385">
                  <c:v>2.8251999999999999E-3</c:v>
                </c:pt>
                <c:pt idx="8386">
                  <c:v>2.3173999999999998E-3</c:v>
                </c:pt>
                <c:pt idx="8387">
                  <c:v>0</c:v>
                </c:pt>
                <c:pt idx="8388">
                  <c:v>0</c:v>
                </c:pt>
                <c:pt idx="8389">
                  <c:v>0</c:v>
                </c:pt>
                <c:pt idx="8390">
                  <c:v>0</c:v>
                </c:pt>
                <c:pt idx="8391">
                  <c:v>0</c:v>
                </c:pt>
                <c:pt idx="8392">
                  <c:v>0</c:v>
                </c:pt>
                <c:pt idx="8393">
                  <c:v>7.5987000000000004E-7</c:v>
                </c:pt>
                <c:pt idx="8394">
                  <c:v>8.5578000000000001E-2</c:v>
                </c:pt>
                <c:pt idx="8395">
                  <c:v>3.8318999999999999E-2</c:v>
                </c:pt>
                <c:pt idx="8396">
                  <c:v>2.6676999999999999E-2</c:v>
                </c:pt>
                <c:pt idx="8397">
                  <c:v>1.8249000000000001E-2</c:v>
                </c:pt>
                <c:pt idx="8398">
                  <c:v>1.4754E-2</c:v>
                </c:pt>
                <c:pt idx="8399">
                  <c:v>1.0843999999999999E-2</c:v>
                </c:pt>
                <c:pt idx="8400">
                  <c:v>7.2147000000000001E-3</c:v>
                </c:pt>
                <c:pt idx="8401">
                  <c:v>6.1525E-3</c:v>
                </c:pt>
                <c:pt idx="8402">
                  <c:v>5.1427E-3</c:v>
                </c:pt>
                <c:pt idx="8403">
                  <c:v>3.8062E-3</c:v>
                </c:pt>
                <c:pt idx="8404">
                  <c:v>2.9149000000000002E-3</c:v>
                </c:pt>
                <c:pt idx="8405">
                  <c:v>2.4436000000000002E-3</c:v>
                </c:pt>
                <c:pt idx="8406">
                  <c:v>2.2910999999999999E-3</c:v>
                </c:pt>
                <c:pt idx="8407">
                  <c:v>2.3173999999999998E-3</c:v>
                </c:pt>
                <c:pt idx="8408">
                  <c:v>2.3370999999999999E-3</c:v>
                </c:pt>
                <c:pt idx="8409">
                  <c:v>2.3490999999999998E-3</c:v>
                </c:pt>
                <c:pt idx="8410">
                  <c:v>2.248E-3</c:v>
                </c:pt>
                <c:pt idx="8411">
                  <c:v>2.2274999999999999E-3</c:v>
                </c:pt>
                <c:pt idx="8412">
                  <c:v>2.0084999999999999E-3</c:v>
                </c:pt>
                <c:pt idx="8413">
                  <c:v>7.4910000000000005E-4</c:v>
                </c:pt>
                <c:pt idx="8414">
                  <c:v>0</c:v>
                </c:pt>
                <c:pt idx="8415">
                  <c:v>5.3275000000000002E-6</c:v>
                </c:pt>
                <c:pt idx="8416">
                  <c:v>1.6038E-2</c:v>
                </c:pt>
                <c:pt idx="8417">
                  <c:v>4.3385E-2</c:v>
                </c:pt>
                <c:pt idx="8418">
                  <c:v>4.5721999999999999E-2</c:v>
                </c:pt>
                <c:pt idx="8419">
                  <c:v>2.8688999999999999E-2</c:v>
                </c:pt>
                <c:pt idx="8420">
                  <c:v>1.1136E-2</c:v>
                </c:pt>
                <c:pt idx="8421">
                  <c:v>7.3369000000000004E-3</c:v>
                </c:pt>
                <c:pt idx="8422">
                  <c:v>6.5201E-3</c:v>
                </c:pt>
                <c:pt idx="8423">
                  <c:v>4.7586E-3</c:v>
                </c:pt>
                <c:pt idx="8424">
                  <c:v>3.1697000000000001E-3</c:v>
                </c:pt>
                <c:pt idx="8425">
                  <c:v>2.8712999999999998E-3</c:v>
                </c:pt>
                <c:pt idx="8426">
                  <c:v>2.1532000000000001E-3</c:v>
                </c:pt>
                <c:pt idx="8427">
                  <c:v>0</c:v>
                </c:pt>
                <c:pt idx="8428">
                  <c:v>0</c:v>
                </c:pt>
                <c:pt idx="8429">
                  <c:v>0</c:v>
                </c:pt>
                <c:pt idx="8430">
                  <c:v>0</c:v>
                </c:pt>
                <c:pt idx="8431">
                  <c:v>0</c:v>
                </c:pt>
                <c:pt idx="8432">
                  <c:v>0</c:v>
                </c:pt>
                <c:pt idx="8433">
                  <c:v>0</c:v>
                </c:pt>
                <c:pt idx="8434">
                  <c:v>0</c:v>
                </c:pt>
                <c:pt idx="8435">
                  <c:v>0</c:v>
                </c:pt>
                <c:pt idx="8436">
                  <c:v>0</c:v>
                </c:pt>
                <c:pt idx="8437">
                  <c:v>0</c:v>
                </c:pt>
                <c:pt idx="8438">
                  <c:v>0</c:v>
                </c:pt>
                <c:pt idx="8439">
                  <c:v>0</c:v>
                </c:pt>
                <c:pt idx="8440">
                  <c:v>0</c:v>
                </c:pt>
                <c:pt idx="8441">
                  <c:v>0</c:v>
                </c:pt>
                <c:pt idx="8442">
                  <c:v>0</c:v>
                </c:pt>
                <c:pt idx="8443">
                  <c:v>0</c:v>
                </c:pt>
                <c:pt idx="8444">
                  <c:v>0</c:v>
                </c:pt>
                <c:pt idx="8445">
                  <c:v>0</c:v>
                </c:pt>
                <c:pt idx="8446">
                  <c:v>0</c:v>
                </c:pt>
                <c:pt idx="8447">
                  <c:v>0</c:v>
                </c:pt>
                <c:pt idx="8448">
                  <c:v>0</c:v>
                </c:pt>
                <c:pt idx="8449">
                  <c:v>0</c:v>
                </c:pt>
                <c:pt idx="8450">
                  <c:v>0</c:v>
                </c:pt>
                <c:pt idx="8451">
                  <c:v>0</c:v>
                </c:pt>
                <c:pt idx="8452">
                  <c:v>0</c:v>
                </c:pt>
                <c:pt idx="8453">
                  <c:v>0</c:v>
                </c:pt>
                <c:pt idx="8454">
                  <c:v>0</c:v>
                </c:pt>
                <c:pt idx="8455">
                  <c:v>0</c:v>
                </c:pt>
                <c:pt idx="8456">
                  <c:v>0</c:v>
                </c:pt>
                <c:pt idx="8457">
                  <c:v>0</c:v>
                </c:pt>
                <c:pt idx="8458">
                  <c:v>0</c:v>
                </c:pt>
                <c:pt idx="8459">
                  <c:v>0</c:v>
                </c:pt>
                <c:pt idx="8460">
                  <c:v>0</c:v>
                </c:pt>
                <c:pt idx="8461">
                  <c:v>0</c:v>
                </c:pt>
                <c:pt idx="8462">
                  <c:v>0</c:v>
                </c:pt>
                <c:pt idx="8463">
                  <c:v>0</c:v>
                </c:pt>
                <c:pt idx="8464">
                  <c:v>0</c:v>
                </c:pt>
                <c:pt idx="8465">
                  <c:v>0</c:v>
                </c:pt>
                <c:pt idx="8466">
                  <c:v>0</c:v>
                </c:pt>
                <c:pt idx="8467">
                  <c:v>0</c:v>
                </c:pt>
                <c:pt idx="8468">
                  <c:v>0</c:v>
                </c:pt>
                <c:pt idx="8469">
                  <c:v>0</c:v>
                </c:pt>
                <c:pt idx="8470">
                  <c:v>0</c:v>
                </c:pt>
                <c:pt idx="8471">
                  <c:v>3.0058999999999999E-4</c:v>
                </c:pt>
                <c:pt idx="8472">
                  <c:v>4.0793000000000001E-3</c:v>
                </c:pt>
                <c:pt idx="8473">
                  <c:v>3.2288999999999998E-3</c:v>
                </c:pt>
                <c:pt idx="8474">
                  <c:v>2.5639E-3</c:v>
                </c:pt>
                <c:pt idx="8475">
                  <c:v>1.6720999999999999E-3</c:v>
                </c:pt>
                <c:pt idx="8476">
                  <c:v>1.0202E-3</c:v>
                </c:pt>
                <c:pt idx="8477">
                  <c:v>5.6830999999999998E-5</c:v>
                </c:pt>
                <c:pt idx="8478">
                  <c:v>4.0225000000000002E-5</c:v>
                </c:pt>
                <c:pt idx="8479">
                  <c:v>0</c:v>
                </c:pt>
                <c:pt idx="8480">
                  <c:v>0</c:v>
                </c:pt>
                <c:pt idx="8481">
                  <c:v>0</c:v>
                </c:pt>
                <c:pt idx="8482">
                  <c:v>0</c:v>
                </c:pt>
                <c:pt idx="8483">
                  <c:v>0</c:v>
                </c:pt>
                <c:pt idx="8484">
                  <c:v>0</c:v>
                </c:pt>
                <c:pt idx="8485">
                  <c:v>0</c:v>
                </c:pt>
                <c:pt idx="8486">
                  <c:v>0</c:v>
                </c:pt>
                <c:pt idx="8487">
                  <c:v>0</c:v>
                </c:pt>
                <c:pt idx="8488">
                  <c:v>0</c:v>
                </c:pt>
                <c:pt idx="8489">
                  <c:v>0</c:v>
                </c:pt>
                <c:pt idx="8490">
                  <c:v>0</c:v>
                </c:pt>
                <c:pt idx="8491">
                  <c:v>0</c:v>
                </c:pt>
                <c:pt idx="8492">
                  <c:v>0</c:v>
                </c:pt>
                <c:pt idx="8493">
                  <c:v>0</c:v>
                </c:pt>
                <c:pt idx="8494">
                  <c:v>0</c:v>
                </c:pt>
                <c:pt idx="8495">
                  <c:v>0</c:v>
                </c:pt>
                <c:pt idx="8496">
                  <c:v>0</c:v>
                </c:pt>
                <c:pt idx="8497">
                  <c:v>0</c:v>
                </c:pt>
                <c:pt idx="8498">
                  <c:v>0</c:v>
                </c:pt>
                <c:pt idx="8499">
                  <c:v>0</c:v>
                </c:pt>
                <c:pt idx="8500">
                  <c:v>0</c:v>
                </c:pt>
                <c:pt idx="8501">
                  <c:v>0</c:v>
                </c:pt>
                <c:pt idx="8502">
                  <c:v>0</c:v>
                </c:pt>
                <c:pt idx="8503">
                  <c:v>0</c:v>
                </c:pt>
                <c:pt idx="8504">
                  <c:v>0</c:v>
                </c:pt>
                <c:pt idx="8505">
                  <c:v>8.8899000000000004E-5</c:v>
                </c:pt>
                <c:pt idx="8506">
                  <c:v>6.5328000000000001E-3</c:v>
                </c:pt>
                <c:pt idx="8507">
                  <c:v>1.5900999999999998E-2</c:v>
                </c:pt>
                <c:pt idx="8508">
                  <c:v>1.439E-2</c:v>
                </c:pt>
                <c:pt idx="8509">
                  <c:v>1.1594999999999999E-2</c:v>
                </c:pt>
                <c:pt idx="8510">
                  <c:v>1.7038999999999999E-3</c:v>
                </c:pt>
                <c:pt idx="8511">
                  <c:v>3.4848000000000001E-3</c:v>
                </c:pt>
                <c:pt idx="8512">
                  <c:v>1.4184E-3</c:v>
                </c:pt>
                <c:pt idx="8513">
                  <c:v>6.8084000000000005E-4</c:v>
                </c:pt>
                <c:pt idx="8514">
                  <c:v>1.1003000000000001E-6</c:v>
                </c:pt>
                <c:pt idx="8515">
                  <c:v>0</c:v>
                </c:pt>
                <c:pt idx="8516">
                  <c:v>0</c:v>
                </c:pt>
                <c:pt idx="8517">
                  <c:v>0</c:v>
                </c:pt>
                <c:pt idx="8518">
                  <c:v>0</c:v>
                </c:pt>
                <c:pt idx="8519">
                  <c:v>0</c:v>
                </c:pt>
                <c:pt idx="8520">
                  <c:v>0</c:v>
                </c:pt>
                <c:pt idx="8521">
                  <c:v>0</c:v>
                </c:pt>
                <c:pt idx="8522">
                  <c:v>0</c:v>
                </c:pt>
                <c:pt idx="8523">
                  <c:v>0</c:v>
                </c:pt>
                <c:pt idx="8524">
                  <c:v>0</c:v>
                </c:pt>
                <c:pt idx="8525">
                  <c:v>0</c:v>
                </c:pt>
                <c:pt idx="8526">
                  <c:v>0</c:v>
                </c:pt>
                <c:pt idx="8527">
                  <c:v>8.3305000000000003E-5</c:v>
                </c:pt>
                <c:pt idx="8528">
                  <c:v>1.9115E-3</c:v>
                </c:pt>
                <c:pt idx="8529">
                  <c:v>2.2133999999999999E-3</c:v>
                </c:pt>
                <c:pt idx="8530">
                  <c:v>2.4835E-3</c:v>
                </c:pt>
                <c:pt idx="8531">
                  <c:v>2.7992999999999998E-3</c:v>
                </c:pt>
                <c:pt idx="8532">
                  <c:v>2.2886E-3</c:v>
                </c:pt>
                <c:pt idx="8533">
                  <c:v>1.8372E-3</c:v>
                </c:pt>
                <c:pt idx="8534">
                  <c:v>1.2523E-3</c:v>
                </c:pt>
                <c:pt idx="8535">
                  <c:v>1.3788E-4</c:v>
                </c:pt>
                <c:pt idx="8536">
                  <c:v>0</c:v>
                </c:pt>
                <c:pt idx="8537">
                  <c:v>0</c:v>
                </c:pt>
                <c:pt idx="8538">
                  <c:v>0</c:v>
                </c:pt>
                <c:pt idx="8539">
                  <c:v>0</c:v>
                </c:pt>
                <c:pt idx="8540">
                  <c:v>0</c:v>
                </c:pt>
                <c:pt idx="8541">
                  <c:v>0</c:v>
                </c:pt>
                <c:pt idx="8542">
                  <c:v>0</c:v>
                </c:pt>
                <c:pt idx="8543">
                  <c:v>0</c:v>
                </c:pt>
                <c:pt idx="8544">
                  <c:v>0</c:v>
                </c:pt>
                <c:pt idx="8545">
                  <c:v>0</c:v>
                </c:pt>
                <c:pt idx="8546">
                  <c:v>0</c:v>
                </c:pt>
                <c:pt idx="8547">
                  <c:v>0</c:v>
                </c:pt>
                <c:pt idx="8548">
                  <c:v>0</c:v>
                </c:pt>
                <c:pt idx="8549">
                  <c:v>0</c:v>
                </c:pt>
                <c:pt idx="8550">
                  <c:v>0</c:v>
                </c:pt>
                <c:pt idx="8551">
                  <c:v>0</c:v>
                </c:pt>
                <c:pt idx="8552">
                  <c:v>1.7796999999999999E-3</c:v>
                </c:pt>
                <c:pt idx="8553">
                  <c:v>3.6240000000000001E-2</c:v>
                </c:pt>
                <c:pt idx="8554">
                  <c:v>2.5031000000000001E-2</c:v>
                </c:pt>
                <c:pt idx="8555">
                  <c:v>1.5584000000000001E-2</c:v>
                </c:pt>
                <c:pt idx="8556">
                  <c:v>9.0334000000000005E-3</c:v>
                </c:pt>
                <c:pt idx="8557">
                  <c:v>8.3341000000000005E-3</c:v>
                </c:pt>
                <c:pt idx="8558">
                  <c:v>4.7333999999999996E-3</c:v>
                </c:pt>
                <c:pt idx="8559">
                  <c:v>4.3537000000000003E-3</c:v>
                </c:pt>
                <c:pt idx="8560">
                  <c:v>3.7953000000000001E-3</c:v>
                </c:pt>
                <c:pt idx="8561">
                  <c:v>3.2157000000000002E-3</c:v>
                </c:pt>
                <c:pt idx="8562">
                  <c:v>2.7296E-3</c:v>
                </c:pt>
                <c:pt idx="8563">
                  <c:v>0</c:v>
                </c:pt>
                <c:pt idx="8564">
                  <c:v>0</c:v>
                </c:pt>
                <c:pt idx="8565">
                  <c:v>0</c:v>
                </c:pt>
                <c:pt idx="8566">
                  <c:v>0</c:v>
                </c:pt>
                <c:pt idx="8567">
                  <c:v>0</c:v>
                </c:pt>
                <c:pt idx="8568">
                  <c:v>0</c:v>
                </c:pt>
                <c:pt idx="8569">
                  <c:v>0</c:v>
                </c:pt>
                <c:pt idx="8570">
                  <c:v>0</c:v>
                </c:pt>
                <c:pt idx="8571">
                  <c:v>0</c:v>
                </c:pt>
                <c:pt idx="8572">
                  <c:v>0</c:v>
                </c:pt>
                <c:pt idx="8573">
                  <c:v>0</c:v>
                </c:pt>
                <c:pt idx="8574">
                  <c:v>0</c:v>
                </c:pt>
                <c:pt idx="8575">
                  <c:v>0</c:v>
                </c:pt>
                <c:pt idx="8576">
                  <c:v>0</c:v>
                </c:pt>
                <c:pt idx="8577">
                  <c:v>4.3826999999999999E-4</c:v>
                </c:pt>
                <c:pt idx="8578">
                  <c:v>3.9621999999999999E-3</c:v>
                </c:pt>
                <c:pt idx="8579">
                  <c:v>3.4742000000000002E-3</c:v>
                </c:pt>
                <c:pt idx="8580">
                  <c:v>3.1827000000000001E-3</c:v>
                </c:pt>
                <c:pt idx="8581">
                  <c:v>1.9578E-3</c:v>
                </c:pt>
                <c:pt idx="8582">
                  <c:v>1.1230999999999999E-3</c:v>
                </c:pt>
                <c:pt idx="8583">
                  <c:v>7.4221999999999995E-5</c:v>
                </c:pt>
                <c:pt idx="8584">
                  <c:v>8.3230000000000001E-5</c:v>
                </c:pt>
                <c:pt idx="8585">
                  <c:v>0</c:v>
                </c:pt>
                <c:pt idx="8586">
                  <c:v>0</c:v>
                </c:pt>
                <c:pt idx="8587">
                  <c:v>0</c:v>
                </c:pt>
                <c:pt idx="8588">
                  <c:v>0</c:v>
                </c:pt>
                <c:pt idx="8589">
                  <c:v>0</c:v>
                </c:pt>
                <c:pt idx="8590">
                  <c:v>0</c:v>
                </c:pt>
                <c:pt idx="8591">
                  <c:v>0</c:v>
                </c:pt>
                <c:pt idx="8592">
                  <c:v>0</c:v>
                </c:pt>
                <c:pt idx="8593">
                  <c:v>0</c:v>
                </c:pt>
                <c:pt idx="8594">
                  <c:v>0</c:v>
                </c:pt>
                <c:pt idx="8595">
                  <c:v>0</c:v>
                </c:pt>
                <c:pt idx="8596">
                  <c:v>0</c:v>
                </c:pt>
                <c:pt idx="8597">
                  <c:v>0</c:v>
                </c:pt>
                <c:pt idx="8598">
                  <c:v>0</c:v>
                </c:pt>
                <c:pt idx="8599">
                  <c:v>0</c:v>
                </c:pt>
                <c:pt idx="8600">
                  <c:v>0</c:v>
                </c:pt>
                <c:pt idx="8601">
                  <c:v>0</c:v>
                </c:pt>
                <c:pt idx="8602">
                  <c:v>0</c:v>
                </c:pt>
                <c:pt idx="8603">
                  <c:v>0</c:v>
                </c:pt>
                <c:pt idx="8604">
                  <c:v>0</c:v>
                </c:pt>
                <c:pt idx="8605">
                  <c:v>0</c:v>
                </c:pt>
                <c:pt idx="8606">
                  <c:v>0</c:v>
                </c:pt>
                <c:pt idx="8607">
                  <c:v>0</c:v>
                </c:pt>
                <c:pt idx="8608">
                  <c:v>0</c:v>
                </c:pt>
                <c:pt idx="8609">
                  <c:v>0</c:v>
                </c:pt>
                <c:pt idx="8610">
                  <c:v>0</c:v>
                </c:pt>
                <c:pt idx="8611">
                  <c:v>0</c:v>
                </c:pt>
                <c:pt idx="8612">
                  <c:v>0</c:v>
                </c:pt>
                <c:pt idx="8613">
                  <c:v>0</c:v>
                </c:pt>
                <c:pt idx="8614">
                  <c:v>0</c:v>
                </c:pt>
                <c:pt idx="8615">
                  <c:v>0</c:v>
                </c:pt>
                <c:pt idx="8616">
                  <c:v>0</c:v>
                </c:pt>
                <c:pt idx="8617">
                  <c:v>0</c:v>
                </c:pt>
                <c:pt idx="8618">
                  <c:v>0</c:v>
                </c:pt>
                <c:pt idx="8619">
                  <c:v>0</c:v>
                </c:pt>
                <c:pt idx="8620">
                  <c:v>6.7741999999999998E-4</c:v>
                </c:pt>
                <c:pt idx="8621">
                  <c:v>3.5715999999999999E-3</c:v>
                </c:pt>
                <c:pt idx="8622">
                  <c:v>2.8620999999999998E-3</c:v>
                </c:pt>
                <c:pt idx="8623">
                  <c:v>2.0141E-3</c:v>
                </c:pt>
                <c:pt idx="8624">
                  <c:v>1.0413E-3</c:v>
                </c:pt>
                <c:pt idx="8625">
                  <c:v>7.2837999999999996E-5</c:v>
                </c:pt>
                <c:pt idx="8626">
                  <c:v>5.3273999999999998E-5</c:v>
                </c:pt>
                <c:pt idx="8627">
                  <c:v>0</c:v>
                </c:pt>
                <c:pt idx="8628">
                  <c:v>0</c:v>
                </c:pt>
                <c:pt idx="8629">
                  <c:v>0</c:v>
                </c:pt>
                <c:pt idx="8630">
                  <c:v>0</c:v>
                </c:pt>
                <c:pt idx="8631">
                  <c:v>0</c:v>
                </c:pt>
                <c:pt idx="8632">
                  <c:v>0</c:v>
                </c:pt>
                <c:pt idx="8633">
                  <c:v>1.8584999999999999E-4</c:v>
                </c:pt>
                <c:pt idx="8634">
                  <c:v>1.0392999999999999E-2</c:v>
                </c:pt>
                <c:pt idx="8635">
                  <c:v>3.1265999999999998E-4</c:v>
                </c:pt>
                <c:pt idx="8636">
                  <c:v>7.6043999999999999E-3</c:v>
                </c:pt>
                <c:pt idx="8637">
                  <c:v>7.1396999999999997E-3</c:v>
                </c:pt>
                <c:pt idx="8638">
                  <c:v>5.2490999999999996E-3</c:v>
                </c:pt>
                <c:pt idx="8639">
                  <c:v>4.5193000000000004E-3</c:v>
                </c:pt>
                <c:pt idx="8640">
                  <c:v>4.2910999999999999E-3</c:v>
                </c:pt>
                <c:pt idx="8641">
                  <c:v>4.2804999999999996E-3</c:v>
                </c:pt>
                <c:pt idx="8642">
                  <c:v>4.5707999999999999E-3</c:v>
                </c:pt>
                <c:pt idx="8643">
                  <c:v>4.6730000000000001E-3</c:v>
                </c:pt>
                <c:pt idx="8644">
                  <c:v>4.9169000000000001E-3</c:v>
                </c:pt>
                <c:pt idx="8645">
                  <c:v>5.7292000000000003E-3</c:v>
                </c:pt>
                <c:pt idx="8646">
                  <c:v>7.2329999999999998E-3</c:v>
                </c:pt>
                <c:pt idx="8647">
                  <c:v>1.8693999999999999E-2</c:v>
                </c:pt>
                <c:pt idx="8648">
                  <c:v>4.1750000000000002E-2</c:v>
                </c:pt>
                <c:pt idx="8649">
                  <c:v>2.9624000000000001E-2</c:v>
                </c:pt>
                <c:pt idx="8650">
                  <c:v>1.7441000000000002E-2</c:v>
                </c:pt>
                <c:pt idx="8651">
                  <c:v>1.0068000000000001E-2</c:v>
                </c:pt>
                <c:pt idx="8652">
                  <c:v>7.2829000000000001E-3</c:v>
                </c:pt>
                <c:pt idx="8653">
                  <c:v>4.9724000000000001E-3</c:v>
                </c:pt>
                <c:pt idx="8654">
                  <c:v>4.4670999999999999E-3</c:v>
                </c:pt>
                <c:pt idx="8655">
                  <c:v>3.6115000000000001E-3</c:v>
                </c:pt>
                <c:pt idx="8656">
                  <c:v>2.9943000000000001E-3</c:v>
                </c:pt>
                <c:pt idx="8657">
                  <c:v>2.2542E-3</c:v>
                </c:pt>
                <c:pt idx="8658">
                  <c:v>0</c:v>
                </c:pt>
                <c:pt idx="8659">
                  <c:v>0</c:v>
                </c:pt>
                <c:pt idx="8660">
                  <c:v>0</c:v>
                </c:pt>
                <c:pt idx="8661">
                  <c:v>0</c:v>
                </c:pt>
                <c:pt idx="8662">
                  <c:v>0</c:v>
                </c:pt>
                <c:pt idx="8663">
                  <c:v>5.4905999999999998E-4</c:v>
                </c:pt>
                <c:pt idx="8664">
                  <c:v>9.3974000000000002E-2</c:v>
                </c:pt>
                <c:pt idx="8665">
                  <c:v>3.3581E-2</c:v>
                </c:pt>
                <c:pt idx="8666">
                  <c:v>2.9760999999999999E-2</c:v>
                </c:pt>
                <c:pt idx="8667">
                  <c:v>2.8055E-2</c:v>
                </c:pt>
                <c:pt idx="8668">
                  <c:v>2.1919999999999999E-2</c:v>
                </c:pt>
                <c:pt idx="8669">
                  <c:v>9.7026000000000005E-3</c:v>
                </c:pt>
                <c:pt idx="8670">
                  <c:v>5.9994000000000002E-3</c:v>
                </c:pt>
                <c:pt idx="8671">
                  <c:v>5.4800999999999999E-3</c:v>
                </c:pt>
                <c:pt idx="8672">
                  <c:v>4.2897999999999999E-3</c:v>
                </c:pt>
                <c:pt idx="8673">
                  <c:v>3.4440999999999999E-3</c:v>
                </c:pt>
                <c:pt idx="8674">
                  <c:v>2.6182000000000002E-3</c:v>
                </c:pt>
                <c:pt idx="8675">
                  <c:v>2.2664999999999999E-3</c:v>
                </c:pt>
                <c:pt idx="8676">
                  <c:v>1.4810999999999999E-5</c:v>
                </c:pt>
                <c:pt idx="8677">
                  <c:v>-7.4019999999999996E-6</c:v>
                </c:pt>
                <c:pt idx="8678">
                  <c:v>3.0408000000000001E-5</c:v>
                </c:pt>
                <c:pt idx="8679">
                  <c:v>0</c:v>
                </c:pt>
                <c:pt idx="8680">
                  <c:v>0</c:v>
                </c:pt>
                <c:pt idx="8681">
                  <c:v>0</c:v>
                </c:pt>
                <c:pt idx="8682">
                  <c:v>0</c:v>
                </c:pt>
                <c:pt idx="8683">
                  <c:v>0</c:v>
                </c:pt>
                <c:pt idx="8684">
                  <c:v>0</c:v>
                </c:pt>
                <c:pt idx="8685">
                  <c:v>0</c:v>
                </c:pt>
                <c:pt idx="8686">
                  <c:v>0</c:v>
                </c:pt>
                <c:pt idx="8687">
                  <c:v>0</c:v>
                </c:pt>
                <c:pt idx="8688">
                  <c:v>0</c:v>
                </c:pt>
                <c:pt idx="8689">
                  <c:v>0</c:v>
                </c:pt>
                <c:pt idx="8690">
                  <c:v>0</c:v>
                </c:pt>
                <c:pt idx="8691">
                  <c:v>0</c:v>
                </c:pt>
                <c:pt idx="8692">
                  <c:v>4.5840999999999998E-3</c:v>
                </c:pt>
                <c:pt idx="8693">
                  <c:v>7.3898999999999996E-3</c:v>
                </c:pt>
                <c:pt idx="8694">
                  <c:v>2.8674000000000002E-2</c:v>
                </c:pt>
                <c:pt idx="8695">
                  <c:v>1.7572000000000001E-2</c:v>
                </c:pt>
                <c:pt idx="8696">
                  <c:v>9.8977000000000006E-3</c:v>
                </c:pt>
                <c:pt idx="8697">
                  <c:v>9.5136000000000005E-3</c:v>
                </c:pt>
                <c:pt idx="8698">
                  <c:v>5.8852000000000002E-3</c:v>
                </c:pt>
                <c:pt idx="8699">
                  <c:v>6.2103999999999996E-3</c:v>
                </c:pt>
                <c:pt idx="8700">
                  <c:v>5.0044E-3</c:v>
                </c:pt>
                <c:pt idx="8701">
                  <c:v>4.8533999999999999E-3</c:v>
                </c:pt>
                <c:pt idx="8702">
                  <c:v>4.0458999999999998E-3</c:v>
                </c:pt>
                <c:pt idx="8703">
                  <c:v>3.1021E-3</c:v>
                </c:pt>
                <c:pt idx="8704">
                  <c:v>2.33E-3</c:v>
                </c:pt>
                <c:pt idx="8705">
                  <c:v>0</c:v>
                </c:pt>
                <c:pt idx="8706">
                  <c:v>0</c:v>
                </c:pt>
                <c:pt idx="8707">
                  <c:v>0</c:v>
                </c:pt>
                <c:pt idx="8708">
                  <c:v>0</c:v>
                </c:pt>
                <c:pt idx="8709">
                  <c:v>0</c:v>
                </c:pt>
                <c:pt idx="8710">
                  <c:v>0</c:v>
                </c:pt>
                <c:pt idx="8711">
                  <c:v>1.1150999999999999E-2</c:v>
                </c:pt>
                <c:pt idx="8712">
                  <c:v>1.6761999999999999E-2</c:v>
                </c:pt>
                <c:pt idx="8713">
                  <c:v>1.4723999999999999E-2</c:v>
                </c:pt>
                <c:pt idx="8714">
                  <c:v>6.3796999999999997E-4</c:v>
                </c:pt>
                <c:pt idx="8715">
                  <c:v>4.1824000000000002E-3</c:v>
                </c:pt>
                <c:pt idx="8716">
                  <c:v>3.2182000000000001E-3</c:v>
                </c:pt>
                <c:pt idx="8717">
                  <c:v>2.3573999999999999E-3</c:v>
                </c:pt>
                <c:pt idx="8718">
                  <c:v>1.4346000000000001E-3</c:v>
                </c:pt>
                <c:pt idx="8719">
                  <c:v>9.5288E-5</c:v>
                </c:pt>
                <c:pt idx="8720">
                  <c:v>6.3053999999999996E-5</c:v>
                </c:pt>
                <c:pt idx="8721">
                  <c:v>0</c:v>
                </c:pt>
                <c:pt idx="8722">
                  <c:v>0</c:v>
                </c:pt>
                <c:pt idx="8723">
                  <c:v>0</c:v>
                </c:pt>
                <c:pt idx="8724">
                  <c:v>0</c:v>
                </c:pt>
                <c:pt idx="8725">
                  <c:v>0</c:v>
                </c:pt>
                <c:pt idx="8726">
                  <c:v>0</c:v>
                </c:pt>
                <c:pt idx="8727">
                  <c:v>0</c:v>
                </c:pt>
                <c:pt idx="8728">
                  <c:v>0</c:v>
                </c:pt>
                <c:pt idx="8729">
                  <c:v>0</c:v>
                </c:pt>
                <c:pt idx="8730">
                  <c:v>0</c:v>
                </c:pt>
                <c:pt idx="8731">
                  <c:v>0</c:v>
                </c:pt>
                <c:pt idx="8732">
                  <c:v>0</c:v>
                </c:pt>
                <c:pt idx="8733">
                  <c:v>0</c:v>
                </c:pt>
                <c:pt idx="8734">
                  <c:v>0</c:v>
                </c:pt>
                <c:pt idx="8735">
                  <c:v>0</c:v>
                </c:pt>
                <c:pt idx="8736">
                  <c:v>0</c:v>
                </c:pt>
                <c:pt idx="8737">
                  <c:v>0</c:v>
                </c:pt>
                <c:pt idx="8738">
                  <c:v>0</c:v>
                </c:pt>
                <c:pt idx="8739">
                  <c:v>0</c:v>
                </c:pt>
                <c:pt idx="8740">
                  <c:v>0</c:v>
                </c:pt>
                <c:pt idx="8741">
                  <c:v>1.6086E-4</c:v>
                </c:pt>
                <c:pt idx="8742">
                  <c:v>1.3632999999999999E-2</c:v>
                </c:pt>
                <c:pt idx="8743">
                  <c:v>6.4820999999999998E-4</c:v>
                </c:pt>
                <c:pt idx="8744">
                  <c:v>1.3648E-2</c:v>
                </c:pt>
                <c:pt idx="8745">
                  <c:v>5.7607999999999997E-4</c:v>
                </c:pt>
                <c:pt idx="8746">
                  <c:v>2.8519999999999999E-3</c:v>
                </c:pt>
                <c:pt idx="8747">
                  <c:v>2.0831999999999999E-3</c:v>
                </c:pt>
                <c:pt idx="8748">
                  <c:v>1.4825000000000001E-3</c:v>
                </c:pt>
                <c:pt idx="8749">
                  <c:v>8.2326000000000003E-4</c:v>
                </c:pt>
                <c:pt idx="8750">
                  <c:v>8.8153999999999997E-5</c:v>
                </c:pt>
                <c:pt idx="8751">
                  <c:v>0</c:v>
                </c:pt>
                <c:pt idx="8752">
                  <c:v>0</c:v>
                </c:pt>
                <c:pt idx="8753">
                  <c:v>0</c:v>
                </c:pt>
                <c:pt idx="8754">
                  <c:v>0</c:v>
                </c:pt>
                <c:pt idx="8755">
                  <c:v>0</c:v>
                </c:pt>
                <c:pt idx="8756">
                  <c:v>0</c:v>
                </c:pt>
                <c:pt idx="8757">
                  <c:v>0</c:v>
                </c:pt>
                <c:pt idx="8758">
                  <c:v>0</c:v>
                </c:pt>
                <c:pt idx="8759">
                  <c:v>0</c:v>
                </c:pt>
                <c:pt idx="8760">
                  <c:v>0</c:v>
                </c:pt>
                <c:pt idx="8761">
                  <c:v>0</c:v>
                </c:pt>
                <c:pt idx="8762">
                  <c:v>5.2949E-8</c:v>
                </c:pt>
                <c:pt idx="8763">
                  <c:v>0</c:v>
                </c:pt>
                <c:pt idx="8764">
                  <c:v>0</c:v>
                </c:pt>
                <c:pt idx="8765">
                  <c:v>0</c:v>
                </c:pt>
                <c:pt idx="8766">
                  <c:v>0</c:v>
                </c:pt>
                <c:pt idx="8767">
                  <c:v>0</c:v>
                </c:pt>
                <c:pt idx="8768">
                  <c:v>0</c:v>
                </c:pt>
                <c:pt idx="8769">
                  <c:v>0</c:v>
                </c:pt>
                <c:pt idx="8770">
                  <c:v>0</c:v>
                </c:pt>
                <c:pt idx="8771">
                  <c:v>0</c:v>
                </c:pt>
                <c:pt idx="8772">
                  <c:v>0</c:v>
                </c:pt>
                <c:pt idx="8773">
                  <c:v>0</c:v>
                </c:pt>
                <c:pt idx="8774">
                  <c:v>0</c:v>
                </c:pt>
                <c:pt idx="8775">
                  <c:v>0</c:v>
                </c:pt>
                <c:pt idx="8776">
                  <c:v>0</c:v>
                </c:pt>
                <c:pt idx="8777">
                  <c:v>0</c:v>
                </c:pt>
                <c:pt idx="8778">
                  <c:v>0</c:v>
                </c:pt>
                <c:pt idx="8779">
                  <c:v>0</c:v>
                </c:pt>
                <c:pt idx="8780">
                  <c:v>0</c:v>
                </c:pt>
                <c:pt idx="8781">
                  <c:v>0</c:v>
                </c:pt>
                <c:pt idx="8782">
                  <c:v>0</c:v>
                </c:pt>
                <c:pt idx="8783">
                  <c:v>0</c:v>
                </c:pt>
                <c:pt idx="8784">
                  <c:v>0</c:v>
                </c:pt>
                <c:pt idx="8785">
                  <c:v>0</c:v>
                </c:pt>
                <c:pt idx="8786">
                  <c:v>0</c:v>
                </c:pt>
                <c:pt idx="8787">
                  <c:v>0</c:v>
                </c:pt>
                <c:pt idx="8788">
                  <c:v>0</c:v>
                </c:pt>
                <c:pt idx="8789">
                  <c:v>0</c:v>
                </c:pt>
                <c:pt idx="8790">
                  <c:v>0</c:v>
                </c:pt>
                <c:pt idx="8791">
                  <c:v>0</c:v>
                </c:pt>
                <c:pt idx="8792">
                  <c:v>0</c:v>
                </c:pt>
                <c:pt idx="8793">
                  <c:v>0</c:v>
                </c:pt>
                <c:pt idx="8794">
                  <c:v>0</c:v>
                </c:pt>
                <c:pt idx="8795">
                  <c:v>0</c:v>
                </c:pt>
                <c:pt idx="8796">
                  <c:v>0</c:v>
                </c:pt>
                <c:pt idx="8797">
                  <c:v>0</c:v>
                </c:pt>
                <c:pt idx="8798">
                  <c:v>1.6217000000000001E-5</c:v>
                </c:pt>
                <c:pt idx="8799">
                  <c:v>1.9743E-2</c:v>
                </c:pt>
                <c:pt idx="8800">
                  <c:v>1.2160000000000001E-2</c:v>
                </c:pt>
                <c:pt idx="8801">
                  <c:v>8.7653000000000002E-3</c:v>
                </c:pt>
                <c:pt idx="8802">
                  <c:v>6.6477000000000003E-3</c:v>
                </c:pt>
                <c:pt idx="8803">
                  <c:v>5.3489000000000002E-3</c:v>
                </c:pt>
                <c:pt idx="8804">
                  <c:v>4.6097000000000004E-3</c:v>
                </c:pt>
                <c:pt idx="8805">
                  <c:v>4.3039999999999997E-3</c:v>
                </c:pt>
                <c:pt idx="8806">
                  <c:v>3.9366999999999996E-3</c:v>
                </c:pt>
                <c:pt idx="8807">
                  <c:v>4.0914999999999997E-3</c:v>
                </c:pt>
                <c:pt idx="8808">
                  <c:v>3.7788000000000001E-3</c:v>
                </c:pt>
                <c:pt idx="8809">
                  <c:v>3.6822999999999999E-3</c:v>
                </c:pt>
                <c:pt idx="8810">
                  <c:v>3.3151999999999999E-3</c:v>
                </c:pt>
                <c:pt idx="8811">
                  <c:v>3.4117000000000001E-3</c:v>
                </c:pt>
                <c:pt idx="8812">
                  <c:v>9.3133999999999995E-3</c:v>
                </c:pt>
                <c:pt idx="8813">
                  <c:v>5.1868999999999998E-2</c:v>
                </c:pt>
                <c:pt idx="8814">
                  <c:v>2.6384000000000001E-2</c:v>
                </c:pt>
                <c:pt idx="8815">
                  <c:v>1.4026E-2</c:v>
                </c:pt>
                <c:pt idx="8816">
                  <c:v>7.8271E-3</c:v>
                </c:pt>
                <c:pt idx="8817">
                  <c:v>4.8599999999999997E-3</c:v>
                </c:pt>
                <c:pt idx="8818">
                  <c:v>4.5884999999999997E-3</c:v>
                </c:pt>
                <c:pt idx="8819">
                  <c:v>3.5657000000000002E-3</c:v>
                </c:pt>
                <c:pt idx="8820">
                  <c:v>2.8888E-3</c:v>
                </c:pt>
                <c:pt idx="8821">
                  <c:v>2.6718000000000002E-3</c:v>
                </c:pt>
                <c:pt idx="8822">
                  <c:v>2.5235000000000001E-3</c:v>
                </c:pt>
                <c:pt idx="8823">
                  <c:v>2.2891999999999999E-3</c:v>
                </c:pt>
                <c:pt idx="8824">
                  <c:v>2.1006000000000002E-3</c:v>
                </c:pt>
                <c:pt idx="8825">
                  <c:v>1.9723000000000002E-3</c:v>
                </c:pt>
                <c:pt idx="8826">
                  <c:v>1.9456E-3</c:v>
                </c:pt>
                <c:pt idx="8827">
                  <c:v>1.9970000000000001E-3</c:v>
                </c:pt>
                <c:pt idx="8828">
                  <c:v>1.8936000000000001E-3</c:v>
                </c:pt>
                <c:pt idx="8829">
                  <c:v>0</c:v>
                </c:pt>
                <c:pt idx="8830">
                  <c:v>0</c:v>
                </c:pt>
                <c:pt idx="8831">
                  <c:v>0</c:v>
                </c:pt>
                <c:pt idx="8832">
                  <c:v>0</c:v>
                </c:pt>
                <c:pt idx="8833">
                  <c:v>0</c:v>
                </c:pt>
                <c:pt idx="8834">
                  <c:v>0</c:v>
                </c:pt>
                <c:pt idx="8835">
                  <c:v>0</c:v>
                </c:pt>
                <c:pt idx="8836">
                  <c:v>0</c:v>
                </c:pt>
                <c:pt idx="8837">
                  <c:v>0</c:v>
                </c:pt>
                <c:pt idx="8838">
                  <c:v>0</c:v>
                </c:pt>
                <c:pt idx="8839">
                  <c:v>0</c:v>
                </c:pt>
                <c:pt idx="8840">
                  <c:v>0</c:v>
                </c:pt>
                <c:pt idx="8841">
                  <c:v>5.4195000000000002E-9</c:v>
                </c:pt>
                <c:pt idx="8842">
                  <c:v>1.8429000000000001E-4</c:v>
                </c:pt>
                <c:pt idx="8843">
                  <c:v>2.1107999999999999E-3</c:v>
                </c:pt>
                <c:pt idx="8844">
                  <c:v>3.0141E-3</c:v>
                </c:pt>
                <c:pt idx="8845">
                  <c:v>2.2731000000000001E-3</c:v>
                </c:pt>
                <c:pt idx="8846">
                  <c:v>1.7824E-3</c:v>
                </c:pt>
                <c:pt idx="8847">
                  <c:v>1.1914E-3</c:v>
                </c:pt>
                <c:pt idx="8848">
                  <c:v>6.5720000000000004E-4</c:v>
                </c:pt>
                <c:pt idx="8849">
                  <c:v>7.6080000000000003E-5</c:v>
                </c:pt>
                <c:pt idx="8850">
                  <c:v>8.2388000000000004E-7</c:v>
                </c:pt>
                <c:pt idx="8851">
                  <c:v>0</c:v>
                </c:pt>
                <c:pt idx="8852">
                  <c:v>0</c:v>
                </c:pt>
                <c:pt idx="8853">
                  <c:v>0</c:v>
                </c:pt>
                <c:pt idx="8854">
                  <c:v>0</c:v>
                </c:pt>
                <c:pt idx="8855">
                  <c:v>0</c:v>
                </c:pt>
                <c:pt idx="8856">
                  <c:v>0</c:v>
                </c:pt>
                <c:pt idx="8857">
                  <c:v>0</c:v>
                </c:pt>
                <c:pt idx="8858">
                  <c:v>0</c:v>
                </c:pt>
                <c:pt idx="8859">
                  <c:v>0</c:v>
                </c:pt>
                <c:pt idx="8860">
                  <c:v>0</c:v>
                </c:pt>
                <c:pt idx="8861">
                  <c:v>0</c:v>
                </c:pt>
                <c:pt idx="8862">
                  <c:v>0</c:v>
                </c:pt>
                <c:pt idx="8863">
                  <c:v>0</c:v>
                </c:pt>
                <c:pt idx="8864">
                  <c:v>0</c:v>
                </c:pt>
                <c:pt idx="8865">
                  <c:v>0</c:v>
                </c:pt>
                <c:pt idx="8866">
                  <c:v>0</c:v>
                </c:pt>
                <c:pt idx="8867">
                  <c:v>0</c:v>
                </c:pt>
                <c:pt idx="8868">
                  <c:v>0</c:v>
                </c:pt>
                <c:pt idx="8869">
                  <c:v>0</c:v>
                </c:pt>
                <c:pt idx="8870">
                  <c:v>0</c:v>
                </c:pt>
                <c:pt idx="8871">
                  <c:v>0</c:v>
                </c:pt>
                <c:pt idx="8872">
                  <c:v>0</c:v>
                </c:pt>
                <c:pt idx="8873">
                  <c:v>0</c:v>
                </c:pt>
                <c:pt idx="8874">
                  <c:v>0</c:v>
                </c:pt>
                <c:pt idx="8875">
                  <c:v>0</c:v>
                </c:pt>
                <c:pt idx="8876">
                  <c:v>0</c:v>
                </c:pt>
                <c:pt idx="8877">
                  <c:v>0</c:v>
                </c:pt>
                <c:pt idx="8878">
                  <c:v>0</c:v>
                </c:pt>
                <c:pt idx="8879">
                  <c:v>0</c:v>
                </c:pt>
                <c:pt idx="8880">
                  <c:v>0</c:v>
                </c:pt>
                <c:pt idx="8881">
                  <c:v>0</c:v>
                </c:pt>
                <c:pt idx="8882">
                  <c:v>0</c:v>
                </c:pt>
                <c:pt idx="8883">
                  <c:v>0</c:v>
                </c:pt>
                <c:pt idx="8884">
                  <c:v>0</c:v>
                </c:pt>
                <c:pt idx="8885">
                  <c:v>0</c:v>
                </c:pt>
                <c:pt idx="8886">
                  <c:v>0</c:v>
                </c:pt>
                <c:pt idx="8887">
                  <c:v>0</c:v>
                </c:pt>
                <c:pt idx="8888">
                  <c:v>0</c:v>
                </c:pt>
                <c:pt idx="8889">
                  <c:v>0</c:v>
                </c:pt>
                <c:pt idx="8890">
                  <c:v>0</c:v>
                </c:pt>
                <c:pt idx="8891">
                  <c:v>0</c:v>
                </c:pt>
                <c:pt idx="8892">
                  <c:v>0</c:v>
                </c:pt>
                <c:pt idx="8893">
                  <c:v>0</c:v>
                </c:pt>
                <c:pt idx="8894">
                  <c:v>0</c:v>
                </c:pt>
                <c:pt idx="8895">
                  <c:v>0</c:v>
                </c:pt>
                <c:pt idx="8896">
                  <c:v>0</c:v>
                </c:pt>
                <c:pt idx="8897">
                  <c:v>0</c:v>
                </c:pt>
                <c:pt idx="8898">
                  <c:v>0</c:v>
                </c:pt>
                <c:pt idx="8899">
                  <c:v>0</c:v>
                </c:pt>
                <c:pt idx="8900">
                  <c:v>0</c:v>
                </c:pt>
                <c:pt idx="8901">
                  <c:v>0</c:v>
                </c:pt>
                <c:pt idx="8902">
                  <c:v>0</c:v>
                </c:pt>
                <c:pt idx="8903">
                  <c:v>0</c:v>
                </c:pt>
                <c:pt idx="8904">
                  <c:v>0</c:v>
                </c:pt>
                <c:pt idx="8905">
                  <c:v>0</c:v>
                </c:pt>
                <c:pt idx="8906">
                  <c:v>0</c:v>
                </c:pt>
                <c:pt idx="8907">
                  <c:v>0</c:v>
                </c:pt>
                <c:pt idx="8908">
                  <c:v>0</c:v>
                </c:pt>
                <c:pt idx="8909">
                  <c:v>0</c:v>
                </c:pt>
                <c:pt idx="8910">
                  <c:v>0</c:v>
                </c:pt>
                <c:pt idx="8911">
                  <c:v>0</c:v>
                </c:pt>
                <c:pt idx="8912">
                  <c:v>0</c:v>
                </c:pt>
                <c:pt idx="8913">
                  <c:v>0</c:v>
                </c:pt>
                <c:pt idx="8914">
                  <c:v>0</c:v>
                </c:pt>
                <c:pt idx="8915">
                  <c:v>0</c:v>
                </c:pt>
                <c:pt idx="8916">
                  <c:v>0</c:v>
                </c:pt>
                <c:pt idx="8917">
                  <c:v>0</c:v>
                </c:pt>
                <c:pt idx="8918">
                  <c:v>0</c:v>
                </c:pt>
                <c:pt idx="8919">
                  <c:v>0</c:v>
                </c:pt>
                <c:pt idx="8920">
                  <c:v>0</c:v>
                </c:pt>
                <c:pt idx="8921">
                  <c:v>0</c:v>
                </c:pt>
                <c:pt idx="8922">
                  <c:v>0</c:v>
                </c:pt>
                <c:pt idx="8923">
                  <c:v>0</c:v>
                </c:pt>
                <c:pt idx="8924">
                  <c:v>0</c:v>
                </c:pt>
                <c:pt idx="8925">
                  <c:v>0</c:v>
                </c:pt>
                <c:pt idx="8926">
                  <c:v>0</c:v>
                </c:pt>
                <c:pt idx="8927">
                  <c:v>0</c:v>
                </c:pt>
                <c:pt idx="8928">
                  <c:v>0</c:v>
                </c:pt>
                <c:pt idx="8929">
                  <c:v>0</c:v>
                </c:pt>
                <c:pt idx="8930">
                  <c:v>0</c:v>
                </c:pt>
                <c:pt idx="8931">
                  <c:v>0</c:v>
                </c:pt>
                <c:pt idx="8932">
                  <c:v>0</c:v>
                </c:pt>
                <c:pt idx="8933">
                  <c:v>0</c:v>
                </c:pt>
                <c:pt idx="8934">
                  <c:v>0</c:v>
                </c:pt>
                <c:pt idx="8935">
                  <c:v>0</c:v>
                </c:pt>
                <c:pt idx="8936">
                  <c:v>0</c:v>
                </c:pt>
                <c:pt idx="8937">
                  <c:v>1.5466999999999999E-5</c:v>
                </c:pt>
                <c:pt idx="8938">
                  <c:v>1.0527E-2</c:v>
                </c:pt>
                <c:pt idx="8939">
                  <c:v>8.5819999999999994E-3</c:v>
                </c:pt>
                <c:pt idx="8940">
                  <c:v>6.3477000000000004E-3</c:v>
                </c:pt>
                <c:pt idx="8941">
                  <c:v>4.8763000000000001E-3</c:v>
                </c:pt>
                <c:pt idx="8942">
                  <c:v>4.0546999999999996E-3</c:v>
                </c:pt>
                <c:pt idx="8943">
                  <c:v>3.5709000000000001E-3</c:v>
                </c:pt>
                <c:pt idx="8944">
                  <c:v>3.1695E-3</c:v>
                </c:pt>
                <c:pt idx="8945">
                  <c:v>3.0387000000000001E-3</c:v>
                </c:pt>
                <c:pt idx="8946">
                  <c:v>2.8955000000000001E-3</c:v>
                </c:pt>
                <c:pt idx="8947">
                  <c:v>2.7858000000000002E-3</c:v>
                </c:pt>
                <c:pt idx="8948">
                  <c:v>2.5466999999999998E-3</c:v>
                </c:pt>
                <c:pt idx="8949">
                  <c:v>2.3559000000000002E-3</c:v>
                </c:pt>
                <c:pt idx="8950">
                  <c:v>2.1272000000000001E-3</c:v>
                </c:pt>
                <c:pt idx="8951">
                  <c:v>0</c:v>
                </c:pt>
                <c:pt idx="8952">
                  <c:v>0</c:v>
                </c:pt>
                <c:pt idx="8953">
                  <c:v>0</c:v>
                </c:pt>
                <c:pt idx="8954">
                  <c:v>0</c:v>
                </c:pt>
                <c:pt idx="8955">
                  <c:v>0</c:v>
                </c:pt>
                <c:pt idx="8956">
                  <c:v>0</c:v>
                </c:pt>
                <c:pt idx="8957">
                  <c:v>0</c:v>
                </c:pt>
                <c:pt idx="8958">
                  <c:v>0</c:v>
                </c:pt>
                <c:pt idx="8959">
                  <c:v>0</c:v>
                </c:pt>
                <c:pt idx="8960">
                  <c:v>0</c:v>
                </c:pt>
                <c:pt idx="8961">
                  <c:v>0</c:v>
                </c:pt>
                <c:pt idx="8962">
                  <c:v>0</c:v>
                </c:pt>
                <c:pt idx="8963">
                  <c:v>1.3467E-5</c:v>
                </c:pt>
                <c:pt idx="8964">
                  <c:v>2.8931E-3</c:v>
                </c:pt>
                <c:pt idx="8965">
                  <c:v>3.5969000000000001E-3</c:v>
                </c:pt>
                <c:pt idx="8966">
                  <c:v>2.3724000000000002E-3</c:v>
                </c:pt>
                <c:pt idx="8967">
                  <c:v>1.6297E-3</c:v>
                </c:pt>
                <c:pt idx="8968">
                  <c:v>9.0556000000000002E-4</c:v>
                </c:pt>
                <c:pt idx="8969">
                  <c:v>6.6192999999999995E-5</c:v>
                </c:pt>
                <c:pt idx="8970">
                  <c:v>9.1126999999999997E-5</c:v>
                </c:pt>
                <c:pt idx="8971">
                  <c:v>0</c:v>
                </c:pt>
                <c:pt idx="8972">
                  <c:v>0</c:v>
                </c:pt>
                <c:pt idx="8973">
                  <c:v>0</c:v>
                </c:pt>
                <c:pt idx="8974">
                  <c:v>0</c:v>
                </c:pt>
                <c:pt idx="8975">
                  <c:v>0</c:v>
                </c:pt>
                <c:pt idx="8976">
                  <c:v>0</c:v>
                </c:pt>
                <c:pt idx="8977">
                  <c:v>0</c:v>
                </c:pt>
                <c:pt idx="8978">
                  <c:v>0</c:v>
                </c:pt>
                <c:pt idx="8979">
                  <c:v>0</c:v>
                </c:pt>
                <c:pt idx="8980">
                  <c:v>0</c:v>
                </c:pt>
                <c:pt idx="8981">
                  <c:v>0</c:v>
                </c:pt>
                <c:pt idx="8982">
                  <c:v>0</c:v>
                </c:pt>
                <c:pt idx="8983">
                  <c:v>0</c:v>
                </c:pt>
                <c:pt idx="8984">
                  <c:v>0</c:v>
                </c:pt>
                <c:pt idx="8985">
                  <c:v>0</c:v>
                </c:pt>
                <c:pt idx="8986">
                  <c:v>0</c:v>
                </c:pt>
                <c:pt idx="8987">
                  <c:v>0</c:v>
                </c:pt>
                <c:pt idx="8988">
                  <c:v>0</c:v>
                </c:pt>
                <c:pt idx="8989">
                  <c:v>0</c:v>
                </c:pt>
                <c:pt idx="8990">
                  <c:v>0</c:v>
                </c:pt>
                <c:pt idx="8991">
                  <c:v>0</c:v>
                </c:pt>
                <c:pt idx="8992">
                  <c:v>0</c:v>
                </c:pt>
                <c:pt idx="8993">
                  <c:v>0</c:v>
                </c:pt>
                <c:pt idx="8994">
                  <c:v>0</c:v>
                </c:pt>
                <c:pt idx="8995">
                  <c:v>0</c:v>
                </c:pt>
                <c:pt idx="8996">
                  <c:v>0</c:v>
                </c:pt>
                <c:pt idx="8997">
                  <c:v>0</c:v>
                </c:pt>
                <c:pt idx="8998">
                  <c:v>0</c:v>
                </c:pt>
                <c:pt idx="8999">
                  <c:v>0</c:v>
                </c:pt>
                <c:pt idx="9000">
                  <c:v>0</c:v>
                </c:pt>
                <c:pt idx="9001">
                  <c:v>0</c:v>
                </c:pt>
                <c:pt idx="9002">
                  <c:v>0</c:v>
                </c:pt>
                <c:pt idx="9003">
                  <c:v>0</c:v>
                </c:pt>
                <c:pt idx="9004">
                  <c:v>0</c:v>
                </c:pt>
                <c:pt idx="9005">
                  <c:v>0</c:v>
                </c:pt>
                <c:pt idx="9006">
                  <c:v>0</c:v>
                </c:pt>
                <c:pt idx="9007">
                  <c:v>0</c:v>
                </c:pt>
                <c:pt idx="9008">
                  <c:v>0</c:v>
                </c:pt>
                <c:pt idx="9009">
                  <c:v>0</c:v>
                </c:pt>
                <c:pt idx="9010">
                  <c:v>0</c:v>
                </c:pt>
                <c:pt idx="9011">
                  <c:v>0</c:v>
                </c:pt>
                <c:pt idx="9012">
                  <c:v>0</c:v>
                </c:pt>
                <c:pt idx="9013">
                  <c:v>0</c:v>
                </c:pt>
                <c:pt idx="9014">
                  <c:v>0</c:v>
                </c:pt>
                <c:pt idx="9015">
                  <c:v>0</c:v>
                </c:pt>
                <c:pt idx="9016">
                  <c:v>0</c:v>
                </c:pt>
                <c:pt idx="9017">
                  <c:v>0</c:v>
                </c:pt>
                <c:pt idx="9018">
                  <c:v>0</c:v>
                </c:pt>
                <c:pt idx="9019">
                  <c:v>0</c:v>
                </c:pt>
                <c:pt idx="9020">
                  <c:v>0</c:v>
                </c:pt>
                <c:pt idx="9021">
                  <c:v>0</c:v>
                </c:pt>
                <c:pt idx="9022">
                  <c:v>0</c:v>
                </c:pt>
                <c:pt idx="9023">
                  <c:v>0</c:v>
                </c:pt>
                <c:pt idx="9024">
                  <c:v>0</c:v>
                </c:pt>
                <c:pt idx="9025">
                  <c:v>0</c:v>
                </c:pt>
                <c:pt idx="9026">
                  <c:v>0</c:v>
                </c:pt>
                <c:pt idx="9027">
                  <c:v>0</c:v>
                </c:pt>
                <c:pt idx="9028">
                  <c:v>0</c:v>
                </c:pt>
                <c:pt idx="9029">
                  <c:v>0</c:v>
                </c:pt>
                <c:pt idx="9030">
                  <c:v>0</c:v>
                </c:pt>
                <c:pt idx="9031">
                  <c:v>0</c:v>
                </c:pt>
                <c:pt idx="9032">
                  <c:v>0</c:v>
                </c:pt>
                <c:pt idx="9033">
                  <c:v>0</c:v>
                </c:pt>
                <c:pt idx="9034">
                  <c:v>0</c:v>
                </c:pt>
                <c:pt idx="9035">
                  <c:v>0</c:v>
                </c:pt>
                <c:pt idx="9036">
                  <c:v>0</c:v>
                </c:pt>
                <c:pt idx="9037">
                  <c:v>0</c:v>
                </c:pt>
                <c:pt idx="9038">
                  <c:v>0</c:v>
                </c:pt>
                <c:pt idx="9039">
                  <c:v>0</c:v>
                </c:pt>
                <c:pt idx="9040">
                  <c:v>0</c:v>
                </c:pt>
                <c:pt idx="9041">
                  <c:v>0</c:v>
                </c:pt>
                <c:pt idx="9042">
                  <c:v>0</c:v>
                </c:pt>
                <c:pt idx="9043">
                  <c:v>0</c:v>
                </c:pt>
                <c:pt idx="9044">
                  <c:v>0</c:v>
                </c:pt>
                <c:pt idx="9045">
                  <c:v>0</c:v>
                </c:pt>
                <c:pt idx="9046">
                  <c:v>0</c:v>
                </c:pt>
                <c:pt idx="9047">
                  <c:v>0</c:v>
                </c:pt>
                <c:pt idx="9048">
                  <c:v>0</c:v>
                </c:pt>
                <c:pt idx="9049">
                  <c:v>0</c:v>
                </c:pt>
                <c:pt idx="9050">
                  <c:v>0</c:v>
                </c:pt>
                <c:pt idx="9051">
                  <c:v>0</c:v>
                </c:pt>
                <c:pt idx="9052">
                  <c:v>0</c:v>
                </c:pt>
                <c:pt idx="9053">
                  <c:v>0</c:v>
                </c:pt>
                <c:pt idx="9054">
                  <c:v>0</c:v>
                </c:pt>
                <c:pt idx="9055">
                  <c:v>0</c:v>
                </c:pt>
                <c:pt idx="9056">
                  <c:v>0</c:v>
                </c:pt>
                <c:pt idx="9057">
                  <c:v>0</c:v>
                </c:pt>
                <c:pt idx="9058">
                  <c:v>0</c:v>
                </c:pt>
                <c:pt idx="9059">
                  <c:v>4.2648E-3</c:v>
                </c:pt>
                <c:pt idx="9060">
                  <c:v>6.5614000000000004E-4</c:v>
                </c:pt>
                <c:pt idx="9061">
                  <c:v>3.6264999999999999E-3</c:v>
                </c:pt>
                <c:pt idx="9062">
                  <c:v>2.7896000000000002E-3</c:v>
                </c:pt>
                <c:pt idx="9063">
                  <c:v>2.2533000000000002E-3</c:v>
                </c:pt>
                <c:pt idx="9064">
                  <c:v>1.3052999999999999E-3</c:v>
                </c:pt>
                <c:pt idx="9065">
                  <c:v>8.9707999999999997E-4</c:v>
                </c:pt>
                <c:pt idx="9066">
                  <c:v>5.9178000000000002E-5</c:v>
                </c:pt>
                <c:pt idx="9067">
                  <c:v>0</c:v>
                </c:pt>
                <c:pt idx="9068">
                  <c:v>0</c:v>
                </c:pt>
                <c:pt idx="9069">
                  <c:v>0</c:v>
                </c:pt>
                <c:pt idx="9070">
                  <c:v>0</c:v>
                </c:pt>
                <c:pt idx="9071">
                  <c:v>0</c:v>
                </c:pt>
                <c:pt idx="9072">
                  <c:v>0</c:v>
                </c:pt>
                <c:pt idx="9073">
                  <c:v>0</c:v>
                </c:pt>
                <c:pt idx="9074">
                  <c:v>1.6867E-3</c:v>
                </c:pt>
                <c:pt idx="9075">
                  <c:v>3.8987000000000002E-3</c:v>
                </c:pt>
                <c:pt idx="9076">
                  <c:v>1.5834999999999998E-2</c:v>
                </c:pt>
                <c:pt idx="9077">
                  <c:v>9.5838E-3</c:v>
                </c:pt>
                <c:pt idx="9078">
                  <c:v>6.4462000000000005E-4</c:v>
                </c:pt>
                <c:pt idx="9079">
                  <c:v>4.0445999999999999E-4</c:v>
                </c:pt>
                <c:pt idx="9080">
                  <c:v>2.2497000000000001E-4</c:v>
                </c:pt>
                <c:pt idx="9081">
                  <c:v>1.0974E-4</c:v>
                </c:pt>
                <c:pt idx="9082">
                  <c:v>1.1129999999999999E-4</c:v>
                </c:pt>
                <c:pt idx="9083">
                  <c:v>0</c:v>
                </c:pt>
                <c:pt idx="9084">
                  <c:v>0</c:v>
                </c:pt>
                <c:pt idx="9085">
                  <c:v>0</c:v>
                </c:pt>
                <c:pt idx="9086">
                  <c:v>0</c:v>
                </c:pt>
                <c:pt idx="9087">
                  <c:v>0</c:v>
                </c:pt>
                <c:pt idx="9088">
                  <c:v>0</c:v>
                </c:pt>
                <c:pt idx="9089">
                  <c:v>0</c:v>
                </c:pt>
                <c:pt idx="9090">
                  <c:v>0</c:v>
                </c:pt>
                <c:pt idx="9091">
                  <c:v>0</c:v>
                </c:pt>
                <c:pt idx="9092">
                  <c:v>2.0990000000000002E-2</c:v>
                </c:pt>
                <c:pt idx="9093">
                  <c:v>4.9797000000000001E-3</c:v>
                </c:pt>
                <c:pt idx="9094">
                  <c:v>1.2121E-2</c:v>
                </c:pt>
                <c:pt idx="9095">
                  <c:v>1.2780000000000001E-3</c:v>
                </c:pt>
                <c:pt idx="9096">
                  <c:v>8.3929999999999994E-3</c:v>
                </c:pt>
                <c:pt idx="9097">
                  <c:v>8.1542999999999997E-3</c:v>
                </c:pt>
                <c:pt idx="9098">
                  <c:v>6.8757000000000002E-3</c:v>
                </c:pt>
                <c:pt idx="9099">
                  <c:v>5.47E-3</c:v>
                </c:pt>
                <c:pt idx="9100">
                  <c:v>4.3035E-3</c:v>
                </c:pt>
                <c:pt idx="9101">
                  <c:v>3.4499000000000001E-3</c:v>
                </c:pt>
                <c:pt idx="9102">
                  <c:v>3.5593999999999999E-3</c:v>
                </c:pt>
                <c:pt idx="9103">
                  <c:v>3.0403000000000001E-3</c:v>
                </c:pt>
                <c:pt idx="9104">
                  <c:v>2.4718000000000001E-3</c:v>
                </c:pt>
                <c:pt idx="9105">
                  <c:v>0</c:v>
                </c:pt>
                <c:pt idx="9106">
                  <c:v>0</c:v>
                </c:pt>
                <c:pt idx="9107">
                  <c:v>0</c:v>
                </c:pt>
                <c:pt idx="9108">
                  <c:v>0</c:v>
                </c:pt>
                <c:pt idx="9109">
                  <c:v>0</c:v>
                </c:pt>
                <c:pt idx="9110">
                  <c:v>0</c:v>
                </c:pt>
                <c:pt idx="9111">
                  <c:v>0</c:v>
                </c:pt>
                <c:pt idx="9112">
                  <c:v>0</c:v>
                </c:pt>
                <c:pt idx="9113">
                  <c:v>0</c:v>
                </c:pt>
                <c:pt idx="9114">
                  <c:v>0</c:v>
                </c:pt>
                <c:pt idx="9115">
                  <c:v>0</c:v>
                </c:pt>
                <c:pt idx="9116">
                  <c:v>0</c:v>
                </c:pt>
                <c:pt idx="9117">
                  <c:v>0</c:v>
                </c:pt>
                <c:pt idx="9118">
                  <c:v>0</c:v>
                </c:pt>
                <c:pt idx="9119">
                  <c:v>1.3855000000000001E-7</c:v>
                </c:pt>
                <c:pt idx="9120">
                  <c:v>1.5069000000000001E-2</c:v>
                </c:pt>
                <c:pt idx="9121">
                  <c:v>1.0562999999999999E-2</c:v>
                </c:pt>
                <c:pt idx="9122">
                  <c:v>2.3343000000000001E-3</c:v>
                </c:pt>
                <c:pt idx="9123">
                  <c:v>9.8473999999999992E-3</c:v>
                </c:pt>
                <c:pt idx="9124">
                  <c:v>7.6709999999999999E-3</c:v>
                </c:pt>
                <c:pt idx="9125">
                  <c:v>5.3309999999999998E-3</c:v>
                </c:pt>
                <c:pt idx="9126">
                  <c:v>4.3087000000000004E-3</c:v>
                </c:pt>
                <c:pt idx="9127">
                  <c:v>3.7442999999999999E-3</c:v>
                </c:pt>
                <c:pt idx="9128">
                  <c:v>3.5845999999999999E-3</c:v>
                </c:pt>
                <c:pt idx="9129">
                  <c:v>3.3322E-3</c:v>
                </c:pt>
                <c:pt idx="9130">
                  <c:v>3.2488E-3</c:v>
                </c:pt>
                <c:pt idx="9131">
                  <c:v>3.127E-3</c:v>
                </c:pt>
                <c:pt idx="9132">
                  <c:v>2.5274E-3</c:v>
                </c:pt>
                <c:pt idx="9133">
                  <c:v>0</c:v>
                </c:pt>
                <c:pt idx="9134">
                  <c:v>0</c:v>
                </c:pt>
                <c:pt idx="9135">
                  <c:v>0</c:v>
                </c:pt>
                <c:pt idx="9136">
                  <c:v>0</c:v>
                </c:pt>
                <c:pt idx="9137">
                  <c:v>0</c:v>
                </c:pt>
                <c:pt idx="9138">
                  <c:v>0</c:v>
                </c:pt>
                <c:pt idx="9139">
                  <c:v>0</c:v>
                </c:pt>
                <c:pt idx="9140">
                  <c:v>3.8462999999999999E-6</c:v>
                </c:pt>
                <c:pt idx="9141">
                  <c:v>1.4010999999999999E-2</c:v>
                </c:pt>
                <c:pt idx="9142">
                  <c:v>1.3823999999999999E-2</c:v>
                </c:pt>
                <c:pt idx="9143">
                  <c:v>3.7601000000000002E-3</c:v>
                </c:pt>
                <c:pt idx="9144">
                  <c:v>2.5598000000000001E-3</c:v>
                </c:pt>
                <c:pt idx="9145">
                  <c:v>2.0685999999999999E-3</c:v>
                </c:pt>
                <c:pt idx="9146">
                  <c:v>2.1475999999999999E-3</c:v>
                </c:pt>
                <c:pt idx="9147">
                  <c:v>1.4197000000000001E-3</c:v>
                </c:pt>
                <c:pt idx="9148">
                  <c:v>9.6977000000000001E-4</c:v>
                </c:pt>
                <c:pt idx="9149">
                  <c:v>0</c:v>
                </c:pt>
                <c:pt idx="9150">
                  <c:v>0</c:v>
                </c:pt>
                <c:pt idx="9151">
                  <c:v>0</c:v>
                </c:pt>
                <c:pt idx="9152">
                  <c:v>0</c:v>
                </c:pt>
                <c:pt idx="9153">
                  <c:v>0</c:v>
                </c:pt>
                <c:pt idx="9154">
                  <c:v>0</c:v>
                </c:pt>
                <c:pt idx="9155">
                  <c:v>0</c:v>
                </c:pt>
                <c:pt idx="9156">
                  <c:v>0</c:v>
                </c:pt>
                <c:pt idx="9157">
                  <c:v>0</c:v>
                </c:pt>
                <c:pt idx="9158">
                  <c:v>0</c:v>
                </c:pt>
                <c:pt idx="9159">
                  <c:v>0</c:v>
                </c:pt>
                <c:pt idx="9160">
                  <c:v>0</c:v>
                </c:pt>
                <c:pt idx="9161">
                  <c:v>0</c:v>
                </c:pt>
                <c:pt idx="9162">
                  <c:v>0</c:v>
                </c:pt>
                <c:pt idx="9163">
                  <c:v>0</c:v>
                </c:pt>
                <c:pt idx="9164">
                  <c:v>5.7704000000000002E-3</c:v>
                </c:pt>
                <c:pt idx="9165">
                  <c:v>1.9408999999999999E-2</c:v>
                </c:pt>
                <c:pt idx="9166">
                  <c:v>1.873E-2</c:v>
                </c:pt>
                <c:pt idx="9167">
                  <c:v>9.4117999999999997E-3</c:v>
                </c:pt>
                <c:pt idx="9168">
                  <c:v>9.0842000000000006E-3</c:v>
                </c:pt>
                <c:pt idx="9169">
                  <c:v>7.2899999999999996E-3</c:v>
                </c:pt>
                <c:pt idx="9170">
                  <c:v>5.7968999999999998E-3</c:v>
                </c:pt>
                <c:pt idx="9171">
                  <c:v>5.6528000000000004E-3</c:v>
                </c:pt>
                <c:pt idx="9172">
                  <c:v>4.8723999999999998E-3</c:v>
                </c:pt>
                <c:pt idx="9173">
                  <c:v>4.3855999999999999E-3</c:v>
                </c:pt>
                <c:pt idx="9174">
                  <c:v>3.9347999999999996E-3</c:v>
                </c:pt>
                <c:pt idx="9175">
                  <c:v>3.5121000000000002E-3</c:v>
                </c:pt>
                <c:pt idx="9176">
                  <c:v>2.9558000000000002E-3</c:v>
                </c:pt>
                <c:pt idx="9177">
                  <c:v>2.421E-3</c:v>
                </c:pt>
                <c:pt idx="9178">
                  <c:v>0</c:v>
                </c:pt>
                <c:pt idx="9179">
                  <c:v>0</c:v>
                </c:pt>
                <c:pt idx="9180">
                  <c:v>0</c:v>
                </c:pt>
                <c:pt idx="9181">
                  <c:v>6.0683999999999998E-3</c:v>
                </c:pt>
                <c:pt idx="9182">
                  <c:v>1.5994999999999999E-2</c:v>
                </c:pt>
                <c:pt idx="9183">
                  <c:v>1.268E-2</c:v>
                </c:pt>
                <c:pt idx="9184">
                  <c:v>9.8227000000000002E-3</c:v>
                </c:pt>
                <c:pt idx="9185">
                  <c:v>2.3330999999999998E-3</c:v>
                </c:pt>
                <c:pt idx="9186">
                  <c:v>3.5920000000000001E-3</c:v>
                </c:pt>
                <c:pt idx="9187">
                  <c:v>2.2338000000000002E-3</c:v>
                </c:pt>
                <c:pt idx="9188">
                  <c:v>1.5648999999999999E-3</c:v>
                </c:pt>
                <c:pt idx="9189">
                  <c:v>9.2862999999999995E-4</c:v>
                </c:pt>
                <c:pt idx="9190">
                  <c:v>8.1384999999999994E-5</c:v>
                </c:pt>
                <c:pt idx="9191">
                  <c:v>5.5237E-5</c:v>
                </c:pt>
                <c:pt idx="9192">
                  <c:v>0</c:v>
                </c:pt>
                <c:pt idx="9193">
                  <c:v>0</c:v>
                </c:pt>
                <c:pt idx="9194">
                  <c:v>0</c:v>
                </c:pt>
                <c:pt idx="9195">
                  <c:v>0</c:v>
                </c:pt>
                <c:pt idx="9196">
                  <c:v>0</c:v>
                </c:pt>
                <c:pt idx="9197">
                  <c:v>0</c:v>
                </c:pt>
                <c:pt idx="9198">
                  <c:v>0</c:v>
                </c:pt>
                <c:pt idx="9199">
                  <c:v>0</c:v>
                </c:pt>
                <c:pt idx="9200">
                  <c:v>0</c:v>
                </c:pt>
                <c:pt idx="9201">
                  <c:v>0</c:v>
                </c:pt>
                <c:pt idx="9202">
                  <c:v>1.6248000000000001E-5</c:v>
                </c:pt>
                <c:pt idx="9203">
                  <c:v>1.3062000000000001E-2</c:v>
                </c:pt>
                <c:pt idx="9204">
                  <c:v>9.0996999999999996E-4</c:v>
                </c:pt>
                <c:pt idx="9205">
                  <c:v>1.2130999999999999E-2</c:v>
                </c:pt>
                <c:pt idx="9206">
                  <c:v>2.3195E-2</c:v>
                </c:pt>
                <c:pt idx="9207">
                  <c:v>1.4898E-2</c:v>
                </c:pt>
                <c:pt idx="9208">
                  <c:v>9.6101999999999993E-3</c:v>
                </c:pt>
                <c:pt idx="9209">
                  <c:v>7.3086000000000002E-3</c:v>
                </c:pt>
                <c:pt idx="9210">
                  <c:v>5.7475E-3</c:v>
                </c:pt>
                <c:pt idx="9211">
                  <c:v>5.0162999999999996E-3</c:v>
                </c:pt>
                <c:pt idx="9212">
                  <c:v>4.2709999999999996E-3</c:v>
                </c:pt>
                <c:pt idx="9213">
                  <c:v>3.7808E-3</c:v>
                </c:pt>
                <c:pt idx="9214">
                  <c:v>3.6925999999999999E-3</c:v>
                </c:pt>
                <c:pt idx="9215">
                  <c:v>3.8695000000000001E-3</c:v>
                </c:pt>
                <c:pt idx="9216">
                  <c:v>4.7423999999999999E-3</c:v>
                </c:pt>
                <c:pt idx="9217">
                  <c:v>5.0549000000000002E-3</c:v>
                </c:pt>
                <c:pt idx="9218">
                  <c:v>1.5049E-4</c:v>
                </c:pt>
                <c:pt idx="9219">
                  <c:v>1.9864E-2</c:v>
                </c:pt>
                <c:pt idx="9220">
                  <c:v>7.5564999999999998E-3</c:v>
                </c:pt>
                <c:pt idx="9221">
                  <c:v>1.0819E-2</c:v>
                </c:pt>
                <c:pt idx="9222">
                  <c:v>1.0159E-2</c:v>
                </c:pt>
                <c:pt idx="9223">
                  <c:v>7.8513000000000003E-3</c:v>
                </c:pt>
                <c:pt idx="9224">
                  <c:v>6.0397999999999997E-3</c:v>
                </c:pt>
                <c:pt idx="9225">
                  <c:v>4.5580999999999998E-3</c:v>
                </c:pt>
                <c:pt idx="9226">
                  <c:v>3.8011999999999998E-3</c:v>
                </c:pt>
                <c:pt idx="9227">
                  <c:v>3.3302000000000002E-3</c:v>
                </c:pt>
                <c:pt idx="9228">
                  <c:v>3.0877999999999999E-3</c:v>
                </c:pt>
                <c:pt idx="9229">
                  <c:v>2.8860000000000001E-3</c:v>
                </c:pt>
                <c:pt idx="9230">
                  <c:v>2.6031000000000001E-3</c:v>
                </c:pt>
                <c:pt idx="9231">
                  <c:v>1.9624E-3</c:v>
                </c:pt>
                <c:pt idx="9232">
                  <c:v>0</c:v>
                </c:pt>
                <c:pt idx="9233">
                  <c:v>0</c:v>
                </c:pt>
                <c:pt idx="9234">
                  <c:v>0</c:v>
                </c:pt>
                <c:pt idx="9235">
                  <c:v>0</c:v>
                </c:pt>
                <c:pt idx="9236">
                  <c:v>0</c:v>
                </c:pt>
                <c:pt idx="9237">
                  <c:v>0</c:v>
                </c:pt>
                <c:pt idx="9238">
                  <c:v>0</c:v>
                </c:pt>
                <c:pt idx="9239">
                  <c:v>0</c:v>
                </c:pt>
                <c:pt idx="9240">
                  <c:v>0</c:v>
                </c:pt>
                <c:pt idx="9241">
                  <c:v>0</c:v>
                </c:pt>
                <c:pt idx="9242">
                  <c:v>0</c:v>
                </c:pt>
                <c:pt idx="9243">
                  <c:v>1.6674999999999999E-5</c:v>
                </c:pt>
                <c:pt idx="9244">
                  <c:v>1.7233999999999999E-3</c:v>
                </c:pt>
                <c:pt idx="9245">
                  <c:v>3.2799000000000002E-2</c:v>
                </c:pt>
                <c:pt idx="9246">
                  <c:v>2.1950000000000001E-2</c:v>
                </c:pt>
                <c:pt idx="9247">
                  <c:v>1.4381E-2</c:v>
                </c:pt>
                <c:pt idx="9248">
                  <c:v>1.0808999999999999E-2</c:v>
                </c:pt>
                <c:pt idx="9249">
                  <c:v>9.6065999999999999E-3</c:v>
                </c:pt>
                <c:pt idx="9250">
                  <c:v>6.1732999999999996E-3</c:v>
                </c:pt>
                <c:pt idx="9251">
                  <c:v>5.3968000000000002E-3</c:v>
                </c:pt>
                <c:pt idx="9252">
                  <c:v>4.3017999999999997E-3</c:v>
                </c:pt>
                <c:pt idx="9253">
                  <c:v>3.4363000000000002E-3</c:v>
                </c:pt>
                <c:pt idx="9254">
                  <c:v>2.7837999999999999E-3</c:v>
                </c:pt>
                <c:pt idx="9255">
                  <c:v>1.2451E-5</c:v>
                </c:pt>
                <c:pt idx="9256">
                  <c:v>9.1172999999999997E-7</c:v>
                </c:pt>
                <c:pt idx="9257">
                  <c:v>0</c:v>
                </c:pt>
                <c:pt idx="9258">
                  <c:v>0</c:v>
                </c:pt>
                <c:pt idx="9259">
                  <c:v>0</c:v>
                </c:pt>
                <c:pt idx="9260">
                  <c:v>0</c:v>
                </c:pt>
                <c:pt idx="9261">
                  <c:v>0</c:v>
                </c:pt>
                <c:pt idx="9262">
                  <c:v>0</c:v>
                </c:pt>
                <c:pt idx="9263">
                  <c:v>0</c:v>
                </c:pt>
                <c:pt idx="9264">
                  <c:v>0</c:v>
                </c:pt>
                <c:pt idx="9265">
                  <c:v>0</c:v>
                </c:pt>
                <c:pt idx="9266">
                  <c:v>0</c:v>
                </c:pt>
                <c:pt idx="9267">
                  <c:v>1.4982000000000001E-2</c:v>
                </c:pt>
                <c:pt idx="9268">
                  <c:v>3.3211999999999998E-2</c:v>
                </c:pt>
                <c:pt idx="9269">
                  <c:v>1.6403999999999998E-2</c:v>
                </c:pt>
                <c:pt idx="9270">
                  <c:v>1.3476999999999999E-2</c:v>
                </c:pt>
                <c:pt idx="9271">
                  <c:v>9.5972999999999996E-3</c:v>
                </c:pt>
                <c:pt idx="9272">
                  <c:v>8.4388999999999992E-3</c:v>
                </c:pt>
                <c:pt idx="9273">
                  <c:v>6.6239999999999997E-3</c:v>
                </c:pt>
                <c:pt idx="9274">
                  <c:v>5.0898999999999996E-3</c:v>
                </c:pt>
                <c:pt idx="9275">
                  <c:v>4.4516E-3</c:v>
                </c:pt>
                <c:pt idx="9276">
                  <c:v>3.3367000000000002E-3</c:v>
                </c:pt>
                <c:pt idx="9277">
                  <c:v>2.6262E-3</c:v>
                </c:pt>
                <c:pt idx="9278">
                  <c:v>0</c:v>
                </c:pt>
                <c:pt idx="9279">
                  <c:v>0</c:v>
                </c:pt>
                <c:pt idx="9280">
                  <c:v>0</c:v>
                </c:pt>
                <c:pt idx="9281">
                  <c:v>0</c:v>
                </c:pt>
                <c:pt idx="9282">
                  <c:v>0</c:v>
                </c:pt>
                <c:pt idx="9283">
                  <c:v>0</c:v>
                </c:pt>
                <c:pt idx="9284">
                  <c:v>0</c:v>
                </c:pt>
                <c:pt idx="9285">
                  <c:v>0</c:v>
                </c:pt>
                <c:pt idx="9286">
                  <c:v>0</c:v>
                </c:pt>
                <c:pt idx="9287">
                  <c:v>0</c:v>
                </c:pt>
                <c:pt idx="9288">
                  <c:v>0</c:v>
                </c:pt>
                <c:pt idx="9289">
                  <c:v>0</c:v>
                </c:pt>
                <c:pt idx="9290">
                  <c:v>0</c:v>
                </c:pt>
                <c:pt idx="9291">
                  <c:v>0</c:v>
                </c:pt>
                <c:pt idx="9292">
                  <c:v>0</c:v>
                </c:pt>
                <c:pt idx="9293">
                  <c:v>0</c:v>
                </c:pt>
                <c:pt idx="9294">
                  <c:v>0</c:v>
                </c:pt>
                <c:pt idx="9295">
                  <c:v>0</c:v>
                </c:pt>
                <c:pt idx="9296">
                  <c:v>0</c:v>
                </c:pt>
                <c:pt idx="9297">
                  <c:v>0</c:v>
                </c:pt>
                <c:pt idx="9298">
                  <c:v>0</c:v>
                </c:pt>
                <c:pt idx="9299">
                  <c:v>0</c:v>
                </c:pt>
                <c:pt idx="9300">
                  <c:v>0</c:v>
                </c:pt>
                <c:pt idx="9301">
                  <c:v>0</c:v>
                </c:pt>
                <c:pt idx="9302">
                  <c:v>0</c:v>
                </c:pt>
                <c:pt idx="9303">
                  <c:v>0</c:v>
                </c:pt>
                <c:pt idx="9304">
                  <c:v>0</c:v>
                </c:pt>
                <c:pt idx="9305">
                  <c:v>0</c:v>
                </c:pt>
                <c:pt idx="9306">
                  <c:v>4.0695999999999997E-11</c:v>
                </c:pt>
                <c:pt idx="9307">
                  <c:v>0</c:v>
                </c:pt>
                <c:pt idx="9308">
                  <c:v>0</c:v>
                </c:pt>
                <c:pt idx="9309">
                  <c:v>0</c:v>
                </c:pt>
                <c:pt idx="9310">
                  <c:v>0</c:v>
                </c:pt>
                <c:pt idx="9311">
                  <c:v>0</c:v>
                </c:pt>
                <c:pt idx="9312">
                  <c:v>0</c:v>
                </c:pt>
                <c:pt idx="9313">
                  <c:v>0</c:v>
                </c:pt>
                <c:pt idx="9314">
                  <c:v>0</c:v>
                </c:pt>
                <c:pt idx="9315">
                  <c:v>0</c:v>
                </c:pt>
                <c:pt idx="9316">
                  <c:v>0</c:v>
                </c:pt>
                <c:pt idx="9317">
                  <c:v>0</c:v>
                </c:pt>
                <c:pt idx="9318">
                  <c:v>0</c:v>
                </c:pt>
                <c:pt idx="9319">
                  <c:v>0</c:v>
                </c:pt>
                <c:pt idx="9320">
                  <c:v>0</c:v>
                </c:pt>
                <c:pt idx="9321">
                  <c:v>0</c:v>
                </c:pt>
                <c:pt idx="9322">
                  <c:v>0</c:v>
                </c:pt>
                <c:pt idx="9323">
                  <c:v>0</c:v>
                </c:pt>
                <c:pt idx="9324">
                  <c:v>0</c:v>
                </c:pt>
                <c:pt idx="9325">
                  <c:v>0</c:v>
                </c:pt>
                <c:pt idx="9326">
                  <c:v>0</c:v>
                </c:pt>
                <c:pt idx="9327">
                  <c:v>0</c:v>
                </c:pt>
                <c:pt idx="9328">
                  <c:v>0</c:v>
                </c:pt>
                <c:pt idx="9329">
                  <c:v>0</c:v>
                </c:pt>
                <c:pt idx="9330">
                  <c:v>0</c:v>
                </c:pt>
                <c:pt idx="9331">
                  <c:v>0</c:v>
                </c:pt>
                <c:pt idx="9332">
                  <c:v>0</c:v>
                </c:pt>
                <c:pt idx="9333">
                  <c:v>0</c:v>
                </c:pt>
                <c:pt idx="9334">
                  <c:v>0</c:v>
                </c:pt>
                <c:pt idx="9335">
                  <c:v>0</c:v>
                </c:pt>
                <c:pt idx="9336">
                  <c:v>0</c:v>
                </c:pt>
                <c:pt idx="9337">
                  <c:v>0</c:v>
                </c:pt>
                <c:pt idx="9338">
                  <c:v>0</c:v>
                </c:pt>
                <c:pt idx="9339">
                  <c:v>0</c:v>
                </c:pt>
                <c:pt idx="9340">
                  <c:v>0</c:v>
                </c:pt>
                <c:pt idx="9341">
                  <c:v>0</c:v>
                </c:pt>
                <c:pt idx="9342">
                  <c:v>0</c:v>
                </c:pt>
                <c:pt idx="9343">
                  <c:v>0</c:v>
                </c:pt>
                <c:pt idx="9344">
                  <c:v>0</c:v>
                </c:pt>
                <c:pt idx="9345">
                  <c:v>0</c:v>
                </c:pt>
                <c:pt idx="9346">
                  <c:v>0</c:v>
                </c:pt>
                <c:pt idx="9347">
                  <c:v>0</c:v>
                </c:pt>
                <c:pt idx="9348">
                  <c:v>0</c:v>
                </c:pt>
                <c:pt idx="9349">
                  <c:v>0</c:v>
                </c:pt>
                <c:pt idx="9350">
                  <c:v>0</c:v>
                </c:pt>
                <c:pt idx="9351">
                  <c:v>0</c:v>
                </c:pt>
                <c:pt idx="9352">
                  <c:v>2.9069000000000001E-6</c:v>
                </c:pt>
                <c:pt idx="9353">
                  <c:v>6.0422999999999998E-4</c:v>
                </c:pt>
                <c:pt idx="9354">
                  <c:v>2.5173999999999999E-3</c:v>
                </c:pt>
                <c:pt idx="9355">
                  <c:v>2.1009000000000002E-3</c:v>
                </c:pt>
                <c:pt idx="9356">
                  <c:v>1.4465999999999999E-3</c:v>
                </c:pt>
                <c:pt idx="9357">
                  <c:v>8.5048000000000003E-4</c:v>
                </c:pt>
                <c:pt idx="9358">
                  <c:v>9.3807000000000005E-5</c:v>
                </c:pt>
                <c:pt idx="9359">
                  <c:v>0</c:v>
                </c:pt>
                <c:pt idx="9360">
                  <c:v>0</c:v>
                </c:pt>
                <c:pt idx="9361">
                  <c:v>0</c:v>
                </c:pt>
                <c:pt idx="9362">
                  <c:v>0</c:v>
                </c:pt>
                <c:pt idx="9363">
                  <c:v>0</c:v>
                </c:pt>
                <c:pt idx="9364">
                  <c:v>0</c:v>
                </c:pt>
                <c:pt idx="9365">
                  <c:v>0</c:v>
                </c:pt>
                <c:pt idx="9366">
                  <c:v>0</c:v>
                </c:pt>
                <c:pt idx="9367">
                  <c:v>0</c:v>
                </c:pt>
                <c:pt idx="9368">
                  <c:v>0</c:v>
                </c:pt>
                <c:pt idx="9369">
                  <c:v>0</c:v>
                </c:pt>
                <c:pt idx="9370">
                  <c:v>0</c:v>
                </c:pt>
                <c:pt idx="9371">
                  <c:v>0</c:v>
                </c:pt>
                <c:pt idx="9372">
                  <c:v>0</c:v>
                </c:pt>
                <c:pt idx="9373">
                  <c:v>0</c:v>
                </c:pt>
                <c:pt idx="9374">
                  <c:v>0</c:v>
                </c:pt>
                <c:pt idx="9375">
                  <c:v>0</c:v>
                </c:pt>
                <c:pt idx="9376">
                  <c:v>0</c:v>
                </c:pt>
                <c:pt idx="9377">
                  <c:v>0</c:v>
                </c:pt>
                <c:pt idx="9378">
                  <c:v>0</c:v>
                </c:pt>
                <c:pt idx="9379">
                  <c:v>0</c:v>
                </c:pt>
                <c:pt idx="9380">
                  <c:v>0</c:v>
                </c:pt>
                <c:pt idx="9381">
                  <c:v>0</c:v>
                </c:pt>
                <c:pt idx="9382">
                  <c:v>0</c:v>
                </c:pt>
                <c:pt idx="9383">
                  <c:v>0</c:v>
                </c:pt>
                <c:pt idx="9384">
                  <c:v>0</c:v>
                </c:pt>
                <c:pt idx="9385">
                  <c:v>0</c:v>
                </c:pt>
                <c:pt idx="9386">
                  <c:v>0</c:v>
                </c:pt>
                <c:pt idx="9387">
                  <c:v>8.3474000000000008E-6</c:v>
                </c:pt>
                <c:pt idx="9388">
                  <c:v>4.2004E-3</c:v>
                </c:pt>
                <c:pt idx="9389">
                  <c:v>1.0694999999999999E-3</c:v>
                </c:pt>
                <c:pt idx="9390">
                  <c:v>2.5715999999999998E-3</c:v>
                </c:pt>
                <c:pt idx="9391">
                  <c:v>2.8094000000000001E-3</c:v>
                </c:pt>
                <c:pt idx="9392">
                  <c:v>2.2054000000000002E-3</c:v>
                </c:pt>
                <c:pt idx="9393">
                  <c:v>1.6072E-3</c:v>
                </c:pt>
                <c:pt idx="9394">
                  <c:v>1.1668E-3</c:v>
                </c:pt>
                <c:pt idx="9395">
                  <c:v>1.2179999999999999E-3</c:v>
                </c:pt>
                <c:pt idx="9396">
                  <c:v>1.2225000000000001E-3</c:v>
                </c:pt>
                <c:pt idx="9397">
                  <c:v>5.6055000000000001E-2</c:v>
                </c:pt>
                <c:pt idx="9398">
                  <c:v>3.3840000000000002E-2</c:v>
                </c:pt>
                <c:pt idx="9399">
                  <c:v>1.1691999999999999E-2</c:v>
                </c:pt>
                <c:pt idx="9400">
                  <c:v>7.4262E-3</c:v>
                </c:pt>
                <c:pt idx="9401">
                  <c:v>5.2122000000000002E-3</c:v>
                </c:pt>
                <c:pt idx="9402">
                  <c:v>5.7121000000000003E-3</c:v>
                </c:pt>
                <c:pt idx="9403">
                  <c:v>4.8478000000000002E-3</c:v>
                </c:pt>
                <c:pt idx="9404">
                  <c:v>4.1986999999999997E-3</c:v>
                </c:pt>
                <c:pt idx="9405">
                  <c:v>3.751E-3</c:v>
                </c:pt>
                <c:pt idx="9406">
                  <c:v>3.5671000000000001E-3</c:v>
                </c:pt>
                <c:pt idx="9407">
                  <c:v>2.8054E-3</c:v>
                </c:pt>
                <c:pt idx="9408">
                  <c:v>2.0953E-3</c:v>
                </c:pt>
                <c:pt idx="9409">
                  <c:v>0</c:v>
                </c:pt>
                <c:pt idx="9410">
                  <c:v>0</c:v>
                </c:pt>
                <c:pt idx="9411">
                  <c:v>0</c:v>
                </c:pt>
                <c:pt idx="9412">
                  <c:v>0</c:v>
                </c:pt>
                <c:pt idx="9413">
                  <c:v>0</c:v>
                </c:pt>
                <c:pt idx="9414">
                  <c:v>0</c:v>
                </c:pt>
                <c:pt idx="9415">
                  <c:v>0</c:v>
                </c:pt>
                <c:pt idx="9416">
                  <c:v>0</c:v>
                </c:pt>
                <c:pt idx="9417">
                  <c:v>0</c:v>
                </c:pt>
                <c:pt idx="9418">
                  <c:v>0</c:v>
                </c:pt>
                <c:pt idx="9419">
                  <c:v>0</c:v>
                </c:pt>
                <c:pt idx="9420">
                  <c:v>0</c:v>
                </c:pt>
                <c:pt idx="9421">
                  <c:v>0</c:v>
                </c:pt>
                <c:pt idx="9422">
                  <c:v>0</c:v>
                </c:pt>
                <c:pt idx="9423">
                  <c:v>0</c:v>
                </c:pt>
                <c:pt idx="9424">
                  <c:v>0</c:v>
                </c:pt>
                <c:pt idx="9425">
                  <c:v>0</c:v>
                </c:pt>
                <c:pt idx="9426">
                  <c:v>0</c:v>
                </c:pt>
                <c:pt idx="9427">
                  <c:v>0</c:v>
                </c:pt>
                <c:pt idx="9428">
                  <c:v>2.2018000000000002E-5</c:v>
                </c:pt>
                <c:pt idx="9429">
                  <c:v>2.6572000000000002E-3</c:v>
                </c:pt>
                <c:pt idx="9430">
                  <c:v>4.1885999999999998E-3</c:v>
                </c:pt>
                <c:pt idx="9431">
                  <c:v>1.5822E-3</c:v>
                </c:pt>
                <c:pt idx="9432">
                  <c:v>2.5084999999999999E-3</c:v>
                </c:pt>
                <c:pt idx="9433">
                  <c:v>1.8525E-3</c:v>
                </c:pt>
                <c:pt idx="9434">
                  <c:v>9.6464999999999995E-4</c:v>
                </c:pt>
                <c:pt idx="9435">
                  <c:v>7.1755000000000007E-5</c:v>
                </c:pt>
                <c:pt idx="9436">
                  <c:v>0</c:v>
                </c:pt>
                <c:pt idx="9437">
                  <c:v>0</c:v>
                </c:pt>
                <c:pt idx="9438">
                  <c:v>0</c:v>
                </c:pt>
                <c:pt idx="9439">
                  <c:v>0</c:v>
                </c:pt>
                <c:pt idx="9440">
                  <c:v>0</c:v>
                </c:pt>
                <c:pt idx="9441">
                  <c:v>0</c:v>
                </c:pt>
                <c:pt idx="9442">
                  <c:v>0</c:v>
                </c:pt>
                <c:pt idx="9443">
                  <c:v>0</c:v>
                </c:pt>
                <c:pt idx="9444">
                  <c:v>0</c:v>
                </c:pt>
                <c:pt idx="9445">
                  <c:v>0</c:v>
                </c:pt>
                <c:pt idx="9446">
                  <c:v>0</c:v>
                </c:pt>
                <c:pt idx="9447">
                  <c:v>0</c:v>
                </c:pt>
                <c:pt idx="9448">
                  <c:v>0</c:v>
                </c:pt>
                <c:pt idx="9449">
                  <c:v>0</c:v>
                </c:pt>
                <c:pt idx="9450">
                  <c:v>0</c:v>
                </c:pt>
                <c:pt idx="9451">
                  <c:v>0</c:v>
                </c:pt>
                <c:pt idx="9452">
                  <c:v>0</c:v>
                </c:pt>
                <c:pt idx="9453">
                  <c:v>0</c:v>
                </c:pt>
                <c:pt idx="9454">
                  <c:v>0</c:v>
                </c:pt>
                <c:pt idx="9455">
                  <c:v>0</c:v>
                </c:pt>
                <c:pt idx="9456">
                  <c:v>0</c:v>
                </c:pt>
                <c:pt idx="9457">
                  <c:v>0</c:v>
                </c:pt>
                <c:pt idx="9458">
                  <c:v>6.9437000000000002E-8</c:v>
                </c:pt>
                <c:pt idx="9459">
                  <c:v>1.2524E-7</c:v>
                </c:pt>
                <c:pt idx="9460">
                  <c:v>0</c:v>
                </c:pt>
                <c:pt idx="9461">
                  <c:v>0</c:v>
                </c:pt>
                <c:pt idx="9462">
                  <c:v>0</c:v>
                </c:pt>
                <c:pt idx="9463">
                  <c:v>0</c:v>
                </c:pt>
                <c:pt idx="9464">
                  <c:v>0</c:v>
                </c:pt>
                <c:pt idx="9465">
                  <c:v>0</c:v>
                </c:pt>
                <c:pt idx="9466">
                  <c:v>0</c:v>
                </c:pt>
                <c:pt idx="9467">
                  <c:v>0</c:v>
                </c:pt>
                <c:pt idx="9468">
                  <c:v>0</c:v>
                </c:pt>
                <c:pt idx="9469">
                  <c:v>0</c:v>
                </c:pt>
                <c:pt idx="9470">
                  <c:v>0</c:v>
                </c:pt>
                <c:pt idx="9471">
                  <c:v>0</c:v>
                </c:pt>
                <c:pt idx="9472">
                  <c:v>0</c:v>
                </c:pt>
                <c:pt idx="9473">
                  <c:v>0</c:v>
                </c:pt>
                <c:pt idx="9474">
                  <c:v>0</c:v>
                </c:pt>
                <c:pt idx="9475">
                  <c:v>0</c:v>
                </c:pt>
                <c:pt idx="9476">
                  <c:v>0</c:v>
                </c:pt>
                <c:pt idx="9477">
                  <c:v>0</c:v>
                </c:pt>
                <c:pt idx="9478">
                  <c:v>0</c:v>
                </c:pt>
                <c:pt idx="9479">
                  <c:v>0</c:v>
                </c:pt>
                <c:pt idx="9480">
                  <c:v>0</c:v>
                </c:pt>
                <c:pt idx="9481">
                  <c:v>0</c:v>
                </c:pt>
                <c:pt idx="9482">
                  <c:v>0</c:v>
                </c:pt>
                <c:pt idx="9483">
                  <c:v>0</c:v>
                </c:pt>
                <c:pt idx="9484">
                  <c:v>0</c:v>
                </c:pt>
                <c:pt idx="9485">
                  <c:v>0</c:v>
                </c:pt>
                <c:pt idx="9486">
                  <c:v>0</c:v>
                </c:pt>
                <c:pt idx="9487">
                  <c:v>0</c:v>
                </c:pt>
                <c:pt idx="9488">
                  <c:v>0</c:v>
                </c:pt>
                <c:pt idx="9489">
                  <c:v>8.0213000000000003E-3</c:v>
                </c:pt>
                <c:pt idx="9490">
                  <c:v>1.0638999999999999E-2</c:v>
                </c:pt>
                <c:pt idx="9491">
                  <c:v>8.3809000000000002E-3</c:v>
                </c:pt>
                <c:pt idx="9492">
                  <c:v>6.7203999999999996E-3</c:v>
                </c:pt>
                <c:pt idx="9493">
                  <c:v>4.8891999999999998E-3</c:v>
                </c:pt>
                <c:pt idx="9494">
                  <c:v>4.2310000000000004E-3</c:v>
                </c:pt>
                <c:pt idx="9495">
                  <c:v>3.9236999999999996E-3</c:v>
                </c:pt>
                <c:pt idx="9496">
                  <c:v>3.7650000000000001E-3</c:v>
                </c:pt>
                <c:pt idx="9497">
                  <c:v>3.3035999999999999E-3</c:v>
                </c:pt>
                <c:pt idx="9498">
                  <c:v>2.8652E-3</c:v>
                </c:pt>
                <c:pt idx="9499">
                  <c:v>2.3058000000000002E-3</c:v>
                </c:pt>
                <c:pt idx="9500">
                  <c:v>0</c:v>
                </c:pt>
                <c:pt idx="9501">
                  <c:v>0</c:v>
                </c:pt>
                <c:pt idx="9502">
                  <c:v>0</c:v>
                </c:pt>
                <c:pt idx="9503">
                  <c:v>0</c:v>
                </c:pt>
                <c:pt idx="9504">
                  <c:v>0</c:v>
                </c:pt>
                <c:pt idx="9505">
                  <c:v>0</c:v>
                </c:pt>
                <c:pt idx="9506">
                  <c:v>2.2989E-3</c:v>
                </c:pt>
                <c:pt idx="9507">
                  <c:v>1.6383000000000002E-2</c:v>
                </c:pt>
                <c:pt idx="9508">
                  <c:v>1.3445E-2</c:v>
                </c:pt>
                <c:pt idx="9509">
                  <c:v>6.5364999999999998E-3</c:v>
                </c:pt>
                <c:pt idx="9510">
                  <c:v>5.6613999999999996E-3</c:v>
                </c:pt>
                <c:pt idx="9511">
                  <c:v>5.0934999999999999E-3</c:v>
                </c:pt>
                <c:pt idx="9512">
                  <c:v>3.4933999999999998E-3</c:v>
                </c:pt>
                <c:pt idx="9513">
                  <c:v>3.1331000000000002E-3</c:v>
                </c:pt>
                <c:pt idx="9514">
                  <c:v>2.3744E-3</c:v>
                </c:pt>
                <c:pt idx="9515">
                  <c:v>1.9373000000000001E-3</c:v>
                </c:pt>
                <c:pt idx="9516">
                  <c:v>0</c:v>
                </c:pt>
                <c:pt idx="9517">
                  <c:v>0</c:v>
                </c:pt>
                <c:pt idx="9518">
                  <c:v>0</c:v>
                </c:pt>
                <c:pt idx="9519">
                  <c:v>0</c:v>
                </c:pt>
                <c:pt idx="9520">
                  <c:v>0</c:v>
                </c:pt>
                <c:pt idx="9521">
                  <c:v>0</c:v>
                </c:pt>
                <c:pt idx="9522">
                  <c:v>0</c:v>
                </c:pt>
                <c:pt idx="9523">
                  <c:v>0</c:v>
                </c:pt>
                <c:pt idx="9524">
                  <c:v>0</c:v>
                </c:pt>
                <c:pt idx="9525">
                  <c:v>0</c:v>
                </c:pt>
                <c:pt idx="9526">
                  <c:v>0</c:v>
                </c:pt>
                <c:pt idx="9527">
                  <c:v>0</c:v>
                </c:pt>
                <c:pt idx="9528">
                  <c:v>0</c:v>
                </c:pt>
                <c:pt idx="9529">
                  <c:v>1.0913999999999999E-5</c:v>
                </c:pt>
                <c:pt idx="9530">
                  <c:v>3.9361000000000003E-6</c:v>
                </c:pt>
                <c:pt idx="9531">
                  <c:v>1.6537000000000001E-8</c:v>
                </c:pt>
                <c:pt idx="9532">
                  <c:v>2.9256E-6</c:v>
                </c:pt>
                <c:pt idx="9533">
                  <c:v>1.0834E-5</c:v>
                </c:pt>
                <c:pt idx="9534">
                  <c:v>1.9038999999999998E-5</c:v>
                </c:pt>
                <c:pt idx="9535">
                  <c:v>1.8419000000000001E-5</c:v>
                </c:pt>
                <c:pt idx="9536">
                  <c:v>1.1562999999999999E-5</c:v>
                </c:pt>
                <c:pt idx="9537">
                  <c:v>5.5217E-6</c:v>
                </c:pt>
                <c:pt idx="9538">
                  <c:v>1.3733E-6</c:v>
                </c:pt>
                <c:pt idx="9539">
                  <c:v>1.179E-7</c:v>
                </c:pt>
                <c:pt idx="9540">
                  <c:v>0</c:v>
                </c:pt>
                <c:pt idx="9541">
                  <c:v>0</c:v>
                </c:pt>
                <c:pt idx="9542">
                  <c:v>0</c:v>
                </c:pt>
                <c:pt idx="9543">
                  <c:v>0</c:v>
                </c:pt>
                <c:pt idx="9544">
                  <c:v>0</c:v>
                </c:pt>
                <c:pt idx="9545">
                  <c:v>0</c:v>
                </c:pt>
                <c:pt idx="9546">
                  <c:v>0</c:v>
                </c:pt>
                <c:pt idx="9547">
                  <c:v>0</c:v>
                </c:pt>
                <c:pt idx="9548">
                  <c:v>0</c:v>
                </c:pt>
                <c:pt idx="9549">
                  <c:v>0</c:v>
                </c:pt>
                <c:pt idx="9550">
                  <c:v>0</c:v>
                </c:pt>
                <c:pt idx="9551">
                  <c:v>0</c:v>
                </c:pt>
                <c:pt idx="9552">
                  <c:v>1.3291000000000001E-9</c:v>
                </c:pt>
                <c:pt idx="9553">
                  <c:v>5.7874000000000001E-4</c:v>
                </c:pt>
                <c:pt idx="9554">
                  <c:v>3.1468999999999998E-3</c:v>
                </c:pt>
                <c:pt idx="9555">
                  <c:v>3.3096000000000002E-3</c:v>
                </c:pt>
                <c:pt idx="9556">
                  <c:v>1.9932000000000001E-3</c:v>
                </c:pt>
                <c:pt idx="9557">
                  <c:v>2.5206999999999999E-3</c:v>
                </c:pt>
                <c:pt idx="9558">
                  <c:v>2.2084000000000001E-3</c:v>
                </c:pt>
                <c:pt idx="9559">
                  <c:v>1.6976999999999999E-3</c:v>
                </c:pt>
                <c:pt idx="9560">
                  <c:v>1.3154E-3</c:v>
                </c:pt>
                <c:pt idx="9561">
                  <c:v>1.1743999999999999E-3</c:v>
                </c:pt>
                <c:pt idx="9562">
                  <c:v>1.4419999999999999E-3</c:v>
                </c:pt>
                <c:pt idx="9563">
                  <c:v>2.5495E-2</c:v>
                </c:pt>
                <c:pt idx="9564">
                  <c:v>6.2496000000000003E-2</c:v>
                </c:pt>
                <c:pt idx="9565">
                  <c:v>2.2395000000000002E-2</c:v>
                </c:pt>
                <c:pt idx="9566">
                  <c:v>7.9290999999999997E-3</c:v>
                </c:pt>
                <c:pt idx="9567">
                  <c:v>7.8018999999999996E-3</c:v>
                </c:pt>
                <c:pt idx="9568">
                  <c:v>4.5915000000000001E-3</c:v>
                </c:pt>
                <c:pt idx="9569">
                  <c:v>4.6106999999999997E-3</c:v>
                </c:pt>
                <c:pt idx="9570">
                  <c:v>4.0416000000000002E-3</c:v>
                </c:pt>
                <c:pt idx="9571">
                  <c:v>3.2185E-3</c:v>
                </c:pt>
                <c:pt idx="9572">
                  <c:v>2.7006E-3</c:v>
                </c:pt>
                <c:pt idx="9573">
                  <c:v>2.1167999999999998E-3</c:v>
                </c:pt>
                <c:pt idx="9574">
                  <c:v>0</c:v>
                </c:pt>
                <c:pt idx="9575">
                  <c:v>0</c:v>
                </c:pt>
                <c:pt idx="9576">
                  <c:v>0</c:v>
                </c:pt>
                <c:pt idx="9577">
                  <c:v>0</c:v>
                </c:pt>
                <c:pt idx="9578">
                  <c:v>0</c:v>
                </c:pt>
                <c:pt idx="9579">
                  <c:v>0</c:v>
                </c:pt>
                <c:pt idx="9580">
                  <c:v>0</c:v>
                </c:pt>
                <c:pt idx="9581">
                  <c:v>0</c:v>
                </c:pt>
                <c:pt idx="9582">
                  <c:v>0</c:v>
                </c:pt>
                <c:pt idx="9583">
                  <c:v>0</c:v>
                </c:pt>
                <c:pt idx="9584">
                  <c:v>0</c:v>
                </c:pt>
                <c:pt idx="9585">
                  <c:v>0</c:v>
                </c:pt>
                <c:pt idx="9586">
                  <c:v>0</c:v>
                </c:pt>
                <c:pt idx="9587">
                  <c:v>1.4812E-3</c:v>
                </c:pt>
                <c:pt idx="9588">
                  <c:v>4.4410999999999999E-3</c:v>
                </c:pt>
                <c:pt idx="9589">
                  <c:v>2.7924999999999998E-2</c:v>
                </c:pt>
                <c:pt idx="9590">
                  <c:v>2.4756E-2</c:v>
                </c:pt>
                <c:pt idx="9591">
                  <c:v>1.7142000000000001E-2</c:v>
                </c:pt>
                <c:pt idx="9592">
                  <c:v>1.1958999999999999E-2</c:v>
                </c:pt>
                <c:pt idx="9593">
                  <c:v>8.3756999999999998E-3</c:v>
                </c:pt>
                <c:pt idx="9594">
                  <c:v>6.8193999999999998E-3</c:v>
                </c:pt>
                <c:pt idx="9595">
                  <c:v>5.2442000000000001E-3</c:v>
                </c:pt>
                <c:pt idx="9596">
                  <c:v>4.2253000000000004E-3</c:v>
                </c:pt>
                <c:pt idx="9597">
                  <c:v>3.6759000000000002E-3</c:v>
                </c:pt>
                <c:pt idx="9598">
                  <c:v>3.1711E-3</c:v>
                </c:pt>
                <c:pt idx="9599">
                  <c:v>2.5560000000000001E-3</c:v>
                </c:pt>
                <c:pt idx="9600">
                  <c:v>3.7710999999999999E-5</c:v>
                </c:pt>
                <c:pt idx="9601">
                  <c:v>5.8145000000000001E-14</c:v>
                </c:pt>
                <c:pt idx="9602">
                  <c:v>0</c:v>
                </c:pt>
                <c:pt idx="9603">
                  <c:v>0</c:v>
                </c:pt>
                <c:pt idx="9604">
                  <c:v>0</c:v>
                </c:pt>
                <c:pt idx="9605">
                  <c:v>0</c:v>
                </c:pt>
                <c:pt idx="9606">
                  <c:v>6.9774000000000001E-10</c:v>
                </c:pt>
                <c:pt idx="9607">
                  <c:v>1.1398E-2</c:v>
                </c:pt>
                <c:pt idx="9608">
                  <c:v>1.5928000000000001E-2</c:v>
                </c:pt>
                <c:pt idx="9609">
                  <c:v>1.6240000000000001E-2</c:v>
                </c:pt>
                <c:pt idx="9610">
                  <c:v>1.2567999999999999E-2</c:v>
                </c:pt>
                <c:pt idx="9611">
                  <c:v>1.0460000000000001E-2</c:v>
                </c:pt>
                <c:pt idx="9612">
                  <c:v>8.1231000000000001E-4</c:v>
                </c:pt>
                <c:pt idx="9613">
                  <c:v>2.6698999999999998E-3</c:v>
                </c:pt>
                <c:pt idx="9614">
                  <c:v>2.2885000000000002E-3</c:v>
                </c:pt>
                <c:pt idx="9615">
                  <c:v>1.6080999999999999E-3</c:v>
                </c:pt>
                <c:pt idx="9616">
                  <c:v>1.0629000000000001E-3</c:v>
                </c:pt>
                <c:pt idx="9617">
                  <c:v>9.6417999999999997E-5</c:v>
                </c:pt>
                <c:pt idx="9618">
                  <c:v>0</c:v>
                </c:pt>
                <c:pt idx="9619">
                  <c:v>0</c:v>
                </c:pt>
                <c:pt idx="9620">
                  <c:v>0</c:v>
                </c:pt>
                <c:pt idx="9621">
                  <c:v>0</c:v>
                </c:pt>
                <c:pt idx="9622">
                  <c:v>0</c:v>
                </c:pt>
                <c:pt idx="9623">
                  <c:v>0</c:v>
                </c:pt>
                <c:pt idx="9624">
                  <c:v>0</c:v>
                </c:pt>
                <c:pt idx="9625">
                  <c:v>0</c:v>
                </c:pt>
                <c:pt idx="9626">
                  <c:v>0</c:v>
                </c:pt>
                <c:pt idx="9627">
                  <c:v>0</c:v>
                </c:pt>
                <c:pt idx="9628">
                  <c:v>0</c:v>
                </c:pt>
                <c:pt idx="9629">
                  <c:v>0</c:v>
                </c:pt>
                <c:pt idx="9630">
                  <c:v>0</c:v>
                </c:pt>
                <c:pt idx="9631">
                  <c:v>0</c:v>
                </c:pt>
                <c:pt idx="9632">
                  <c:v>0</c:v>
                </c:pt>
                <c:pt idx="9633">
                  <c:v>0</c:v>
                </c:pt>
                <c:pt idx="9634">
                  <c:v>0</c:v>
                </c:pt>
                <c:pt idx="9635">
                  <c:v>0</c:v>
                </c:pt>
                <c:pt idx="9636">
                  <c:v>0</c:v>
                </c:pt>
                <c:pt idx="9637">
                  <c:v>0</c:v>
                </c:pt>
                <c:pt idx="9638">
                  <c:v>0</c:v>
                </c:pt>
                <c:pt idx="9639">
                  <c:v>0</c:v>
                </c:pt>
                <c:pt idx="9640">
                  <c:v>0</c:v>
                </c:pt>
                <c:pt idx="9641">
                  <c:v>1.2937E-7</c:v>
                </c:pt>
                <c:pt idx="9642">
                  <c:v>2.0918E-3</c:v>
                </c:pt>
                <c:pt idx="9643">
                  <c:v>7.5290000000000003E-4</c:v>
                </c:pt>
                <c:pt idx="9644">
                  <c:v>2.1090000000000002E-3</c:v>
                </c:pt>
                <c:pt idx="9645">
                  <c:v>4.3169999999999997E-3</c:v>
                </c:pt>
                <c:pt idx="9646">
                  <c:v>3.0362000000000002E-3</c:v>
                </c:pt>
                <c:pt idx="9647">
                  <c:v>2.6941999999999999E-3</c:v>
                </c:pt>
                <c:pt idx="9648">
                  <c:v>1.9689E-3</c:v>
                </c:pt>
                <c:pt idx="9649">
                  <c:v>1.1375999999999999E-3</c:v>
                </c:pt>
                <c:pt idx="9650">
                  <c:v>3.8526999999999999E-5</c:v>
                </c:pt>
                <c:pt idx="9651">
                  <c:v>0</c:v>
                </c:pt>
                <c:pt idx="9652">
                  <c:v>0</c:v>
                </c:pt>
                <c:pt idx="9653">
                  <c:v>0</c:v>
                </c:pt>
                <c:pt idx="9654">
                  <c:v>0</c:v>
                </c:pt>
                <c:pt idx="9655">
                  <c:v>0</c:v>
                </c:pt>
                <c:pt idx="9656">
                  <c:v>0</c:v>
                </c:pt>
                <c:pt idx="9657">
                  <c:v>0</c:v>
                </c:pt>
                <c:pt idx="9658">
                  <c:v>0</c:v>
                </c:pt>
                <c:pt idx="9659">
                  <c:v>0</c:v>
                </c:pt>
                <c:pt idx="9660">
                  <c:v>0</c:v>
                </c:pt>
                <c:pt idx="9661">
                  <c:v>0</c:v>
                </c:pt>
                <c:pt idx="9662">
                  <c:v>0</c:v>
                </c:pt>
                <c:pt idx="9663">
                  <c:v>0</c:v>
                </c:pt>
                <c:pt idx="9664">
                  <c:v>1.1409E-7</c:v>
                </c:pt>
                <c:pt idx="9665">
                  <c:v>3.5410999999999999E-7</c:v>
                </c:pt>
                <c:pt idx="9666">
                  <c:v>3.1032000000000003E-8</c:v>
                </c:pt>
                <c:pt idx="9667">
                  <c:v>0</c:v>
                </c:pt>
                <c:pt idx="9668">
                  <c:v>0</c:v>
                </c:pt>
                <c:pt idx="9669">
                  <c:v>0</c:v>
                </c:pt>
                <c:pt idx="9670">
                  <c:v>0</c:v>
                </c:pt>
                <c:pt idx="9671">
                  <c:v>0</c:v>
                </c:pt>
                <c:pt idx="9672">
                  <c:v>0</c:v>
                </c:pt>
                <c:pt idx="9673">
                  <c:v>0</c:v>
                </c:pt>
                <c:pt idx="9674">
                  <c:v>0</c:v>
                </c:pt>
                <c:pt idx="9675">
                  <c:v>0</c:v>
                </c:pt>
                <c:pt idx="9676">
                  <c:v>0</c:v>
                </c:pt>
                <c:pt idx="9677">
                  <c:v>0</c:v>
                </c:pt>
                <c:pt idx="9678">
                  <c:v>0</c:v>
                </c:pt>
                <c:pt idx="9679">
                  <c:v>0</c:v>
                </c:pt>
                <c:pt idx="9680">
                  <c:v>0</c:v>
                </c:pt>
                <c:pt idx="9681">
                  <c:v>0</c:v>
                </c:pt>
                <c:pt idx="9682">
                  <c:v>0</c:v>
                </c:pt>
                <c:pt idx="9683">
                  <c:v>0</c:v>
                </c:pt>
                <c:pt idx="9684">
                  <c:v>0</c:v>
                </c:pt>
                <c:pt idx="9685">
                  <c:v>6.9592000000000005E-4</c:v>
                </c:pt>
                <c:pt idx="9686">
                  <c:v>1.0571000000000001E-2</c:v>
                </c:pt>
                <c:pt idx="9687">
                  <c:v>7.1032999999999999E-3</c:v>
                </c:pt>
                <c:pt idx="9688">
                  <c:v>5.8947000000000001E-3</c:v>
                </c:pt>
                <c:pt idx="9689">
                  <c:v>4.0781000000000003E-3</c:v>
                </c:pt>
                <c:pt idx="9690">
                  <c:v>3.2701000000000002E-3</c:v>
                </c:pt>
                <c:pt idx="9691">
                  <c:v>2.9093999999999999E-3</c:v>
                </c:pt>
                <c:pt idx="9692">
                  <c:v>2.7166E-3</c:v>
                </c:pt>
                <c:pt idx="9693">
                  <c:v>2.3800000000000002E-3</c:v>
                </c:pt>
                <c:pt idx="9694">
                  <c:v>0</c:v>
                </c:pt>
                <c:pt idx="9695">
                  <c:v>0</c:v>
                </c:pt>
                <c:pt idx="9696">
                  <c:v>0</c:v>
                </c:pt>
                <c:pt idx="9697">
                  <c:v>0</c:v>
                </c:pt>
                <c:pt idx="9698">
                  <c:v>0</c:v>
                </c:pt>
                <c:pt idx="9699">
                  <c:v>0</c:v>
                </c:pt>
                <c:pt idx="9700">
                  <c:v>0</c:v>
                </c:pt>
                <c:pt idx="9701">
                  <c:v>0</c:v>
                </c:pt>
                <c:pt idx="9702">
                  <c:v>0</c:v>
                </c:pt>
                <c:pt idx="9703">
                  <c:v>0</c:v>
                </c:pt>
                <c:pt idx="9704">
                  <c:v>0</c:v>
                </c:pt>
                <c:pt idx="9705">
                  <c:v>0</c:v>
                </c:pt>
                <c:pt idx="9706">
                  <c:v>0</c:v>
                </c:pt>
                <c:pt idx="9707">
                  <c:v>0</c:v>
                </c:pt>
                <c:pt idx="9708">
                  <c:v>0</c:v>
                </c:pt>
                <c:pt idx="9709">
                  <c:v>4.2183999999999999E-4</c:v>
                </c:pt>
                <c:pt idx="9710">
                  <c:v>3.8103999999999998E-3</c:v>
                </c:pt>
                <c:pt idx="9711">
                  <c:v>3.1175999999999999E-3</c:v>
                </c:pt>
                <c:pt idx="9712">
                  <c:v>2.6813000000000002E-3</c:v>
                </c:pt>
                <c:pt idx="9713">
                  <c:v>1.9448E-3</c:v>
                </c:pt>
                <c:pt idx="9714">
                  <c:v>1.227E-3</c:v>
                </c:pt>
                <c:pt idx="9715">
                  <c:v>9.3665999999999997E-4</c:v>
                </c:pt>
                <c:pt idx="9716">
                  <c:v>8.5344000000000001E-4</c:v>
                </c:pt>
                <c:pt idx="9717">
                  <c:v>9.1236999999999994E-5</c:v>
                </c:pt>
                <c:pt idx="9718">
                  <c:v>0</c:v>
                </c:pt>
                <c:pt idx="9719">
                  <c:v>0</c:v>
                </c:pt>
                <c:pt idx="9720">
                  <c:v>0</c:v>
                </c:pt>
                <c:pt idx="9721">
                  <c:v>1.4263999999999999E-5</c:v>
                </c:pt>
                <c:pt idx="9722">
                  <c:v>6.2861999999999998E-4</c:v>
                </c:pt>
                <c:pt idx="9723">
                  <c:v>1.1507E-2</c:v>
                </c:pt>
                <c:pt idx="9724">
                  <c:v>3.9973999999999999E-3</c:v>
                </c:pt>
                <c:pt idx="9725">
                  <c:v>6.2420000000000002E-3</c:v>
                </c:pt>
                <c:pt idx="9726">
                  <c:v>4.1916999999999996E-3</c:v>
                </c:pt>
                <c:pt idx="9727">
                  <c:v>3.2066999999999998E-3</c:v>
                </c:pt>
                <c:pt idx="9728">
                  <c:v>3.0734999999999998E-3</c:v>
                </c:pt>
                <c:pt idx="9729">
                  <c:v>2.9883000000000002E-3</c:v>
                </c:pt>
                <c:pt idx="9730">
                  <c:v>2.7231E-3</c:v>
                </c:pt>
                <c:pt idx="9731">
                  <c:v>0</c:v>
                </c:pt>
                <c:pt idx="9732">
                  <c:v>0</c:v>
                </c:pt>
                <c:pt idx="9733">
                  <c:v>0</c:v>
                </c:pt>
                <c:pt idx="9734">
                  <c:v>0</c:v>
                </c:pt>
                <c:pt idx="9735">
                  <c:v>0</c:v>
                </c:pt>
                <c:pt idx="9736">
                  <c:v>0</c:v>
                </c:pt>
                <c:pt idx="9737">
                  <c:v>0</c:v>
                </c:pt>
                <c:pt idx="9738">
                  <c:v>0</c:v>
                </c:pt>
                <c:pt idx="9739">
                  <c:v>1.8864000000000001E-3</c:v>
                </c:pt>
                <c:pt idx="9740">
                  <c:v>1.6983000000000002E-2</c:v>
                </c:pt>
                <c:pt idx="9741">
                  <c:v>2.4093999999999999E-3</c:v>
                </c:pt>
                <c:pt idx="9742">
                  <c:v>8.6697000000000007E-3</c:v>
                </c:pt>
                <c:pt idx="9743">
                  <c:v>9.5244000000000006E-3</c:v>
                </c:pt>
                <c:pt idx="9744">
                  <c:v>7.4320999999999996E-3</c:v>
                </c:pt>
                <c:pt idx="9745">
                  <c:v>5.9464000000000001E-3</c:v>
                </c:pt>
                <c:pt idx="9746">
                  <c:v>4.8512E-3</c:v>
                </c:pt>
                <c:pt idx="9747">
                  <c:v>3.8151999999999999E-3</c:v>
                </c:pt>
                <c:pt idx="9748">
                  <c:v>3.4370999999999998E-3</c:v>
                </c:pt>
                <c:pt idx="9749">
                  <c:v>2.9575999999999999E-3</c:v>
                </c:pt>
                <c:pt idx="9750">
                  <c:v>2.6229000000000001E-3</c:v>
                </c:pt>
                <c:pt idx="9751">
                  <c:v>2.3333999999999998E-3</c:v>
                </c:pt>
                <c:pt idx="9752">
                  <c:v>0</c:v>
                </c:pt>
                <c:pt idx="9753">
                  <c:v>0</c:v>
                </c:pt>
                <c:pt idx="9754">
                  <c:v>0</c:v>
                </c:pt>
                <c:pt idx="9755">
                  <c:v>0</c:v>
                </c:pt>
                <c:pt idx="9756">
                  <c:v>1.6599000000000002E-5</c:v>
                </c:pt>
                <c:pt idx="9757">
                  <c:v>6.0546000000000003E-3</c:v>
                </c:pt>
                <c:pt idx="9758">
                  <c:v>1.5012999999999999E-3</c:v>
                </c:pt>
                <c:pt idx="9759">
                  <c:v>6.3993999999999998E-4</c:v>
                </c:pt>
                <c:pt idx="9760">
                  <c:v>2.3781000000000002E-3</c:v>
                </c:pt>
                <c:pt idx="9761">
                  <c:v>1.7574999999999999E-3</c:v>
                </c:pt>
                <c:pt idx="9762">
                  <c:v>1.0797999999999999E-3</c:v>
                </c:pt>
                <c:pt idx="9763">
                  <c:v>5.2101999999999997E-5</c:v>
                </c:pt>
                <c:pt idx="9764">
                  <c:v>0</c:v>
                </c:pt>
                <c:pt idx="9765">
                  <c:v>0</c:v>
                </c:pt>
                <c:pt idx="9766">
                  <c:v>0</c:v>
                </c:pt>
                <c:pt idx="9767">
                  <c:v>0</c:v>
                </c:pt>
                <c:pt idx="9768">
                  <c:v>0</c:v>
                </c:pt>
                <c:pt idx="9769">
                  <c:v>0</c:v>
                </c:pt>
                <c:pt idx="9770">
                  <c:v>0</c:v>
                </c:pt>
                <c:pt idx="9771">
                  <c:v>0</c:v>
                </c:pt>
                <c:pt idx="9772">
                  <c:v>0</c:v>
                </c:pt>
                <c:pt idx="9773">
                  <c:v>0</c:v>
                </c:pt>
                <c:pt idx="9774">
                  <c:v>0</c:v>
                </c:pt>
                <c:pt idx="9775">
                  <c:v>0</c:v>
                </c:pt>
                <c:pt idx="9776">
                  <c:v>0</c:v>
                </c:pt>
                <c:pt idx="9777">
                  <c:v>0</c:v>
                </c:pt>
                <c:pt idx="9778">
                  <c:v>1.4291E-2</c:v>
                </c:pt>
                <c:pt idx="9779">
                  <c:v>1.7764E-3</c:v>
                </c:pt>
                <c:pt idx="9780">
                  <c:v>1.1292999999999999E-2</c:v>
                </c:pt>
                <c:pt idx="9781">
                  <c:v>1.8255E-2</c:v>
                </c:pt>
                <c:pt idx="9782">
                  <c:v>1.8818000000000001E-2</c:v>
                </c:pt>
                <c:pt idx="9783">
                  <c:v>1.3507E-2</c:v>
                </c:pt>
                <c:pt idx="9784">
                  <c:v>9.9205000000000005E-3</c:v>
                </c:pt>
                <c:pt idx="9785">
                  <c:v>8.3964999999999995E-3</c:v>
                </c:pt>
                <c:pt idx="9786">
                  <c:v>4.8466999999999998E-3</c:v>
                </c:pt>
                <c:pt idx="9787">
                  <c:v>4.6639000000000003E-3</c:v>
                </c:pt>
                <c:pt idx="9788">
                  <c:v>3.8254999999999999E-3</c:v>
                </c:pt>
                <c:pt idx="9789">
                  <c:v>3.0063999999999998E-3</c:v>
                </c:pt>
                <c:pt idx="9790">
                  <c:v>2.5690999999999999E-3</c:v>
                </c:pt>
                <c:pt idx="9791">
                  <c:v>0</c:v>
                </c:pt>
                <c:pt idx="9792">
                  <c:v>0</c:v>
                </c:pt>
                <c:pt idx="9793">
                  <c:v>0</c:v>
                </c:pt>
                <c:pt idx="9794">
                  <c:v>0</c:v>
                </c:pt>
                <c:pt idx="9795">
                  <c:v>0</c:v>
                </c:pt>
                <c:pt idx="9796">
                  <c:v>0</c:v>
                </c:pt>
                <c:pt idx="9797">
                  <c:v>0</c:v>
                </c:pt>
                <c:pt idx="9798">
                  <c:v>0</c:v>
                </c:pt>
                <c:pt idx="9799">
                  <c:v>1.6681E-11</c:v>
                </c:pt>
                <c:pt idx="9800">
                  <c:v>8.0674999999999996E-4</c:v>
                </c:pt>
                <c:pt idx="9801">
                  <c:v>5.4026999999999999E-3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342400"/>
        <c:axId val="80293248"/>
      </c:scatterChart>
      <c:valAx>
        <c:axId val="80342400"/>
        <c:scaling>
          <c:orientation val="minMax"/>
          <c:max val="65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Time (s)</a:t>
                </a:r>
              </a:p>
            </c:rich>
          </c:tx>
          <c:layout>
            <c:manualLayout>
              <c:xMode val="edge"/>
              <c:yMode val="edge"/>
              <c:x val="0.53318028369824988"/>
              <c:y val="0.88621516453317117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80293248"/>
        <c:crosses val="autoZero"/>
        <c:crossBetween val="midCat"/>
      </c:valAx>
      <c:valAx>
        <c:axId val="80293248"/>
        <c:scaling>
          <c:orientation val="minMax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 algn="ctr" rtl="0">
                  <a:defRPr/>
                </a:pPr>
                <a:r>
                  <a:rPr lang="en-GB"/>
                  <a:t>Discharge (m3/s/m)</a:t>
                </a:r>
              </a:p>
            </c:rich>
          </c:tx>
          <c:layout>
            <c:manualLayout>
              <c:xMode val="edge"/>
              <c:yMode val="edge"/>
              <c:x val="5.595386319405031E-3"/>
              <c:y val="0.10098628516575711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80342400"/>
        <c:crosses val="autoZero"/>
        <c:crossBetween val="midCat"/>
      </c:valAx>
    </c:plotArea>
    <c:plotVisOnly val="1"/>
    <c:dispBlanksAs val="gap"/>
    <c:showDLblsOverMax val="0"/>
  </c:chart>
  <c:spPr>
    <a:solidFill>
      <a:schemeClr val="lt1"/>
    </a:solidFill>
    <a:ln w="26425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9799721952816056E-2"/>
          <c:y val="3.560658291008461E-2"/>
          <c:w val="0.85068088030258904"/>
          <c:h val="0.83545283850113239"/>
        </c:manualLayout>
      </c:layout>
      <c:scatterChart>
        <c:scatterStyle val="lineMarker"/>
        <c:varyColors val="0"/>
        <c:ser>
          <c:idx val="0"/>
          <c:order val="0"/>
          <c:spPr>
            <a:ln w="26425" cap="flat" cmpd="sng" algn="ctr">
              <a:solidFill>
                <a:schemeClr val="accent1"/>
              </a:solidFill>
              <a:prstDash val="solid"/>
            </a:ln>
            <a:effectLst/>
          </c:spPr>
          <c:marker>
            <c:symbol val="none"/>
          </c:marker>
          <c:trendline>
            <c:trendlineType val="linear"/>
            <c:dispRSqr val="0"/>
            <c:dispEq val="1"/>
            <c:trendlineLbl>
              <c:layout>
                <c:manualLayout>
                  <c:x val="-0.29406955283246805"/>
                  <c:y val="-0.55608007956172811"/>
                </c:manualLayout>
              </c:layout>
              <c:numFmt formatCode="General" sourceLinked="0"/>
            </c:trendlineLbl>
          </c:trendline>
          <c:xVal>
            <c:numRef>
              <c:f>'new flume'!$A$2:$A$6481</c:f>
              <c:numCache>
                <c:formatCode>General</c:formatCode>
                <c:ptCount val="6480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  <c:pt idx="203">
                  <c:v>20.300000000000018</c:v>
                </c:pt>
                <c:pt idx="204">
                  <c:v>20.40000000000002</c:v>
                </c:pt>
                <c:pt idx="205">
                  <c:v>20.500000000000021</c:v>
                </c:pt>
                <c:pt idx="206">
                  <c:v>20.600000000000023</c:v>
                </c:pt>
                <c:pt idx="207">
                  <c:v>20.700000000000024</c:v>
                </c:pt>
                <c:pt idx="208">
                  <c:v>20.800000000000026</c:v>
                </c:pt>
                <c:pt idx="209">
                  <c:v>20.900000000000027</c:v>
                </c:pt>
                <c:pt idx="210">
                  <c:v>21.000000000000028</c:v>
                </c:pt>
                <c:pt idx="211">
                  <c:v>21.10000000000003</c:v>
                </c:pt>
                <c:pt idx="212">
                  <c:v>21.200000000000031</c:v>
                </c:pt>
                <c:pt idx="213">
                  <c:v>21.300000000000033</c:v>
                </c:pt>
                <c:pt idx="214">
                  <c:v>21.400000000000034</c:v>
                </c:pt>
                <c:pt idx="215">
                  <c:v>21.500000000000036</c:v>
                </c:pt>
                <c:pt idx="216">
                  <c:v>21.600000000000037</c:v>
                </c:pt>
                <c:pt idx="217">
                  <c:v>21.700000000000038</c:v>
                </c:pt>
                <c:pt idx="218">
                  <c:v>21.80000000000004</c:v>
                </c:pt>
                <c:pt idx="219">
                  <c:v>21.900000000000041</c:v>
                </c:pt>
                <c:pt idx="220">
                  <c:v>22.000000000000043</c:v>
                </c:pt>
                <c:pt idx="221">
                  <c:v>22.100000000000044</c:v>
                </c:pt>
                <c:pt idx="222">
                  <c:v>22.200000000000045</c:v>
                </c:pt>
                <c:pt idx="223">
                  <c:v>22.300000000000047</c:v>
                </c:pt>
                <c:pt idx="224">
                  <c:v>22.400000000000048</c:v>
                </c:pt>
                <c:pt idx="225">
                  <c:v>22.50000000000005</c:v>
                </c:pt>
                <c:pt idx="226">
                  <c:v>22.600000000000051</c:v>
                </c:pt>
                <c:pt idx="227">
                  <c:v>22.700000000000053</c:v>
                </c:pt>
                <c:pt idx="228">
                  <c:v>22.800000000000054</c:v>
                </c:pt>
                <c:pt idx="229">
                  <c:v>22.900000000000055</c:v>
                </c:pt>
                <c:pt idx="230">
                  <c:v>23.000000000000057</c:v>
                </c:pt>
                <c:pt idx="231">
                  <c:v>23.100000000000058</c:v>
                </c:pt>
                <c:pt idx="232">
                  <c:v>23.20000000000006</c:v>
                </c:pt>
                <c:pt idx="233">
                  <c:v>23.300000000000061</c:v>
                </c:pt>
                <c:pt idx="234">
                  <c:v>23.400000000000063</c:v>
                </c:pt>
                <c:pt idx="235">
                  <c:v>23.500000000000064</c:v>
                </c:pt>
                <c:pt idx="236">
                  <c:v>23.600000000000065</c:v>
                </c:pt>
                <c:pt idx="237">
                  <c:v>23.700000000000067</c:v>
                </c:pt>
                <c:pt idx="238">
                  <c:v>23.800000000000068</c:v>
                </c:pt>
                <c:pt idx="239">
                  <c:v>23.90000000000007</c:v>
                </c:pt>
                <c:pt idx="240">
                  <c:v>24.000000000000071</c:v>
                </c:pt>
                <c:pt idx="241">
                  <c:v>24.100000000000072</c:v>
                </c:pt>
                <c:pt idx="242">
                  <c:v>24.200000000000074</c:v>
                </c:pt>
                <c:pt idx="243">
                  <c:v>24.300000000000075</c:v>
                </c:pt>
                <c:pt idx="244">
                  <c:v>24.400000000000077</c:v>
                </c:pt>
                <c:pt idx="245">
                  <c:v>24.500000000000078</c:v>
                </c:pt>
                <c:pt idx="246">
                  <c:v>24.60000000000008</c:v>
                </c:pt>
                <c:pt idx="247">
                  <c:v>24.700000000000081</c:v>
                </c:pt>
                <c:pt idx="248">
                  <c:v>24.800000000000082</c:v>
                </c:pt>
                <c:pt idx="249">
                  <c:v>24.900000000000084</c:v>
                </c:pt>
                <c:pt idx="250">
                  <c:v>25.000000000000085</c:v>
                </c:pt>
                <c:pt idx="251">
                  <c:v>25.100000000000087</c:v>
                </c:pt>
                <c:pt idx="252">
                  <c:v>25.200000000000088</c:v>
                </c:pt>
                <c:pt idx="253">
                  <c:v>25.30000000000009</c:v>
                </c:pt>
                <c:pt idx="254">
                  <c:v>25.400000000000091</c:v>
                </c:pt>
                <c:pt idx="255">
                  <c:v>25.500000000000092</c:v>
                </c:pt>
                <c:pt idx="256">
                  <c:v>25.600000000000094</c:v>
                </c:pt>
                <c:pt idx="257">
                  <c:v>25.700000000000095</c:v>
                </c:pt>
                <c:pt idx="258">
                  <c:v>25.800000000000097</c:v>
                </c:pt>
                <c:pt idx="259">
                  <c:v>25.900000000000098</c:v>
                </c:pt>
                <c:pt idx="260">
                  <c:v>26.000000000000099</c:v>
                </c:pt>
                <c:pt idx="261">
                  <c:v>26.100000000000101</c:v>
                </c:pt>
                <c:pt idx="262">
                  <c:v>26.200000000000102</c:v>
                </c:pt>
                <c:pt idx="263">
                  <c:v>26.300000000000104</c:v>
                </c:pt>
                <c:pt idx="264">
                  <c:v>26.400000000000105</c:v>
                </c:pt>
                <c:pt idx="265">
                  <c:v>26.500000000000107</c:v>
                </c:pt>
                <c:pt idx="266">
                  <c:v>26.600000000000108</c:v>
                </c:pt>
                <c:pt idx="267">
                  <c:v>26.700000000000109</c:v>
                </c:pt>
                <c:pt idx="268">
                  <c:v>26.800000000000111</c:v>
                </c:pt>
                <c:pt idx="269">
                  <c:v>26.900000000000112</c:v>
                </c:pt>
                <c:pt idx="270">
                  <c:v>27.000000000000114</c:v>
                </c:pt>
                <c:pt idx="271">
                  <c:v>27.100000000000115</c:v>
                </c:pt>
                <c:pt idx="272">
                  <c:v>27.200000000000117</c:v>
                </c:pt>
                <c:pt idx="273">
                  <c:v>27.300000000000118</c:v>
                </c:pt>
                <c:pt idx="274">
                  <c:v>27.400000000000119</c:v>
                </c:pt>
                <c:pt idx="275">
                  <c:v>27.500000000000121</c:v>
                </c:pt>
                <c:pt idx="276">
                  <c:v>27.600000000000122</c:v>
                </c:pt>
                <c:pt idx="277">
                  <c:v>27.700000000000124</c:v>
                </c:pt>
                <c:pt idx="278">
                  <c:v>27.800000000000125</c:v>
                </c:pt>
                <c:pt idx="279">
                  <c:v>27.900000000000126</c:v>
                </c:pt>
                <c:pt idx="280">
                  <c:v>28.000000000000128</c:v>
                </c:pt>
                <c:pt idx="281">
                  <c:v>28.100000000000129</c:v>
                </c:pt>
                <c:pt idx="282">
                  <c:v>28.200000000000131</c:v>
                </c:pt>
                <c:pt idx="283">
                  <c:v>28.300000000000132</c:v>
                </c:pt>
                <c:pt idx="284">
                  <c:v>28.400000000000134</c:v>
                </c:pt>
                <c:pt idx="285">
                  <c:v>28.500000000000135</c:v>
                </c:pt>
                <c:pt idx="286">
                  <c:v>28.600000000000136</c:v>
                </c:pt>
                <c:pt idx="287">
                  <c:v>28.700000000000138</c:v>
                </c:pt>
                <c:pt idx="288">
                  <c:v>28.800000000000139</c:v>
                </c:pt>
                <c:pt idx="289">
                  <c:v>28.900000000000141</c:v>
                </c:pt>
                <c:pt idx="290">
                  <c:v>29.000000000000142</c:v>
                </c:pt>
                <c:pt idx="291">
                  <c:v>29.100000000000144</c:v>
                </c:pt>
                <c:pt idx="292">
                  <c:v>29.200000000000145</c:v>
                </c:pt>
                <c:pt idx="293">
                  <c:v>29.300000000000146</c:v>
                </c:pt>
                <c:pt idx="294">
                  <c:v>29.400000000000148</c:v>
                </c:pt>
                <c:pt idx="295">
                  <c:v>29.500000000000149</c:v>
                </c:pt>
                <c:pt idx="296">
                  <c:v>29.600000000000151</c:v>
                </c:pt>
                <c:pt idx="297">
                  <c:v>29.700000000000152</c:v>
                </c:pt>
                <c:pt idx="298">
                  <c:v>29.800000000000153</c:v>
                </c:pt>
                <c:pt idx="299">
                  <c:v>29.900000000000155</c:v>
                </c:pt>
                <c:pt idx="300">
                  <c:v>30.000000000000156</c:v>
                </c:pt>
                <c:pt idx="301">
                  <c:v>30.100000000000158</c:v>
                </c:pt>
                <c:pt idx="302">
                  <c:v>30.200000000000159</c:v>
                </c:pt>
                <c:pt idx="303">
                  <c:v>30.300000000000161</c:v>
                </c:pt>
                <c:pt idx="304">
                  <c:v>30.400000000000162</c:v>
                </c:pt>
                <c:pt idx="305">
                  <c:v>30.500000000000163</c:v>
                </c:pt>
                <c:pt idx="306">
                  <c:v>30.600000000000165</c:v>
                </c:pt>
                <c:pt idx="307">
                  <c:v>30.700000000000166</c:v>
                </c:pt>
                <c:pt idx="308">
                  <c:v>30.800000000000168</c:v>
                </c:pt>
                <c:pt idx="309">
                  <c:v>30.900000000000169</c:v>
                </c:pt>
                <c:pt idx="310">
                  <c:v>31.000000000000171</c:v>
                </c:pt>
                <c:pt idx="311">
                  <c:v>31.100000000000172</c:v>
                </c:pt>
                <c:pt idx="312">
                  <c:v>31.200000000000173</c:v>
                </c:pt>
                <c:pt idx="313">
                  <c:v>31.300000000000175</c:v>
                </c:pt>
                <c:pt idx="314">
                  <c:v>31.400000000000176</c:v>
                </c:pt>
                <c:pt idx="315">
                  <c:v>31.500000000000178</c:v>
                </c:pt>
                <c:pt idx="316">
                  <c:v>31.600000000000179</c:v>
                </c:pt>
                <c:pt idx="317">
                  <c:v>31.70000000000018</c:v>
                </c:pt>
                <c:pt idx="318">
                  <c:v>31.800000000000182</c:v>
                </c:pt>
                <c:pt idx="319">
                  <c:v>31.900000000000183</c:v>
                </c:pt>
                <c:pt idx="320">
                  <c:v>32.000000000000185</c:v>
                </c:pt>
                <c:pt idx="321">
                  <c:v>32.100000000000186</c:v>
                </c:pt>
                <c:pt idx="322">
                  <c:v>32.200000000000188</c:v>
                </c:pt>
                <c:pt idx="323">
                  <c:v>32.300000000000189</c:v>
                </c:pt>
                <c:pt idx="324">
                  <c:v>32.40000000000019</c:v>
                </c:pt>
                <c:pt idx="325">
                  <c:v>32.500000000000192</c:v>
                </c:pt>
                <c:pt idx="326">
                  <c:v>32.600000000000193</c:v>
                </c:pt>
                <c:pt idx="327">
                  <c:v>32.700000000000195</c:v>
                </c:pt>
                <c:pt idx="328">
                  <c:v>32.800000000000196</c:v>
                </c:pt>
                <c:pt idx="329">
                  <c:v>32.900000000000198</c:v>
                </c:pt>
                <c:pt idx="330">
                  <c:v>33.000000000000199</c:v>
                </c:pt>
                <c:pt idx="331">
                  <c:v>33.1000000000002</c:v>
                </c:pt>
                <c:pt idx="332">
                  <c:v>33.200000000000202</c:v>
                </c:pt>
                <c:pt idx="333">
                  <c:v>33.300000000000203</c:v>
                </c:pt>
                <c:pt idx="334">
                  <c:v>33.400000000000205</c:v>
                </c:pt>
                <c:pt idx="335">
                  <c:v>33.500000000000206</c:v>
                </c:pt>
                <c:pt idx="336">
                  <c:v>33.600000000000207</c:v>
                </c:pt>
                <c:pt idx="337">
                  <c:v>33.700000000000209</c:v>
                </c:pt>
                <c:pt idx="338">
                  <c:v>33.80000000000021</c:v>
                </c:pt>
                <c:pt idx="339">
                  <c:v>33.900000000000212</c:v>
                </c:pt>
                <c:pt idx="340">
                  <c:v>34.000000000000213</c:v>
                </c:pt>
                <c:pt idx="341">
                  <c:v>34.100000000000215</c:v>
                </c:pt>
                <c:pt idx="342">
                  <c:v>34.200000000000216</c:v>
                </c:pt>
                <c:pt idx="343">
                  <c:v>34.300000000000217</c:v>
                </c:pt>
                <c:pt idx="344">
                  <c:v>34.400000000000219</c:v>
                </c:pt>
                <c:pt idx="345">
                  <c:v>34.50000000000022</c:v>
                </c:pt>
                <c:pt idx="346">
                  <c:v>34.600000000000222</c:v>
                </c:pt>
                <c:pt idx="347">
                  <c:v>34.700000000000223</c:v>
                </c:pt>
                <c:pt idx="348">
                  <c:v>34.800000000000225</c:v>
                </c:pt>
                <c:pt idx="349">
                  <c:v>34.900000000000226</c:v>
                </c:pt>
                <c:pt idx="350">
                  <c:v>35.000000000000227</c:v>
                </c:pt>
                <c:pt idx="351">
                  <c:v>35.100000000000229</c:v>
                </c:pt>
                <c:pt idx="352">
                  <c:v>35.20000000000023</c:v>
                </c:pt>
                <c:pt idx="353">
                  <c:v>35.300000000000232</c:v>
                </c:pt>
                <c:pt idx="354">
                  <c:v>35.400000000000233</c:v>
                </c:pt>
                <c:pt idx="355">
                  <c:v>35.500000000000234</c:v>
                </c:pt>
                <c:pt idx="356">
                  <c:v>35.600000000000236</c:v>
                </c:pt>
                <c:pt idx="357">
                  <c:v>35.700000000000237</c:v>
                </c:pt>
                <c:pt idx="358">
                  <c:v>35.800000000000239</c:v>
                </c:pt>
                <c:pt idx="359">
                  <c:v>35.90000000000024</c:v>
                </c:pt>
                <c:pt idx="360">
                  <c:v>36.000000000000242</c:v>
                </c:pt>
                <c:pt idx="361">
                  <c:v>36.100000000000243</c:v>
                </c:pt>
                <c:pt idx="362">
                  <c:v>36.200000000000244</c:v>
                </c:pt>
                <c:pt idx="363">
                  <c:v>36.300000000000246</c:v>
                </c:pt>
                <c:pt idx="364">
                  <c:v>36.400000000000247</c:v>
                </c:pt>
                <c:pt idx="365">
                  <c:v>36.500000000000249</c:v>
                </c:pt>
                <c:pt idx="366">
                  <c:v>36.60000000000025</c:v>
                </c:pt>
                <c:pt idx="367">
                  <c:v>36.700000000000252</c:v>
                </c:pt>
                <c:pt idx="368">
                  <c:v>36.800000000000253</c:v>
                </c:pt>
                <c:pt idx="369">
                  <c:v>36.900000000000254</c:v>
                </c:pt>
                <c:pt idx="370">
                  <c:v>37.000000000000256</c:v>
                </c:pt>
                <c:pt idx="371">
                  <c:v>37.100000000000257</c:v>
                </c:pt>
                <c:pt idx="372">
                  <c:v>37.200000000000259</c:v>
                </c:pt>
                <c:pt idx="373">
                  <c:v>37.30000000000026</c:v>
                </c:pt>
                <c:pt idx="374">
                  <c:v>37.400000000000261</c:v>
                </c:pt>
                <c:pt idx="375">
                  <c:v>37.500000000000263</c:v>
                </c:pt>
                <c:pt idx="376">
                  <c:v>37.600000000000264</c:v>
                </c:pt>
                <c:pt idx="377">
                  <c:v>37.700000000000266</c:v>
                </c:pt>
                <c:pt idx="378">
                  <c:v>37.800000000000267</c:v>
                </c:pt>
                <c:pt idx="379">
                  <c:v>37.900000000000269</c:v>
                </c:pt>
                <c:pt idx="380">
                  <c:v>38.00000000000027</c:v>
                </c:pt>
                <c:pt idx="381">
                  <c:v>38.100000000000271</c:v>
                </c:pt>
                <c:pt idx="382">
                  <c:v>38.200000000000273</c:v>
                </c:pt>
                <c:pt idx="383">
                  <c:v>38.300000000000274</c:v>
                </c:pt>
                <c:pt idx="384">
                  <c:v>38.400000000000276</c:v>
                </c:pt>
                <c:pt idx="385">
                  <c:v>38.500000000000277</c:v>
                </c:pt>
                <c:pt idx="386">
                  <c:v>38.600000000000279</c:v>
                </c:pt>
                <c:pt idx="387">
                  <c:v>38.70000000000028</c:v>
                </c:pt>
                <c:pt idx="388">
                  <c:v>38.800000000000281</c:v>
                </c:pt>
                <c:pt idx="389">
                  <c:v>38.900000000000283</c:v>
                </c:pt>
                <c:pt idx="390">
                  <c:v>39.000000000000284</c:v>
                </c:pt>
                <c:pt idx="391">
                  <c:v>39.100000000000286</c:v>
                </c:pt>
                <c:pt idx="392">
                  <c:v>39.200000000000287</c:v>
                </c:pt>
                <c:pt idx="393">
                  <c:v>39.300000000000288</c:v>
                </c:pt>
                <c:pt idx="394">
                  <c:v>39.40000000000029</c:v>
                </c:pt>
                <c:pt idx="395">
                  <c:v>39.500000000000291</c:v>
                </c:pt>
                <c:pt idx="396">
                  <c:v>39.600000000000293</c:v>
                </c:pt>
                <c:pt idx="397">
                  <c:v>39.700000000000294</c:v>
                </c:pt>
                <c:pt idx="398">
                  <c:v>39.800000000000296</c:v>
                </c:pt>
                <c:pt idx="399">
                  <c:v>39.900000000000297</c:v>
                </c:pt>
                <c:pt idx="400">
                  <c:v>40.000000000000298</c:v>
                </c:pt>
                <c:pt idx="401">
                  <c:v>40.1000000000003</c:v>
                </c:pt>
                <c:pt idx="402">
                  <c:v>40.200000000000301</c:v>
                </c:pt>
                <c:pt idx="403">
                  <c:v>40.300000000000303</c:v>
                </c:pt>
                <c:pt idx="404">
                  <c:v>40.400000000000304</c:v>
                </c:pt>
                <c:pt idx="405">
                  <c:v>40.500000000000306</c:v>
                </c:pt>
                <c:pt idx="406">
                  <c:v>40.600000000000307</c:v>
                </c:pt>
                <c:pt idx="407">
                  <c:v>40.700000000000308</c:v>
                </c:pt>
                <c:pt idx="408">
                  <c:v>40.80000000000031</c:v>
                </c:pt>
                <c:pt idx="409">
                  <c:v>40.900000000000311</c:v>
                </c:pt>
                <c:pt idx="410">
                  <c:v>41.000000000000313</c:v>
                </c:pt>
                <c:pt idx="411">
                  <c:v>41.100000000000314</c:v>
                </c:pt>
                <c:pt idx="412">
                  <c:v>41.200000000000315</c:v>
                </c:pt>
                <c:pt idx="413">
                  <c:v>41.300000000000317</c:v>
                </c:pt>
                <c:pt idx="414">
                  <c:v>41.400000000000318</c:v>
                </c:pt>
                <c:pt idx="415">
                  <c:v>41.50000000000032</c:v>
                </c:pt>
                <c:pt idx="416">
                  <c:v>41.600000000000321</c:v>
                </c:pt>
                <c:pt idx="417">
                  <c:v>41.700000000000323</c:v>
                </c:pt>
                <c:pt idx="418">
                  <c:v>41.800000000000324</c:v>
                </c:pt>
                <c:pt idx="419">
                  <c:v>41.900000000000325</c:v>
                </c:pt>
                <c:pt idx="420">
                  <c:v>42.000000000000327</c:v>
                </c:pt>
                <c:pt idx="421">
                  <c:v>42.100000000000328</c:v>
                </c:pt>
                <c:pt idx="422">
                  <c:v>42.20000000000033</c:v>
                </c:pt>
                <c:pt idx="423">
                  <c:v>42.300000000000331</c:v>
                </c:pt>
                <c:pt idx="424">
                  <c:v>42.400000000000333</c:v>
                </c:pt>
                <c:pt idx="425">
                  <c:v>42.500000000000334</c:v>
                </c:pt>
                <c:pt idx="426">
                  <c:v>42.600000000000335</c:v>
                </c:pt>
                <c:pt idx="427">
                  <c:v>42.700000000000337</c:v>
                </c:pt>
                <c:pt idx="428">
                  <c:v>42.800000000000338</c:v>
                </c:pt>
                <c:pt idx="429">
                  <c:v>42.90000000000034</c:v>
                </c:pt>
                <c:pt idx="430">
                  <c:v>43.000000000000341</c:v>
                </c:pt>
                <c:pt idx="431">
                  <c:v>43.100000000000342</c:v>
                </c:pt>
                <c:pt idx="432">
                  <c:v>43.200000000000344</c:v>
                </c:pt>
                <c:pt idx="433">
                  <c:v>43.300000000000345</c:v>
                </c:pt>
                <c:pt idx="434">
                  <c:v>43.400000000000347</c:v>
                </c:pt>
                <c:pt idx="435">
                  <c:v>43.500000000000348</c:v>
                </c:pt>
                <c:pt idx="436">
                  <c:v>43.60000000000035</c:v>
                </c:pt>
                <c:pt idx="437">
                  <c:v>43.700000000000351</c:v>
                </c:pt>
                <c:pt idx="438">
                  <c:v>43.800000000000352</c:v>
                </c:pt>
                <c:pt idx="439">
                  <c:v>43.900000000000354</c:v>
                </c:pt>
                <c:pt idx="440">
                  <c:v>44.000000000000355</c:v>
                </c:pt>
                <c:pt idx="441">
                  <c:v>44.100000000000357</c:v>
                </c:pt>
                <c:pt idx="442">
                  <c:v>44.200000000000358</c:v>
                </c:pt>
                <c:pt idx="443">
                  <c:v>44.30000000000036</c:v>
                </c:pt>
                <c:pt idx="444">
                  <c:v>44.400000000000361</c:v>
                </c:pt>
                <c:pt idx="445">
                  <c:v>44.500000000000362</c:v>
                </c:pt>
                <c:pt idx="446">
                  <c:v>44.600000000000364</c:v>
                </c:pt>
                <c:pt idx="447">
                  <c:v>44.700000000000365</c:v>
                </c:pt>
                <c:pt idx="448">
                  <c:v>44.800000000000367</c:v>
                </c:pt>
                <c:pt idx="449">
                  <c:v>44.900000000000368</c:v>
                </c:pt>
                <c:pt idx="450">
                  <c:v>45.000000000000369</c:v>
                </c:pt>
                <c:pt idx="451">
                  <c:v>45.100000000000371</c:v>
                </c:pt>
                <c:pt idx="452">
                  <c:v>45.200000000000372</c:v>
                </c:pt>
                <c:pt idx="453">
                  <c:v>45.300000000000374</c:v>
                </c:pt>
                <c:pt idx="454">
                  <c:v>45.400000000000375</c:v>
                </c:pt>
                <c:pt idx="455">
                  <c:v>45.500000000000377</c:v>
                </c:pt>
                <c:pt idx="456">
                  <c:v>45.600000000000378</c:v>
                </c:pt>
                <c:pt idx="457">
                  <c:v>45.700000000000379</c:v>
                </c:pt>
                <c:pt idx="458">
                  <c:v>45.800000000000381</c:v>
                </c:pt>
                <c:pt idx="459">
                  <c:v>45.900000000000382</c:v>
                </c:pt>
                <c:pt idx="460">
                  <c:v>46.000000000000384</c:v>
                </c:pt>
                <c:pt idx="461">
                  <c:v>46.100000000000385</c:v>
                </c:pt>
                <c:pt idx="462">
                  <c:v>46.200000000000387</c:v>
                </c:pt>
                <c:pt idx="463">
                  <c:v>46.300000000000388</c:v>
                </c:pt>
                <c:pt idx="464">
                  <c:v>46.400000000000389</c:v>
                </c:pt>
                <c:pt idx="465">
                  <c:v>46.500000000000391</c:v>
                </c:pt>
                <c:pt idx="466">
                  <c:v>46.600000000000392</c:v>
                </c:pt>
                <c:pt idx="467">
                  <c:v>46.700000000000394</c:v>
                </c:pt>
                <c:pt idx="468">
                  <c:v>46.800000000000395</c:v>
                </c:pt>
                <c:pt idx="469">
                  <c:v>46.900000000000396</c:v>
                </c:pt>
                <c:pt idx="470">
                  <c:v>47.000000000000398</c:v>
                </c:pt>
                <c:pt idx="471">
                  <c:v>47.100000000000399</c:v>
                </c:pt>
                <c:pt idx="472">
                  <c:v>47.200000000000401</c:v>
                </c:pt>
                <c:pt idx="473">
                  <c:v>47.300000000000402</c:v>
                </c:pt>
                <c:pt idx="474">
                  <c:v>47.400000000000404</c:v>
                </c:pt>
                <c:pt idx="475">
                  <c:v>47.500000000000405</c:v>
                </c:pt>
                <c:pt idx="476">
                  <c:v>47.600000000000406</c:v>
                </c:pt>
                <c:pt idx="477">
                  <c:v>47.700000000000408</c:v>
                </c:pt>
                <c:pt idx="478">
                  <c:v>47.800000000000409</c:v>
                </c:pt>
                <c:pt idx="479">
                  <c:v>47.900000000000411</c:v>
                </c:pt>
                <c:pt idx="480">
                  <c:v>48.000000000000412</c:v>
                </c:pt>
                <c:pt idx="481">
                  <c:v>48.100000000000414</c:v>
                </c:pt>
                <c:pt idx="482">
                  <c:v>48.200000000000415</c:v>
                </c:pt>
                <c:pt idx="483">
                  <c:v>48.300000000000416</c:v>
                </c:pt>
                <c:pt idx="484">
                  <c:v>48.400000000000418</c:v>
                </c:pt>
                <c:pt idx="485">
                  <c:v>48.500000000000419</c:v>
                </c:pt>
                <c:pt idx="486">
                  <c:v>48.600000000000421</c:v>
                </c:pt>
                <c:pt idx="487">
                  <c:v>48.700000000000422</c:v>
                </c:pt>
                <c:pt idx="488">
                  <c:v>48.800000000000423</c:v>
                </c:pt>
                <c:pt idx="489">
                  <c:v>48.900000000000425</c:v>
                </c:pt>
                <c:pt idx="490">
                  <c:v>49.000000000000426</c:v>
                </c:pt>
                <c:pt idx="491">
                  <c:v>49.100000000000428</c:v>
                </c:pt>
                <c:pt idx="492">
                  <c:v>49.200000000000429</c:v>
                </c:pt>
                <c:pt idx="493">
                  <c:v>49.300000000000431</c:v>
                </c:pt>
                <c:pt idx="494">
                  <c:v>49.400000000000432</c:v>
                </c:pt>
                <c:pt idx="495">
                  <c:v>49.500000000000433</c:v>
                </c:pt>
                <c:pt idx="496">
                  <c:v>49.600000000000435</c:v>
                </c:pt>
                <c:pt idx="497">
                  <c:v>49.700000000000436</c:v>
                </c:pt>
                <c:pt idx="498">
                  <c:v>49.800000000000438</c:v>
                </c:pt>
                <c:pt idx="499">
                  <c:v>49.900000000000439</c:v>
                </c:pt>
                <c:pt idx="500">
                  <c:v>50.000000000000441</c:v>
                </c:pt>
                <c:pt idx="501">
                  <c:v>50.100000000000442</c:v>
                </c:pt>
                <c:pt idx="502">
                  <c:v>50.200000000000443</c:v>
                </c:pt>
                <c:pt idx="503">
                  <c:v>50.300000000000445</c:v>
                </c:pt>
                <c:pt idx="504">
                  <c:v>50.400000000000446</c:v>
                </c:pt>
                <c:pt idx="505">
                  <c:v>50.500000000000448</c:v>
                </c:pt>
                <c:pt idx="506">
                  <c:v>50.600000000000449</c:v>
                </c:pt>
                <c:pt idx="507">
                  <c:v>50.70000000000045</c:v>
                </c:pt>
                <c:pt idx="508">
                  <c:v>50.800000000000452</c:v>
                </c:pt>
                <c:pt idx="509">
                  <c:v>50.900000000000453</c:v>
                </c:pt>
                <c:pt idx="510">
                  <c:v>51.000000000000455</c:v>
                </c:pt>
                <c:pt idx="511">
                  <c:v>51.100000000000456</c:v>
                </c:pt>
                <c:pt idx="512">
                  <c:v>51.200000000000458</c:v>
                </c:pt>
                <c:pt idx="513">
                  <c:v>51.300000000000459</c:v>
                </c:pt>
                <c:pt idx="514">
                  <c:v>51.40000000000046</c:v>
                </c:pt>
                <c:pt idx="515">
                  <c:v>51.500000000000462</c:v>
                </c:pt>
                <c:pt idx="516">
                  <c:v>51.600000000000463</c:v>
                </c:pt>
                <c:pt idx="517">
                  <c:v>51.700000000000465</c:v>
                </c:pt>
                <c:pt idx="518">
                  <c:v>51.800000000000466</c:v>
                </c:pt>
                <c:pt idx="519">
                  <c:v>51.900000000000468</c:v>
                </c:pt>
                <c:pt idx="520">
                  <c:v>52.000000000000469</c:v>
                </c:pt>
                <c:pt idx="521">
                  <c:v>52.10000000000047</c:v>
                </c:pt>
                <c:pt idx="522">
                  <c:v>52.200000000000472</c:v>
                </c:pt>
                <c:pt idx="523">
                  <c:v>52.300000000000473</c:v>
                </c:pt>
                <c:pt idx="524">
                  <c:v>52.400000000000475</c:v>
                </c:pt>
                <c:pt idx="525">
                  <c:v>52.500000000000476</c:v>
                </c:pt>
                <c:pt idx="526">
                  <c:v>52.600000000000477</c:v>
                </c:pt>
                <c:pt idx="527">
                  <c:v>52.700000000000479</c:v>
                </c:pt>
                <c:pt idx="528">
                  <c:v>52.80000000000048</c:v>
                </c:pt>
                <c:pt idx="529">
                  <c:v>52.900000000000482</c:v>
                </c:pt>
                <c:pt idx="530">
                  <c:v>53.000000000000483</c:v>
                </c:pt>
                <c:pt idx="531">
                  <c:v>53.100000000000485</c:v>
                </c:pt>
                <c:pt idx="532">
                  <c:v>53.200000000000486</c:v>
                </c:pt>
                <c:pt idx="533">
                  <c:v>53.300000000000487</c:v>
                </c:pt>
                <c:pt idx="534">
                  <c:v>53.400000000000489</c:v>
                </c:pt>
                <c:pt idx="535">
                  <c:v>53.50000000000049</c:v>
                </c:pt>
                <c:pt idx="536">
                  <c:v>53.600000000000492</c:v>
                </c:pt>
                <c:pt idx="537">
                  <c:v>53.700000000000493</c:v>
                </c:pt>
                <c:pt idx="538">
                  <c:v>53.800000000000495</c:v>
                </c:pt>
                <c:pt idx="539">
                  <c:v>53.900000000000496</c:v>
                </c:pt>
                <c:pt idx="540">
                  <c:v>54.000000000000497</c:v>
                </c:pt>
                <c:pt idx="541">
                  <c:v>54.100000000000499</c:v>
                </c:pt>
                <c:pt idx="542">
                  <c:v>54.2000000000005</c:v>
                </c:pt>
                <c:pt idx="543">
                  <c:v>54.300000000000502</c:v>
                </c:pt>
                <c:pt idx="544">
                  <c:v>54.400000000000503</c:v>
                </c:pt>
                <c:pt idx="545">
                  <c:v>54.500000000000504</c:v>
                </c:pt>
                <c:pt idx="546">
                  <c:v>54.600000000000506</c:v>
                </c:pt>
                <c:pt idx="547">
                  <c:v>54.700000000000507</c:v>
                </c:pt>
                <c:pt idx="548">
                  <c:v>54.800000000000509</c:v>
                </c:pt>
                <c:pt idx="549">
                  <c:v>54.90000000000051</c:v>
                </c:pt>
                <c:pt idx="550">
                  <c:v>55.000000000000512</c:v>
                </c:pt>
                <c:pt idx="551">
                  <c:v>55.100000000000513</c:v>
                </c:pt>
                <c:pt idx="552">
                  <c:v>55.200000000000514</c:v>
                </c:pt>
                <c:pt idx="553">
                  <c:v>55.300000000000516</c:v>
                </c:pt>
                <c:pt idx="554">
                  <c:v>55.400000000000517</c:v>
                </c:pt>
                <c:pt idx="555">
                  <c:v>55.500000000000519</c:v>
                </c:pt>
                <c:pt idx="556">
                  <c:v>55.60000000000052</c:v>
                </c:pt>
                <c:pt idx="557">
                  <c:v>55.700000000000522</c:v>
                </c:pt>
                <c:pt idx="558">
                  <c:v>55.800000000000523</c:v>
                </c:pt>
                <c:pt idx="559">
                  <c:v>55.900000000000524</c:v>
                </c:pt>
                <c:pt idx="560">
                  <c:v>56.000000000000526</c:v>
                </c:pt>
                <c:pt idx="561">
                  <c:v>56.100000000000527</c:v>
                </c:pt>
                <c:pt idx="562">
                  <c:v>56.200000000000529</c:v>
                </c:pt>
                <c:pt idx="563">
                  <c:v>56.30000000000053</c:v>
                </c:pt>
                <c:pt idx="564">
                  <c:v>56.400000000000531</c:v>
                </c:pt>
                <c:pt idx="565">
                  <c:v>56.500000000000533</c:v>
                </c:pt>
                <c:pt idx="566">
                  <c:v>56.600000000000534</c:v>
                </c:pt>
                <c:pt idx="567">
                  <c:v>56.700000000000536</c:v>
                </c:pt>
                <c:pt idx="568">
                  <c:v>56.800000000000537</c:v>
                </c:pt>
                <c:pt idx="569">
                  <c:v>56.900000000000539</c:v>
                </c:pt>
                <c:pt idx="570">
                  <c:v>57.00000000000054</c:v>
                </c:pt>
                <c:pt idx="571">
                  <c:v>57.100000000000541</c:v>
                </c:pt>
                <c:pt idx="572">
                  <c:v>57.200000000000543</c:v>
                </c:pt>
                <c:pt idx="573">
                  <c:v>57.300000000000544</c:v>
                </c:pt>
                <c:pt idx="574">
                  <c:v>57.400000000000546</c:v>
                </c:pt>
                <c:pt idx="575">
                  <c:v>57.500000000000547</c:v>
                </c:pt>
                <c:pt idx="576">
                  <c:v>57.600000000000549</c:v>
                </c:pt>
                <c:pt idx="577">
                  <c:v>57.70000000000055</c:v>
                </c:pt>
                <c:pt idx="578">
                  <c:v>57.800000000000551</c:v>
                </c:pt>
                <c:pt idx="579">
                  <c:v>57.900000000000553</c:v>
                </c:pt>
                <c:pt idx="580">
                  <c:v>58.000000000000554</c:v>
                </c:pt>
                <c:pt idx="581">
                  <c:v>58.100000000000556</c:v>
                </c:pt>
                <c:pt idx="582">
                  <c:v>58.200000000000557</c:v>
                </c:pt>
                <c:pt idx="583">
                  <c:v>58.300000000000558</c:v>
                </c:pt>
                <c:pt idx="584">
                  <c:v>58.40000000000056</c:v>
                </c:pt>
                <c:pt idx="585">
                  <c:v>58.500000000000561</c:v>
                </c:pt>
                <c:pt idx="586">
                  <c:v>58.600000000000563</c:v>
                </c:pt>
                <c:pt idx="587">
                  <c:v>58.700000000000564</c:v>
                </c:pt>
                <c:pt idx="588">
                  <c:v>58.800000000000566</c:v>
                </c:pt>
                <c:pt idx="589">
                  <c:v>58.900000000000567</c:v>
                </c:pt>
                <c:pt idx="590">
                  <c:v>59.000000000000568</c:v>
                </c:pt>
                <c:pt idx="591">
                  <c:v>59.10000000000057</c:v>
                </c:pt>
                <c:pt idx="592">
                  <c:v>59.200000000000571</c:v>
                </c:pt>
                <c:pt idx="593">
                  <c:v>59.300000000000573</c:v>
                </c:pt>
                <c:pt idx="594">
                  <c:v>59.400000000000574</c:v>
                </c:pt>
                <c:pt idx="595">
                  <c:v>59.500000000000576</c:v>
                </c:pt>
                <c:pt idx="596">
                  <c:v>59.600000000000577</c:v>
                </c:pt>
                <c:pt idx="597">
                  <c:v>59.700000000000578</c:v>
                </c:pt>
                <c:pt idx="598">
                  <c:v>59.80000000000058</c:v>
                </c:pt>
                <c:pt idx="599">
                  <c:v>59.900000000000581</c:v>
                </c:pt>
                <c:pt idx="600">
                  <c:v>60.000000000000583</c:v>
                </c:pt>
                <c:pt idx="601">
                  <c:v>60.100000000000584</c:v>
                </c:pt>
                <c:pt idx="602">
                  <c:v>60.200000000000585</c:v>
                </c:pt>
                <c:pt idx="603">
                  <c:v>60.300000000000587</c:v>
                </c:pt>
                <c:pt idx="604">
                  <c:v>60.400000000000588</c:v>
                </c:pt>
                <c:pt idx="605">
                  <c:v>60.50000000000059</c:v>
                </c:pt>
                <c:pt idx="606">
                  <c:v>60.600000000000591</c:v>
                </c:pt>
                <c:pt idx="607">
                  <c:v>60.700000000000593</c:v>
                </c:pt>
                <c:pt idx="608">
                  <c:v>60.800000000000594</c:v>
                </c:pt>
                <c:pt idx="609">
                  <c:v>60.900000000000595</c:v>
                </c:pt>
                <c:pt idx="610">
                  <c:v>61.000000000000597</c:v>
                </c:pt>
                <c:pt idx="611">
                  <c:v>61.100000000000598</c:v>
                </c:pt>
                <c:pt idx="612">
                  <c:v>61.2000000000006</c:v>
                </c:pt>
                <c:pt idx="613">
                  <c:v>61.300000000000601</c:v>
                </c:pt>
                <c:pt idx="614">
                  <c:v>61.400000000000603</c:v>
                </c:pt>
                <c:pt idx="615">
                  <c:v>61.500000000000604</c:v>
                </c:pt>
                <c:pt idx="616">
                  <c:v>61.600000000000605</c:v>
                </c:pt>
                <c:pt idx="617">
                  <c:v>61.700000000000607</c:v>
                </c:pt>
                <c:pt idx="618">
                  <c:v>61.800000000000608</c:v>
                </c:pt>
                <c:pt idx="619">
                  <c:v>61.90000000000061</c:v>
                </c:pt>
                <c:pt idx="620">
                  <c:v>62.000000000000611</c:v>
                </c:pt>
                <c:pt idx="621">
                  <c:v>62.100000000000612</c:v>
                </c:pt>
                <c:pt idx="622">
                  <c:v>62.200000000000614</c:v>
                </c:pt>
                <c:pt idx="623">
                  <c:v>62.300000000000615</c:v>
                </c:pt>
                <c:pt idx="624">
                  <c:v>62.400000000000617</c:v>
                </c:pt>
                <c:pt idx="625">
                  <c:v>62.500000000000618</c:v>
                </c:pt>
                <c:pt idx="626">
                  <c:v>62.60000000000062</c:v>
                </c:pt>
                <c:pt idx="627">
                  <c:v>62.700000000000621</c:v>
                </c:pt>
                <c:pt idx="628">
                  <c:v>62.800000000000622</c:v>
                </c:pt>
                <c:pt idx="629">
                  <c:v>62.900000000000624</c:v>
                </c:pt>
                <c:pt idx="630">
                  <c:v>63.000000000000625</c:v>
                </c:pt>
                <c:pt idx="631">
                  <c:v>63.100000000000627</c:v>
                </c:pt>
                <c:pt idx="632">
                  <c:v>63.200000000000628</c:v>
                </c:pt>
                <c:pt idx="633">
                  <c:v>63.30000000000063</c:v>
                </c:pt>
                <c:pt idx="634">
                  <c:v>63.400000000000631</c:v>
                </c:pt>
                <c:pt idx="635">
                  <c:v>63.500000000000632</c:v>
                </c:pt>
                <c:pt idx="636">
                  <c:v>63.600000000000634</c:v>
                </c:pt>
                <c:pt idx="637">
                  <c:v>63.700000000000635</c:v>
                </c:pt>
                <c:pt idx="638">
                  <c:v>63.800000000000637</c:v>
                </c:pt>
                <c:pt idx="639">
                  <c:v>63.900000000000638</c:v>
                </c:pt>
                <c:pt idx="640">
                  <c:v>64.000000000000639</c:v>
                </c:pt>
                <c:pt idx="641">
                  <c:v>64.100000000000634</c:v>
                </c:pt>
                <c:pt idx="642">
                  <c:v>64.200000000000628</c:v>
                </c:pt>
                <c:pt idx="643">
                  <c:v>64.300000000000622</c:v>
                </c:pt>
                <c:pt idx="644">
                  <c:v>64.400000000000617</c:v>
                </c:pt>
                <c:pt idx="645">
                  <c:v>64.500000000000611</c:v>
                </c:pt>
                <c:pt idx="646">
                  <c:v>64.600000000000605</c:v>
                </c:pt>
                <c:pt idx="647">
                  <c:v>64.7000000000006</c:v>
                </c:pt>
                <c:pt idx="648">
                  <c:v>64.800000000000594</c:v>
                </c:pt>
                <c:pt idx="649">
                  <c:v>64.900000000000588</c:v>
                </c:pt>
                <c:pt idx="650">
                  <c:v>65.000000000000583</c:v>
                </c:pt>
                <c:pt idx="651">
                  <c:v>65.100000000000577</c:v>
                </c:pt>
                <c:pt idx="652">
                  <c:v>65.200000000000571</c:v>
                </c:pt>
                <c:pt idx="653">
                  <c:v>65.300000000000566</c:v>
                </c:pt>
                <c:pt idx="654">
                  <c:v>65.40000000000056</c:v>
                </c:pt>
                <c:pt idx="655">
                  <c:v>65.500000000000554</c:v>
                </c:pt>
                <c:pt idx="656">
                  <c:v>65.600000000000549</c:v>
                </c:pt>
                <c:pt idx="657">
                  <c:v>65.700000000000543</c:v>
                </c:pt>
                <c:pt idx="658">
                  <c:v>65.800000000000537</c:v>
                </c:pt>
                <c:pt idx="659">
                  <c:v>65.900000000000531</c:v>
                </c:pt>
                <c:pt idx="660">
                  <c:v>66.000000000000526</c:v>
                </c:pt>
                <c:pt idx="661">
                  <c:v>66.10000000000052</c:v>
                </c:pt>
                <c:pt idx="662">
                  <c:v>66.200000000000514</c:v>
                </c:pt>
                <c:pt idx="663">
                  <c:v>66.300000000000509</c:v>
                </c:pt>
                <c:pt idx="664">
                  <c:v>66.400000000000503</c:v>
                </c:pt>
                <c:pt idx="665">
                  <c:v>66.500000000000497</c:v>
                </c:pt>
                <c:pt idx="666">
                  <c:v>66.600000000000492</c:v>
                </c:pt>
                <c:pt idx="667">
                  <c:v>66.700000000000486</c:v>
                </c:pt>
                <c:pt idx="668">
                  <c:v>66.80000000000048</c:v>
                </c:pt>
                <c:pt idx="669">
                  <c:v>66.900000000000475</c:v>
                </c:pt>
                <c:pt idx="670">
                  <c:v>67.000000000000469</c:v>
                </c:pt>
                <c:pt idx="671">
                  <c:v>67.100000000000463</c:v>
                </c:pt>
                <c:pt idx="672">
                  <c:v>67.200000000000458</c:v>
                </c:pt>
                <c:pt idx="673">
                  <c:v>67.300000000000452</c:v>
                </c:pt>
                <c:pt idx="674">
                  <c:v>67.400000000000446</c:v>
                </c:pt>
                <c:pt idx="675">
                  <c:v>67.500000000000441</c:v>
                </c:pt>
                <c:pt idx="676">
                  <c:v>67.600000000000435</c:v>
                </c:pt>
                <c:pt idx="677">
                  <c:v>67.700000000000429</c:v>
                </c:pt>
                <c:pt idx="678">
                  <c:v>67.800000000000423</c:v>
                </c:pt>
                <c:pt idx="679">
                  <c:v>67.900000000000418</c:v>
                </c:pt>
                <c:pt idx="680">
                  <c:v>68.000000000000412</c:v>
                </c:pt>
                <c:pt idx="681">
                  <c:v>68.100000000000406</c:v>
                </c:pt>
                <c:pt idx="682">
                  <c:v>68.200000000000401</c:v>
                </c:pt>
                <c:pt idx="683">
                  <c:v>68.300000000000395</c:v>
                </c:pt>
                <c:pt idx="684">
                  <c:v>68.400000000000389</c:v>
                </c:pt>
                <c:pt idx="685">
                  <c:v>68.500000000000384</c:v>
                </c:pt>
                <c:pt idx="686">
                  <c:v>68.600000000000378</c:v>
                </c:pt>
                <c:pt idx="687">
                  <c:v>68.700000000000372</c:v>
                </c:pt>
                <c:pt idx="688">
                  <c:v>68.800000000000367</c:v>
                </c:pt>
                <c:pt idx="689">
                  <c:v>68.900000000000361</c:v>
                </c:pt>
                <c:pt idx="690">
                  <c:v>69.000000000000355</c:v>
                </c:pt>
                <c:pt idx="691">
                  <c:v>69.10000000000035</c:v>
                </c:pt>
                <c:pt idx="692">
                  <c:v>69.200000000000344</c:v>
                </c:pt>
                <c:pt idx="693">
                  <c:v>69.300000000000338</c:v>
                </c:pt>
                <c:pt idx="694">
                  <c:v>69.400000000000333</c:v>
                </c:pt>
                <c:pt idx="695">
                  <c:v>69.500000000000327</c:v>
                </c:pt>
                <c:pt idx="696">
                  <c:v>69.600000000000321</c:v>
                </c:pt>
                <c:pt idx="697">
                  <c:v>69.700000000000315</c:v>
                </c:pt>
                <c:pt idx="698">
                  <c:v>69.80000000000031</c:v>
                </c:pt>
                <c:pt idx="699">
                  <c:v>69.900000000000304</c:v>
                </c:pt>
                <c:pt idx="700">
                  <c:v>70.000000000000298</c:v>
                </c:pt>
                <c:pt idx="701">
                  <c:v>70.100000000000293</c:v>
                </c:pt>
                <c:pt idx="702">
                  <c:v>70.200000000000287</c:v>
                </c:pt>
                <c:pt idx="703">
                  <c:v>70.300000000000281</c:v>
                </c:pt>
                <c:pt idx="704">
                  <c:v>70.400000000000276</c:v>
                </c:pt>
                <c:pt idx="705">
                  <c:v>70.50000000000027</c:v>
                </c:pt>
                <c:pt idx="706">
                  <c:v>70.600000000000264</c:v>
                </c:pt>
                <c:pt idx="707">
                  <c:v>70.700000000000259</c:v>
                </c:pt>
                <c:pt idx="708">
                  <c:v>70.800000000000253</c:v>
                </c:pt>
                <c:pt idx="709">
                  <c:v>70.900000000000247</c:v>
                </c:pt>
                <c:pt idx="710">
                  <c:v>71.000000000000242</c:v>
                </c:pt>
                <c:pt idx="711">
                  <c:v>71.100000000000236</c:v>
                </c:pt>
                <c:pt idx="712">
                  <c:v>71.20000000000023</c:v>
                </c:pt>
                <c:pt idx="713">
                  <c:v>71.300000000000225</c:v>
                </c:pt>
                <c:pt idx="714">
                  <c:v>71.400000000000219</c:v>
                </c:pt>
                <c:pt idx="715">
                  <c:v>71.500000000000213</c:v>
                </c:pt>
                <c:pt idx="716">
                  <c:v>71.600000000000207</c:v>
                </c:pt>
                <c:pt idx="717">
                  <c:v>71.700000000000202</c:v>
                </c:pt>
                <c:pt idx="718">
                  <c:v>71.800000000000196</c:v>
                </c:pt>
                <c:pt idx="719">
                  <c:v>71.90000000000019</c:v>
                </c:pt>
                <c:pt idx="720">
                  <c:v>72.000000000000185</c:v>
                </c:pt>
                <c:pt idx="721">
                  <c:v>72.100000000000179</c:v>
                </c:pt>
                <c:pt idx="722">
                  <c:v>72.200000000000173</c:v>
                </c:pt>
                <c:pt idx="723">
                  <c:v>72.300000000000168</c:v>
                </c:pt>
                <c:pt idx="724">
                  <c:v>72.400000000000162</c:v>
                </c:pt>
                <c:pt idx="725">
                  <c:v>72.500000000000156</c:v>
                </c:pt>
                <c:pt idx="726">
                  <c:v>72.600000000000151</c:v>
                </c:pt>
                <c:pt idx="727">
                  <c:v>72.700000000000145</c:v>
                </c:pt>
                <c:pt idx="728">
                  <c:v>72.800000000000139</c:v>
                </c:pt>
                <c:pt idx="729">
                  <c:v>72.900000000000134</c:v>
                </c:pt>
                <c:pt idx="730">
                  <c:v>73.000000000000128</c:v>
                </c:pt>
                <c:pt idx="731">
                  <c:v>73.100000000000122</c:v>
                </c:pt>
                <c:pt idx="732">
                  <c:v>73.200000000000117</c:v>
                </c:pt>
                <c:pt idx="733">
                  <c:v>73.300000000000111</c:v>
                </c:pt>
                <c:pt idx="734">
                  <c:v>73.400000000000105</c:v>
                </c:pt>
                <c:pt idx="735">
                  <c:v>73.500000000000099</c:v>
                </c:pt>
                <c:pt idx="736">
                  <c:v>73.600000000000094</c:v>
                </c:pt>
                <c:pt idx="737">
                  <c:v>73.700000000000088</c:v>
                </c:pt>
                <c:pt idx="738">
                  <c:v>73.800000000000082</c:v>
                </c:pt>
                <c:pt idx="739">
                  <c:v>73.900000000000077</c:v>
                </c:pt>
                <c:pt idx="740">
                  <c:v>74.000000000000071</c:v>
                </c:pt>
                <c:pt idx="741">
                  <c:v>74.100000000000065</c:v>
                </c:pt>
                <c:pt idx="742">
                  <c:v>74.20000000000006</c:v>
                </c:pt>
                <c:pt idx="743">
                  <c:v>74.300000000000054</c:v>
                </c:pt>
                <c:pt idx="744">
                  <c:v>74.400000000000048</c:v>
                </c:pt>
                <c:pt idx="745">
                  <c:v>74.500000000000043</c:v>
                </c:pt>
                <c:pt idx="746">
                  <c:v>74.600000000000037</c:v>
                </c:pt>
                <c:pt idx="747">
                  <c:v>74.700000000000031</c:v>
                </c:pt>
                <c:pt idx="748">
                  <c:v>74.800000000000026</c:v>
                </c:pt>
                <c:pt idx="749">
                  <c:v>74.90000000000002</c:v>
                </c:pt>
                <c:pt idx="750">
                  <c:v>75.000000000000014</c:v>
                </c:pt>
                <c:pt idx="751">
                  <c:v>75.100000000000009</c:v>
                </c:pt>
                <c:pt idx="752">
                  <c:v>75.2</c:v>
                </c:pt>
                <c:pt idx="753">
                  <c:v>75.3</c:v>
                </c:pt>
                <c:pt idx="754">
                  <c:v>75.399999999999991</c:v>
                </c:pt>
                <c:pt idx="755">
                  <c:v>75.499999999999986</c:v>
                </c:pt>
                <c:pt idx="756">
                  <c:v>75.59999999999998</c:v>
                </c:pt>
                <c:pt idx="757">
                  <c:v>75.699999999999974</c:v>
                </c:pt>
                <c:pt idx="758">
                  <c:v>75.799999999999969</c:v>
                </c:pt>
                <c:pt idx="759">
                  <c:v>75.899999999999963</c:v>
                </c:pt>
                <c:pt idx="760">
                  <c:v>75.999999999999957</c:v>
                </c:pt>
                <c:pt idx="761">
                  <c:v>76.099999999999952</c:v>
                </c:pt>
                <c:pt idx="762">
                  <c:v>76.199999999999946</c:v>
                </c:pt>
                <c:pt idx="763">
                  <c:v>76.29999999999994</c:v>
                </c:pt>
                <c:pt idx="764">
                  <c:v>76.399999999999935</c:v>
                </c:pt>
                <c:pt idx="765">
                  <c:v>76.499999999999929</c:v>
                </c:pt>
                <c:pt idx="766">
                  <c:v>76.599999999999923</c:v>
                </c:pt>
                <c:pt idx="767">
                  <c:v>76.699999999999918</c:v>
                </c:pt>
                <c:pt idx="768">
                  <c:v>76.799999999999912</c:v>
                </c:pt>
                <c:pt idx="769">
                  <c:v>76.899999999999906</c:v>
                </c:pt>
                <c:pt idx="770">
                  <c:v>76.999999999999901</c:v>
                </c:pt>
                <c:pt idx="771">
                  <c:v>77.099999999999895</c:v>
                </c:pt>
                <c:pt idx="772">
                  <c:v>77.199999999999889</c:v>
                </c:pt>
                <c:pt idx="773">
                  <c:v>77.299999999999883</c:v>
                </c:pt>
                <c:pt idx="774">
                  <c:v>77.399999999999878</c:v>
                </c:pt>
                <c:pt idx="775">
                  <c:v>77.499999999999872</c:v>
                </c:pt>
                <c:pt idx="776">
                  <c:v>77.599999999999866</c:v>
                </c:pt>
                <c:pt idx="777">
                  <c:v>77.699999999999861</c:v>
                </c:pt>
                <c:pt idx="778">
                  <c:v>77.799999999999855</c:v>
                </c:pt>
                <c:pt idx="779">
                  <c:v>77.899999999999849</c:v>
                </c:pt>
                <c:pt idx="780">
                  <c:v>77.999999999999844</c:v>
                </c:pt>
                <c:pt idx="781">
                  <c:v>78.099999999999838</c:v>
                </c:pt>
                <c:pt idx="782">
                  <c:v>78.199999999999832</c:v>
                </c:pt>
                <c:pt idx="783">
                  <c:v>78.299999999999827</c:v>
                </c:pt>
                <c:pt idx="784">
                  <c:v>78.399999999999821</c:v>
                </c:pt>
                <c:pt idx="785">
                  <c:v>78.499999999999815</c:v>
                </c:pt>
                <c:pt idx="786">
                  <c:v>78.59999999999981</c:v>
                </c:pt>
                <c:pt idx="787">
                  <c:v>78.699999999999804</c:v>
                </c:pt>
                <c:pt idx="788">
                  <c:v>78.799999999999798</c:v>
                </c:pt>
                <c:pt idx="789">
                  <c:v>78.899999999999793</c:v>
                </c:pt>
                <c:pt idx="790">
                  <c:v>78.999999999999787</c:v>
                </c:pt>
                <c:pt idx="791">
                  <c:v>79.099999999999781</c:v>
                </c:pt>
                <c:pt idx="792">
                  <c:v>79.199999999999775</c:v>
                </c:pt>
                <c:pt idx="793">
                  <c:v>79.29999999999977</c:v>
                </c:pt>
                <c:pt idx="794">
                  <c:v>79.399999999999764</c:v>
                </c:pt>
                <c:pt idx="795">
                  <c:v>79.499999999999758</c:v>
                </c:pt>
                <c:pt idx="796">
                  <c:v>79.599999999999753</c:v>
                </c:pt>
                <c:pt idx="797">
                  <c:v>79.699999999999747</c:v>
                </c:pt>
                <c:pt idx="798">
                  <c:v>79.799999999999741</c:v>
                </c:pt>
                <c:pt idx="799">
                  <c:v>79.899999999999736</c:v>
                </c:pt>
                <c:pt idx="800">
                  <c:v>79.99999999999973</c:v>
                </c:pt>
                <c:pt idx="801">
                  <c:v>80.099999999999724</c:v>
                </c:pt>
                <c:pt idx="802">
                  <c:v>80.199999999999719</c:v>
                </c:pt>
                <c:pt idx="803">
                  <c:v>80.299999999999713</c:v>
                </c:pt>
                <c:pt idx="804">
                  <c:v>80.399999999999707</c:v>
                </c:pt>
                <c:pt idx="805">
                  <c:v>80.499999999999702</c:v>
                </c:pt>
                <c:pt idx="806">
                  <c:v>80.599999999999696</c:v>
                </c:pt>
                <c:pt idx="807">
                  <c:v>80.69999999999969</c:v>
                </c:pt>
                <c:pt idx="808">
                  <c:v>80.799999999999685</c:v>
                </c:pt>
                <c:pt idx="809">
                  <c:v>80.899999999999679</c:v>
                </c:pt>
                <c:pt idx="810">
                  <c:v>80.999999999999673</c:v>
                </c:pt>
                <c:pt idx="811">
                  <c:v>81.099999999999667</c:v>
                </c:pt>
                <c:pt idx="812">
                  <c:v>81.199999999999662</c:v>
                </c:pt>
                <c:pt idx="813">
                  <c:v>81.299999999999656</c:v>
                </c:pt>
                <c:pt idx="814">
                  <c:v>81.39999999999965</c:v>
                </c:pt>
                <c:pt idx="815">
                  <c:v>81.499999999999645</c:v>
                </c:pt>
                <c:pt idx="816">
                  <c:v>81.599999999999639</c:v>
                </c:pt>
                <c:pt idx="817">
                  <c:v>81.699999999999633</c:v>
                </c:pt>
                <c:pt idx="818">
                  <c:v>81.799999999999628</c:v>
                </c:pt>
                <c:pt idx="819">
                  <c:v>81.899999999999622</c:v>
                </c:pt>
                <c:pt idx="820">
                  <c:v>81.999999999999616</c:v>
                </c:pt>
                <c:pt idx="821">
                  <c:v>82.099999999999611</c:v>
                </c:pt>
                <c:pt idx="822">
                  <c:v>82.199999999999605</c:v>
                </c:pt>
                <c:pt idx="823">
                  <c:v>82.299999999999599</c:v>
                </c:pt>
                <c:pt idx="824">
                  <c:v>82.399999999999594</c:v>
                </c:pt>
                <c:pt idx="825">
                  <c:v>82.499999999999588</c:v>
                </c:pt>
                <c:pt idx="826">
                  <c:v>82.599999999999582</c:v>
                </c:pt>
                <c:pt idx="827">
                  <c:v>82.699999999999577</c:v>
                </c:pt>
                <c:pt idx="828">
                  <c:v>82.799999999999571</c:v>
                </c:pt>
                <c:pt idx="829">
                  <c:v>82.899999999999565</c:v>
                </c:pt>
                <c:pt idx="830">
                  <c:v>82.999999999999559</c:v>
                </c:pt>
                <c:pt idx="831">
                  <c:v>83.099999999999554</c:v>
                </c:pt>
                <c:pt idx="832">
                  <c:v>83.199999999999548</c:v>
                </c:pt>
                <c:pt idx="833">
                  <c:v>83.299999999999542</c:v>
                </c:pt>
                <c:pt idx="834">
                  <c:v>83.399999999999537</c:v>
                </c:pt>
                <c:pt idx="835">
                  <c:v>83.499999999999531</c:v>
                </c:pt>
                <c:pt idx="836">
                  <c:v>83.599999999999525</c:v>
                </c:pt>
                <c:pt idx="837">
                  <c:v>83.69999999999952</c:v>
                </c:pt>
                <c:pt idx="838">
                  <c:v>83.799999999999514</c:v>
                </c:pt>
                <c:pt idx="839">
                  <c:v>83.899999999999508</c:v>
                </c:pt>
                <c:pt idx="840">
                  <c:v>83.999999999999503</c:v>
                </c:pt>
                <c:pt idx="841">
                  <c:v>84.099999999999497</c:v>
                </c:pt>
                <c:pt idx="842">
                  <c:v>84.199999999999491</c:v>
                </c:pt>
                <c:pt idx="843">
                  <c:v>84.299999999999486</c:v>
                </c:pt>
                <c:pt idx="844">
                  <c:v>84.39999999999948</c:v>
                </c:pt>
                <c:pt idx="845">
                  <c:v>84.499999999999474</c:v>
                </c:pt>
                <c:pt idx="846">
                  <c:v>84.599999999999469</c:v>
                </c:pt>
                <c:pt idx="847">
                  <c:v>84.699999999999463</c:v>
                </c:pt>
                <c:pt idx="848">
                  <c:v>84.799999999999457</c:v>
                </c:pt>
                <c:pt idx="849">
                  <c:v>84.899999999999451</c:v>
                </c:pt>
                <c:pt idx="850">
                  <c:v>84.999999999999446</c:v>
                </c:pt>
                <c:pt idx="851">
                  <c:v>85.09999999999944</c:v>
                </c:pt>
                <c:pt idx="852">
                  <c:v>85.199999999999434</c:v>
                </c:pt>
                <c:pt idx="853">
                  <c:v>85.299999999999429</c:v>
                </c:pt>
                <c:pt idx="854">
                  <c:v>85.399999999999423</c:v>
                </c:pt>
                <c:pt idx="855">
                  <c:v>85.499999999999417</c:v>
                </c:pt>
                <c:pt idx="856">
                  <c:v>85.599999999999412</c:v>
                </c:pt>
                <c:pt idx="857">
                  <c:v>85.699999999999406</c:v>
                </c:pt>
                <c:pt idx="858">
                  <c:v>85.7999999999994</c:v>
                </c:pt>
                <c:pt idx="859">
                  <c:v>85.899999999999395</c:v>
                </c:pt>
                <c:pt idx="860">
                  <c:v>85.999999999999389</c:v>
                </c:pt>
                <c:pt idx="861">
                  <c:v>86.099999999999383</c:v>
                </c:pt>
                <c:pt idx="862">
                  <c:v>86.199999999999378</c:v>
                </c:pt>
                <c:pt idx="863">
                  <c:v>86.299999999999372</c:v>
                </c:pt>
                <c:pt idx="864">
                  <c:v>86.399999999999366</c:v>
                </c:pt>
                <c:pt idx="865">
                  <c:v>86.499999999999361</c:v>
                </c:pt>
                <c:pt idx="866">
                  <c:v>86.599999999999355</c:v>
                </c:pt>
                <c:pt idx="867">
                  <c:v>86.699999999999349</c:v>
                </c:pt>
                <c:pt idx="868">
                  <c:v>86.799999999999343</c:v>
                </c:pt>
                <c:pt idx="869">
                  <c:v>86.899999999999338</c:v>
                </c:pt>
                <c:pt idx="870">
                  <c:v>86.999999999999332</c:v>
                </c:pt>
                <c:pt idx="871">
                  <c:v>87.099999999999326</c:v>
                </c:pt>
                <c:pt idx="872">
                  <c:v>87.199999999999321</c:v>
                </c:pt>
                <c:pt idx="873">
                  <c:v>87.299999999999315</c:v>
                </c:pt>
                <c:pt idx="874">
                  <c:v>87.399999999999309</c:v>
                </c:pt>
                <c:pt idx="875">
                  <c:v>87.499999999999304</c:v>
                </c:pt>
                <c:pt idx="876">
                  <c:v>87.599999999999298</c:v>
                </c:pt>
                <c:pt idx="877">
                  <c:v>87.699999999999292</c:v>
                </c:pt>
                <c:pt idx="878">
                  <c:v>87.799999999999287</c:v>
                </c:pt>
                <c:pt idx="879">
                  <c:v>87.899999999999281</c:v>
                </c:pt>
                <c:pt idx="880">
                  <c:v>87.999999999999275</c:v>
                </c:pt>
                <c:pt idx="881">
                  <c:v>88.09999999999927</c:v>
                </c:pt>
                <c:pt idx="882">
                  <c:v>88.199999999999264</c:v>
                </c:pt>
                <c:pt idx="883">
                  <c:v>88.299999999999258</c:v>
                </c:pt>
                <c:pt idx="884">
                  <c:v>88.399999999999253</c:v>
                </c:pt>
                <c:pt idx="885">
                  <c:v>88.499999999999247</c:v>
                </c:pt>
                <c:pt idx="886">
                  <c:v>88.599999999999241</c:v>
                </c:pt>
                <c:pt idx="887">
                  <c:v>88.699999999999235</c:v>
                </c:pt>
                <c:pt idx="888">
                  <c:v>88.79999999999923</c:v>
                </c:pt>
                <c:pt idx="889">
                  <c:v>88.899999999999224</c:v>
                </c:pt>
                <c:pt idx="890">
                  <c:v>88.999999999999218</c:v>
                </c:pt>
                <c:pt idx="891">
                  <c:v>89.099999999999213</c:v>
                </c:pt>
                <c:pt idx="892">
                  <c:v>89.199999999999207</c:v>
                </c:pt>
                <c:pt idx="893">
                  <c:v>89.299999999999201</c:v>
                </c:pt>
                <c:pt idx="894">
                  <c:v>89.399999999999196</c:v>
                </c:pt>
                <c:pt idx="895">
                  <c:v>89.49999999999919</c:v>
                </c:pt>
                <c:pt idx="896">
                  <c:v>89.599999999999184</c:v>
                </c:pt>
                <c:pt idx="897">
                  <c:v>89.699999999999179</c:v>
                </c:pt>
                <c:pt idx="898">
                  <c:v>89.799999999999173</c:v>
                </c:pt>
                <c:pt idx="899">
                  <c:v>89.899999999999167</c:v>
                </c:pt>
                <c:pt idx="900">
                  <c:v>89.999999999999162</c:v>
                </c:pt>
                <c:pt idx="901">
                  <c:v>90.099999999999156</c:v>
                </c:pt>
                <c:pt idx="902">
                  <c:v>90.19999999999915</c:v>
                </c:pt>
                <c:pt idx="903">
                  <c:v>90.299999999999145</c:v>
                </c:pt>
                <c:pt idx="904">
                  <c:v>90.399999999999139</c:v>
                </c:pt>
                <c:pt idx="905">
                  <c:v>90.499999999999133</c:v>
                </c:pt>
                <c:pt idx="906">
                  <c:v>90.599999999999127</c:v>
                </c:pt>
                <c:pt idx="907">
                  <c:v>90.699999999999122</c:v>
                </c:pt>
                <c:pt idx="908">
                  <c:v>90.799999999999116</c:v>
                </c:pt>
                <c:pt idx="909">
                  <c:v>90.89999999999911</c:v>
                </c:pt>
                <c:pt idx="910">
                  <c:v>90.999999999999105</c:v>
                </c:pt>
                <c:pt idx="911">
                  <c:v>91.099999999999099</c:v>
                </c:pt>
                <c:pt idx="912">
                  <c:v>91.199999999999093</c:v>
                </c:pt>
                <c:pt idx="913">
                  <c:v>91.299999999999088</c:v>
                </c:pt>
                <c:pt idx="914">
                  <c:v>91.399999999999082</c:v>
                </c:pt>
                <c:pt idx="915">
                  <c:v>91.499999999999076</c:v>
                </c:pt>
                <c:pt idx="916">
                  <c:v>91.599999999999071</c:v>
                </c:pt>
                <c:pt idx="917">
                  <c:v>91.699999999999065</c:v>
                </c:pt>
                <c:pt idx="918">
                  <c:v>91.799999999999059</c:v>
                </c:pt>
                <c:pt idx="919">
                  <c:v>91.899999999999054</c:v>
                </c:pt>
                <c:pt idx="920">
                  <c:v>91.999999999999048</c:v>
                </c:pt>
                <c:pt idx="921">
                  <c:v>92.099999999999042</c:v>
                </c:pt>
                <c:pt idx="922">
                  <c:v>92.199999999999037</c:v>
                </c:pt>
                <c:pt idx="923">
                  <c:v>92.299999999999031</c:v>
                </c:pt>
                <c:pt idx="924">
                  <c:v>92.399999999999025</c:v>
                </c:pt>
                <c:pt idx="925">
                  <c:v>92.499999999999019</c:v>
                </c:pt>
                <c:pt idx="926">
                  <c:v>92.599999999999014</c:v>
                </c:pt>
                <c:pt idx="927">
                  <c:v>92.699999999999008</c:v>
                </c:pt>
                <c:pt idx="928">
                  <c:v>92.799999999999002</c:v>
                </c:pt>
                <c:pt idx="929">
                  <c:v>92.899999999998997</c:v>
                </c:pt>
                <c:pt idx="930">
                  <c:v>92.999999999998991</c:v>
                </c:pt>
                <c:pt idx="931">
                  <c:v>93.099999999998985</c:v>
                </c:pt>
                <c:pt idx="932">
                  <c:v>93.19999999999898</c:v>
                </c:pt>
                <c:pt idx="933">
                  <c:v>93.299999999998974</c:v>
                </c:pt>
                <c:pt idx="934">
                  <c:v>93.399999999998968</c:v>
                </c:pt>
                <c:pt idx="935">
                  <c:v>93.499999999998963</c:v>
                </c:pt>
                <c:pt idx="936">
                  <c:v>93.599999999998957</c:v>
                </c:pt>
                <c:pt idx="937">
                  <c:v>93.699999999998951</c:v>
                </c:pt>
                <c:pt idx="938">
                  <c:v>93.799999999998946</c:v>
                </c:pt>
                <c:pt idx="939">
                  <c:v>93.89999999999894</c:v>
                </c:pt>
                <c:pt idx="940">
                  <c:v>93.999999999998934</c:v>
                </c:pt>
                <c:pt idx="941">
                  <c:v>94.099999999998929</c:v>
                </c:pt>
                <c:pt idx="942">
                  <c:v>94.199999999998923</c:v>
                </c:pt>
                <c:pt idx="943">
                  <c:v>94.299999999998917</c:v>
                </c:pt>
                <c:pt idx="944">
                  <c:v>94.399999999998911</c:v>
                </c:pt>
                <c:pt idx="945">
                  <c:v>94.499999999998906</c:v>
                </c:pt>
                <c:pt idx="946">
                  <c:v>94.5999999999989</c:v>
                </c:pt>
                <c:pt idx="947">
                  <c:v>94.699999999998894</c:v>
                </c:pt>
                <c:pt idx="948">
                  <c:v>94.799999999998889</c:v>
                </c:pt>
                <c:pt idx="949">
                  <c:v>94.899999999998883</c:v>
                </c:pt>
                <c:pt idx="950">
                  <c:v>94.999999999998877</c:v>
                </c:pt>
                <c:pt idx="951">
                  <c:v>95.099999999998872</c:v>
                </c:pt>
                <c:pt idx="952">
                  <c:v>95.199999999998866</c:v>
                </c:pt>
                <c:pt idx="953">
                  <c:v>95.29999999999886</c:v>
                </c:pt>
                <c:pt idx="954">
                  <c:v>95.399999999998855</c:v>
                </c:pt>
                <c:pt idx="955">
                  <c:v>95.499999999998849</c:v>
                </c:pt>
                <c:pt idx="956">
                  <c:v>95.599999999998843</c:v>
                </c:pt>
                <c:pt idx="957">
                  <c:v>95.699999999998838</c:v>
                </c:pt>
                <c:pt idx="958">
                  <c:v>95.799999999998832</c:v>
                </c:pt>
                <c:pt idx="959">
                  <c:v>95.899999999998826</c:v>
                </c:pt>
                <c:pt idx="960">
                  <c:v>95.99999999999882</c:v>
                </c:pt>
                <c:pt idx="961">
                  <c:v>96.099999999998815</c:v>
                </c:pt>
                <c:pt idx="962">
                  <c:v>96.199999999998809</c:v>
                </c:pt>
                <c:pt idx="963">
                  <c:v>96.299999999998803</c:v>
                </c:pt>
                <c:pt idx="964">
                  <c:v>96.399999999998798</c:v>
                </c:pt>
                <c:pt idx="965">
                  <c:v>96.499999999998792</c:v>
                </c:pt>
                <c:pt idx="966">
                  <c:v>96.599999999998786</c:v>
                </c:pt>
                <c:pt idx="967">
                  <c:v>96.699999999998781</c:v>
                </c:pt>
                <c:pt idx="968">
                  <c:v>96.799999999998775</c:v>
                </c:pt>
                <c:pt idx="969">
                  <c:v>96.899999999998769</c:v>
                </c:pt>
                <c:pt idx="970">
                  <c:v>96.999999999998764</c:v>
                </c:pt>
                <c:pt idx="971">
                  <c:v>97.099999999998758</c:v>
                </c:pt>
                <c:pt idx="972">
                  <c:v>97.199999999998752</c:v>
                </c:pt>
                <c:pt idx="973">
                  <c:v>97.299999999998747</c:v>
                </c:pt>
                <c:pt idx="974">
                  <c:v>97.399999999998741</c:v>
                </c:pt>
                <c:pt idx="975">
                  <c:v>97.499999999998735</c:v>
                </c:pt>
                <c:pt idx="976">
                  <c:v>97.59999999999873</c:v>
                </c:pt>
                <c:pt idx="977">
                  <c:v>97.699999999998724</c:v>
                </c:pt>
                <c:pt idx="978">
                  <c:v>97.799999999998718</c:v>
                </c:pt>
                <c:pt idx="979">
                  <c:v>97.899999999998712</c:v>
                </c:pt>
                <c:pt idx="980">
                  <c:v>97.999999999998707</c:v>
                </c:pt>
                <c:pt idx="981">
                  <c:v>98.099999999998701</c:v>
                </c:pt>
                <c:pt idx="982">
                  <c:v>98.199999999998695</c:v>
                </c:pt>
                <c:pt idx="983">
                  <c:v>98.29999999999869</c:v>
                </c:pt>
                <c:pt idx="984">
                  <c:v>98.399999999998684</c:v>
                </c:pt>
                <c:pt idx="985">
                  <c:v>98.499999999998678</c:v>
                </c:pt>
                <c:pt idx="986">
                  <c:v>98.599999999998673</c:v>
                </c:pt>
                <c:pt idx="987">
                  <c:v>98.699999999998667</c:v>
                </c:pt>
                <c:pt idx="988">
                  <c:v>98.799999999998661</c:v>
                </c:pt>
                <c:pt idx="989">
                  <c:v>98.899999999998656</c:v>
                </c:pt>
                <c:pt idx="990">
                  <c:v>98.99999999999865</c:v>
                </c:pt>
                <c:pt idx="991">
                  <c:v>99.099999999998644</c:v>
                </c:pt>
                <c:pt idx="992">
                  <c:v>99.199999999998639</c:v>
                </c:pt>
                <c:pt idx="993">
                  <c:v>99.299999999998633</c:v>
                </c:pt>
                <c:pt idx="994">
                  <c:v>99.399999999998627</c:v>
                </c:pt>
                <c:pt idx="995">
                  <c:v>99.499999999998622</c:v>
                </c:pt>
                <c:pt idx="996">
                  <c:v>99.599999999998616</c:v>
                </c:pt>
                <c:pt idx="997">
                  <c:v>99.69999999999861</c:v>
                </c:pt>
                <c:pt idx="998">
                  <c:v>99.799999999998604</c:v>
                </c:pt>
                <c:pt idx="999">
                  <c:v>99.899999999998599</c:v>
                </c:pt>
                <c:pt idx="1000">
                  <c:v>99.999999999998593</c:v>
                </c:pt>
                <c:pt idx="1001">
                  <c:v>100.09999999999859</c:v>
                </c:pt>
                <c:pt idx="1002">
                  <c:v>100.19999999999858</c:v>
                </c:pt>
                <c:pt idx="1003">
                  <c:v>100.29999999999858</c:v>
                </c:pt>
                <c:pt idx="1004">
                  <c:v>100.39999999999857</c:v>
                </c:pt>
                <c:pt idx="1005">
                  <c:v>100.49999999999856</c:v>
                </c:pt>
                <c:pt idx="1006">
                  <c:v>100.59999999999856</c:v>
                </c:pt>
                <c:pt idx="1007">
                  <c:v>100.69999999999855</c:v>
                </c:pt>
                <c:pt idx="1008">
                  <c:v>100.79999999999855</c:v>
                </c:pt>
                <c:pt idx="1009">
                  <c:v>100.89999999999854</c:v>
                </c:pt>
                <c:pt idx="1010">
                  <c:v>100.99999999999854</c:v>
                </c:pt>
                <c:pt idx="1011">
                  <c:v>101.09999999999853</c:v>
                </c:pt>
                <c:pt idx="1012">
                  <c:v>101.19999999999852</c:v>
                </c:pt>
                <c:pt idx="1013">
                  <c:v>101.29999999999852</c:v>
                </c:pt>
                <c:pt idx="1014">
                  <c:v>101.39999999999851</c:v>
                </c:pt>
                <c:pt idx="1015">
                  <c:v>101.49999999999851</c:v>
                </c:pt>
                <c:pt idx="1016">
                  <c:v>101.5999999999985</c:v>
                </c:pt>
                <c:pt idx="1017">
                  <c:v>101.6999999999985</c:v>
                </c:pt>
                <c:pt idx="1018">
                  <c:v>101.79999999999849</c:v>
                </c:pt>
                <c:pt idx="1019">
                  <c:v>101.89999999999849</c:v>
                </c:pt>
                <c:pt idx="1020">
                  <c:v>101.99999999999848</c:v>
                </c:pt>
                <c:pt idx="1021">
                  <c:v>102.09999999999847</c:v>
                </c:pt>
                <c:pt idx="1022">
                  <c:v>102.19999999999847</c:v>
                </c:pt>
                <c:pt idx="1023">
                  <c:v>102.29999999999846</c:v>
                </c:pt>
                <c:pt idx="1024">
                  <c:v>102.39999999999846</c:v>
                </c:pt>
                <c:pt idx="1025">
                  <c:v>102.49999999999845</c:v>
                </c:pt>
                <c:pt idx="1026">
                  <c:v>102.59999999999845</c:v>
                </c:pt>
                <c:pt idx="1027">
                  <c:v>102.69999999999844</c:v>
                </c:pt>
                <c:pt idx="1028">
                  <c:v>102.79999999999843</c:v>
                </c:pt>
                <c:pt idx="1029">
                  <c:v>102.89999999999843</c:v>
                </c:pt>
                <c:pt idx="1030">
                  <c:v>102.99999999999842</c:v>
                </c:pt>
                <c:pt idx="1031">
                  <c:v>103.09999999999842</c:v>
                </c:pt>
                <c:pt idx="1032">
                  <c:v>103.19999999999841</c:v>
                </c:pt>
                <c:pt idx="1033">
                  <c:v>103.29999999999841</c:v>
                </c:pt>
                <c:pt idx="1034">
                  <c:v>103.3999999999984</c:v>
                </c:pt>
                <c:pt idx="1035">
                  <c:v>103.49999999999839</c:v>
                </c:pt>
                <c:pt idx="1036">
                  <c:v>103.59999999999839</c:v>
                </c:pt>
                <c:pt idx="1037">
                  <c:v>103.69999999999838</c:v>
                </c:pt>
                <c:pt idx="1038">
                  <c:v>103.79999999999838</c:v>
                </c:pt>
                <c:pt idx="1039">
                  <c:v>103.89999999999837</c:v>
                </c:pt>
                <c:pt idx="1040">
                  <c:v>103.99999999999837</c:v>
                </c:pt>
                <c:pt idx="1041">
                  <c:v>104.09999999999836</c:v>
                </c:pt>
                <c:pt idx="1042">
                  <c:v>104.19999999999835</c:v>
                </c:pt>
                <c:pt idx="1043">
                  <c:v>104.29999999999835</c:v>
                </c:pt>
                <c:pt idx="1044">
                  <c:v>104.39999999999834</c:v>
                </c:pt>
                <c:pt idx="1045">
                  <c:v>104.49999999999834</c:v>
                </c:pt>
                <c:pt idx="1046">
                  <c:v>104.59999999999833</c:v>
                </c:pt>
                <c:pt idx="1047">
                  <c:v>104.69999999999833</c:v>
                </c:pt>
                <c:pt idx="1048">
                  <c:v>104.79999999999832</c:v>
                </c:pt>
                <c:pt idx="1049">
                  <c:v>104.89999999999831</c:v>
                </c:pt>
                <c:pt idx="1050">
                  <c:v>104.99999999999831</c:v>
                </c:pt>
                <c:pt idx="1051">
                  <c:v>105.0999999999983</c:v>
                </c:pt>
                <c:pt idx="1052">
                  <c:v>105.1999999999983</c:v>
                </c:pt>
                <c:pt idx="1053">
                  <c:v>105.29999999999829</c:v>
                </c:pt>
                <c:pt idx="1054">
                  <c:v>105.39999999999829</c:v>
                </c:pt>
                <c:pt idx="1055">
                  <c:v>105.49999999999828</c:v>
                </c:pt>
                <c:pt idx="1056">
                  <c:v>105.59999999999827</c:v>
                </c:pt>
                <c:pt idx="1057">
                  <c:v>105.69999999999827</c:v>
                </c:pt>
                <c:pt idx="1058">
                  <c:v>105.79999999999826</c:v>
                </c:pt>
                <c:pt idx="1059">
                  <c:v>105.89999999999826</c:v>
                </c:pt>
                <c:pt idx="1060">
                  <c:v>105.99999999999825</c:v>
                </c:pt>
                <c:pt idx="1061">
                  <c:v>106.09999999999825</c:v>
                </c:pt>
                <c:pt idx="1062">
                  <c:v>106.19999999999824</c:v>
                </c:pt>
                <c:pt idx="1063">
                  <c:v>106.29999999999824</c:v>
                </c:pt>
                <c:pt idx="1064">
                  <c:v>106.39999999999823</c:v>
                </c:pt>
                <c:pt idx="1065">
                  <c:v>106.49999999999822</c:v>
                </c:pt>
                <c:pt idx="1066">
                  <c:v>106.59999999999822</c:v>
                </c:pt>
                <c:pt idx="1067">
                  <c:v>106.69999999999821</c:v>
                </c:pt>
                <c:pt idx="1068">
                  <c:v>106.79999999999821</c:v>
                </c:pt>
                <c:pt idx="1069">
                  <c:v>106.8999999999982</c:v>
                </c:pt>
                <c:pt idx="1070">
                  <c:v>106.9999999999982</c:v>
                </c:pt>
                <c:pt idx="1071">
                  <c:v>107.09999999999819</c:v>
                </c:pt>
                <c:pt idx="1072">
                  <c:v>107.19999999999818</c:v>
                </c:pt>
                <c:pt idx="1073">
                  <c:v>107.29999999999818</c:v>
                </c:pt>
                <c:pt idx="1074">
                  <c:v>107.39999999999817</c:v>
                </c:pt>
                <c:pt idx="1075">
                  <c:v>107.49999999999817</c:v>
                </c:pt>
                <c:pt idx="1076">
                  <c:v>107.59999999999816</c:v>
                </c:pt>
                <c:pt idx="1077">
                  <c:v>107.69999999999816</c:v>
                </c:pt>
                <c:pt idx="1078">
                  <c:v>107.79999999999815</c:v>
                </c:pt>
                <c:pt idx="1079">
                  <c:v>107.89999999999814</c:v>
                </c:pt>
                <c:pt idx="1080">
                  <c:v>107.99999999999814</c:v>
                </c:pt>
                <c:pt idx="1081">
                  <c:v>108.09999999999813</c:v>
                </c:pt>
                <c:pt idx="1082">
                  <c:v>108.19999999999813</c:v>
                </c:pt>
                <c:pt idx="1083">
                  <c:v>108.29999999999812</c:v>
                </c:pt>
                <c:pt idx="1084">
                  <c:v>108.39999999999812</c:v>
                </c:pt>
                <c:pt idx="1085">
                  <c:v>108.49999999999811</c:v>
                </c:pt>
                <c:pt idx="1086">
                  <c:v>108.5999999999981</c:v>
                </c:pt>
                <c:pt idx="1087">
                  <c:v>108.6999999999981</c:v>
                </c:pt>
                <c:pt idx="1088">
                  <c:v>108.79999999999809</c:v>
                </c:pt>
                <c:pt idx="1089">
                  <c:v>108.89999999999809</c:v>
                </c:pt>
                <c:pt idx="1090">
                  <c:v>108.99999999999808</c:v>
                </c:pt>
                <c:pt idx="1091">
                  <c:v>109.09999999999808</c:v>
                </c:pt>
                <c:pt idx="1092">
                  <c:v>109.19999999999807</c:v>
                </c:pt>
                <c:pt idx="1093">
                  <c:v>109.29999999999806</c:v>
                </c:pt>
                <c:pt idx="1094">
                  <c:v>109.39999999999806</c:v>
                </c:pt>
                <c:pt idx="1095">
                  <c:v>109.49999999999805</c:v>
                </c:pt>
                <c:pt idx="1096">
                  <c:v>109.59999999999805</c:v>
                </c:pt>
                <c:pt idx="1097">
                  <c:v>109.69999999999804</c:v>
                </c:pt>
                <c:pt idx="1098">
                  <c:v>109.79999999999804</c:v>
                </c:pt>
                <c:pt idx="1099">
                  <c:v>109.89999999999803</c:v>
                </c:pt>
                <c:pt idx="1100">
                  <c:v>109.99999999999802</c:v>
                </c:pt>
                <c:pt idx="1101">
                  <c:v>110.09999999999802</c:v>
                </c:pt>
                <c:pt idx="1102">
                  <c:v>110.19999999999801</c:v>
                </c:pt>
                <c:pt idx="1103">
                  <c:v>110.29999999999801</c:v>
                </c:pt>
                <c:pt idx="1104">
                  <c:v>110.399999999998</c:v>
                </c:pt>
                <c:pt idx="1105">
                  <c:v>110.499999999998</c:v>
                </c:pt>
                <c:pt idx="1106">
                  <c:v>110.59999999999799</c:v>
                </c:pt>
                <c:pt idx="1107">
                  <c:v>110.69999999999798</c:v>
                </c:pt>
                <c:pt idx="1108">
                  <c:v>110.79999999999798</c:v>
                </c:pt>
                <c:pt idx="1109">
                  <c:v>110.89999999999797</c:v>
                </c:pt>
                <c:pt idx="1110">
                  <c:v>110.99999999999797</c:v>
                </c:pt>
                <c:pt idx="1111">
                  <c:v>111.09999999999796</c:v>
                </c:pt>
                <c:pt idx="1112">
                  <c:v>111.19999999999796</c:v>
                </c:pt>
                <c:pt idx="1113">
                  <c:v>111.29999999999795</c:v>
                </c:pt>
                <c:pt idx="1114">
                  <c:v>111.39999999999795</c:v>
                </c:pt>
                <c:pt idx="1115">
                  <c:v>111.49999999999794</c:v>
                </c:pt>
                <c:pt idx="1116">
                  <c:v>111.59999999999793</c:v>
                </c:pt>
                <c:pt idx="1117">
                  <c:v>111.69999999999793</c:v>
                </c:pt>
                <c:pt idx="1118">
                  <c:v>111.79999999999792</c:v>
                </c:pt>
                <c:pt idx="1119">
                  <c:v>111.89999999999792</c:v>
                </c:pt>
                <c:pt idx="1120">
                  <c:v>111.99999999999791</c:v>
                </c:pt>
                <c:pt idx="1121">
                  <c:v>112.09999999999791</c:v>
                </c:pt>
                <c:pt idx="1122">
                  <c:v>112.1999999999979</c:v>
                </c:pt>
                <c:pt idx="1123">
                  <c:v>112.29999999999789</c:v>
                </c:pt>
                <c:pt idx="1124">
                  <c:v>112.39999999999789</c:v>
                </c:pt>
                <c:pt idx="1125">
                  <c:v>112.49999999999788</c:v>
                </c:pt>
                <c:pt idx="1126">
                  <c:v>112.59999999999788</c:v>
                </c:pt>
                <c:pt idx="1127">
                  <c:v>112.69999999999787</c:v>
                </c:pt>
                <c:pt idx="1128">
                  <c:v>112.79999999999787</c:v>
                </c:pt>
                <c:pt idx="1129">
                  <c:v>112.89999999999786</c:v>
                </c:pt>
                <c:pt idx="1130">
                  <c:v>112.99999999999785</c:v>
                </c:pt>
                <c:pt idx="1131">
                  <c:v>113.09999999999785</c:v>
                </c:pt>
                <c:pt idx="1132">
                  <c:v>113.19999999999784</c:v>
                </c:pt>
                <c:pt idx="1133">
                  <c:v>113.29999999999784</c:v>
                </c:pt>
                <c:pt idx="1134">
                  <c:v>113.39999999999783</c:v>
                </c:pt>
                <c:pt idx="1135">
                  <c:v>113.49999999999783</c:v>
                </c:pt>
                <c:pt idx="1136">
                  <c:v>113.59999999999782</c:v>
                </c:pt>
                <c:pt idx="1137">
                  <c:v>113.69999999999781</c:v>
                </c:pt>
                <c:pt idx="1138">
                  <c:v>113.79999999999781</c:v>
                </c:pt>
                <c:pt idx="1139">
                  <c:v>113.8999999999978</c:v>
                </c:pt>
                <c:pt idx="1140">
                  <c:v>113.9999999999978</c:v>
                </c:pt>
                <c:pt idx="1141">
                  <c:v>114.09999999999779</c:v>
                </c:pt>
                <c:pt idx="1142">
                  <c:v>114.19999999999779</c:v>
                </c:pt>
                <c:pt idx="1143">
                  <c:v>114.29999999999778</c:v>
                </c:pt>
                <c:pt idx="1144">
                  <c:v>114.39999999999777</c:v>
                </c:pt>
                <c:pt idx="1145">
                  <c:v>114.49999999999777</c:v>
                </c:pt>
                <c:pt idx="1146">
                  <c:v>114.59999999999776</c:v>
                </c:pt>
                <c:pt idx="1147">
                  <c:v>114.69999999999776</c:v>
                </c:pt>
                <c:pt idx="1148">
                  <c:v>114.79999999999775</c:v>
                </c:pt>
                <c:pt idx="1149">
                  <c:v>114.89999999999775</c:v>
                </c:pt>
                <c:pt idx="1150">
                  <c:v>114.99999999999774</c:v>
                </c:pt>
                <c:pt idx="1151">
                  <c:v>115.09999999999773</c:v>
                </c:pt>
                <c:pt idx="1152">
                  <c:v>115.19999999999773</c:v>
                </c:pt>
                <c:pt idx="1153">
                  <c:v>115.29999999999772</c:v>
                </c:pt>
                <c:pt idx="1154">
                  <c:v>115.39999999999772</c:v>
                </c:pt>
                <c:pt idx="1155">
                  <c:v>115.49999999999771</c:v>
                </c:pt>
                <c:pt idx="1156">
                  <c:v>115.59999999999771</c:v>
                </c:pt>
                <c:pt idx="1157">
                  <c:v>115.6999999999977</c:v>
                </c:pt>
                <c:pt idx="1158">
                  <c:v>115.79999999999769</c:v>
                </c:pt>
                <c:pt idx="1159">
                  <c:v>115.89999999999769</c:v>
                </c:pt>
                <c:pt idx="1160">
                  <c:v>115.99999999999768</c:v>
                </c:pt>
                <c:pt idx="1161">
                  <c:v>116.09999999999768</c:v>
                </c:pt>
                <c:pt idx="1162">
                  <c:v>116.19999999999767</c:v>
                </c:pt>
                <c:pt idx="1163">
                  <c:v>116.29999999999767</c:v>
                </c:pt>
                <c:pt idx="1164">
                  <c:v>116.39999999999766</c:v>
                </c:pt>
                <c:pt idx="1165">
                  <c:v>116.49999999999766</c:v>
                </c:pt>
                <c:pt idx="1166">
                  <c:v>116.59999999999765</c:v>
                </c:pt>
                <c:pt idx="1167">
                  <c:v>116.69999999999764</c:v>
                </c:pt>
                <c:pt idx="1168">
                  <c:v>116.79999999999764</c:v>
                </c:pt>
                <c:pt idx="1169">
                  <c:v>116.89999999999763</c:v>
                </c:pt>
                <c:pt idx="1170">
                  <c:v>116.99999999999763</c:v>
                </c:pt>
                <c:pt idx="1171">
                  <c:v>117.09999999999762</c:v>
                </c:pt>
                <c:pt idx="1172">
                  <c:v>117.19999999999762</c:v>
                </c:pt>
                <c:pt idx="1173">
                  <c:v>117.29999999999761</c:v>
                </c:pt>
                <c:pt idx="1174">
                  <c:v>117.3999999999976</c:v>
                </c:pt>
                <c:pt idx="1175">
                  <c:v>117.4999999999976</c:v>
                </c:pt>
                <c:pt idx="1176">
                  <c:v>117.59999999999759</c:v>
                </c:pt>
                <c:pt idx="1177">
                  <c:v>117.69999999999759</c:v>
                </c:pt>
                <c:pt idx="1178">
                  <c:v>117.79999999999758</c:v>
                </c:pt>
                <c:pt idx="1179">
                  <c:v>117.89999999999758</c:v>
                </c:pt>
                <c:pt idx="1180">
                  <c:v>117.99999999999757</c:v>
                </c:pt>
                <c:pt idx="1181">
                  <c:v>118.09999999999756</c:v>
                </c:pt>
                <c:pt idx="1182">
                  <c:v>118.19999999999756</c:v>
                </c:pt>
                <c:pt idx="1183">
                  <c:v>118.29999999999755</c:v>
                </c:pt>
                <c:pt idx="1184">
                  <c:v>118.39999999999755</c:v>
                </c:pt>
                <c:pt idx="1185">
                  <c:v>118.49999999999754</c:v>
                </c:pt>
                <c:pt idx="1186">
                  <c:v>118.59999999999754</c:v>
                </c:pt>
                <c:pt idx="1187">
                  <c:v>118.69999999999753</c:v>
                </c:pt>
                <c:pt idx="1188">
                  <c:v>118.79999999999752</c:v>
                </c:pt>
                <c:pt idx="1189">
                  <c:v>118.89999999999752</c:v>
                </c:pt>
                <c:pt idx="1190">
                  <c:v>118.99999999999751</c:v>
                </c:pt>
                <c:pt idx="1191">
                  <c:v>119.09999999999751</c:v>
                </c:pt>
                <c:pt idx="1192">
                  <c:v>119.1999999999975</c:v>
                </c:pt>
                <c:pt idx="1193">
                  <c:v>119.2999999999975</c:v>
                </c:pt>
                <c:pt idx="1194">
                  <c:v>119.39999999999749</c:v>
                </c:pt>
                <c:pt idx="1195">
                  <c:v>119.49999999999748</c:v>
                </c:pt>
                <c:pt idx="1196">
                  <c:v>119.59999999999748</c:v>
                </c:pt>
                <c:pt idx="1197">
                  <c:v>119.69999999999747</c:v>
                </c:pt>
                <c:pt idx="1198">
                  <c:v>119.79999999999747</c:v>
                </c:pt>
                <c:pt idx="1199">
                  <c:v>119.89999999999746</c:v>
                </c:pt>
                <c:pt idx="1200">
                  <c:v>119.99999999999746</c:v>
                </c:pt>
                <c:pt idx="1201">
                  <c:v>120.09999999999745</c:v>
                </c:pt>
                <c:pt idx="1202">
                  <c:v>120.19999999999744</c:v>
                </c:pt>
                <c:pt idx="1203">
                  <c:v>120.29999999999744</c:v>
                </c:pt>
                <c:pt idx="1204">
                  <c:v>120.39999999999743</c:v>
                </c:pt>
                <c:pt idx="1205">
                  <c:v>120.49999999999743</c:v>
                </c:pt>
                <c:pt idx="1206">
                  <c:v>120.59999999999742</c:v>
                </c:pt>
                <c:pt idx="1207">
                  <c:v>120.69999999999742</c:v>
                </c:pt>
                <c:pt idx="1208">
                  <c:v>120.79999999999741</c:v>
                </c:pt>
                <c:pt idx="1209">
                  <c:v>120.89999999999741</c:v>
                </c:pt>
                <c:pt idx="1210">
                  <c:v>120.9999999999974</c:v>
                </c:pt>
                <c:pt idx="1211">
                  <c:v>121.09999999999739</c:v>
                </c:pt>
                <c:pt idx="1212">
                  <c:v>121.19999999999739</c:v>
                </c:pt>
                <c:pt idx="1213">
                  <c:v>121.29999999999738</c:v>
                </c:pt>
                <c:pt idx="1214">
                  <c:v>121.39999999999738</c:v>
                </c:pt>
                <c:pt idx="1215">
                  <c:v>121.49999999999737</c:v>
                </c:pt>
                <c:pt idx="1216">
                  <c:v>121.59999999999737</c:v>
                </c:pt>
                <c:pt idx="1217">
                  <c:v>121.69999999999736</c:v>
                </c:pt>
                <c:pt idx="1218">
                  <c:v>121.79999999999735</c:v>
                </c:pt>
                <c:pt idx="1219">
                  <c:v>121.89999999999735</c:v>
                </c:pt>
                <c:pt idx="1220">
                  <c:v>121.99999999999734</c:v>
                </c:pt>
                <c:pt idx="1221">
                  <c:v>122.09999999999734</c:v>
                </c:pt>
                <c:pt idx="1222">
                  <c:v>122.19999999999733</c:v>
                </c:pt>
                <c:pt idx="1223">
                  <c:v>122.29999999999733</c:v>
                </c:pt>
                <c:pt idx="1224">
                  <c:v>122.39999999999732</c:v>
                </c:pt>
                <c:pt idx="1225">
                  <c:v>122.49999999999731</c:v>
                </c:pt>
                <c:pt idx="1226">
                  <c:v>122.59999999999731</c:v>
                </c:pt>
                <c:pt idx="1227">
                  <c:v>122.6999999999973</c:v>
                </c:pt>
                <c:pt idx="1228">
                  <c:v>122.7999999999973</c:v>
                </c:pt>
                <c:pt idx="1229">
                  <c:v>122.89999999999729</c:v>
                </c:pt>
                <c:pt idx="1230">
                  <c:v>122.99999999999729</c:v>
                </c:pt>
                <c:pt idx="1231">
                  <c:v>123.09999999999728</c:v>
                </c:pt>
                <c:pt idx="1232">
                  <c:v>123.19999999999727</c:v>
                </c:pt>
                <c:pt idx="1233">
                  <c:v>123.29999999999727</c:v>
                </c:pt>
                <c:pt idx="1234">
                  <c:v>123.39999999999726</c:v>
                </c:pt>
                <c:pt idx="1235">
                  <c:v>123.49999999999726</c:v>
                </c:pt>
                <c:pt idx="1236">
                  <c:v>123.59999999999725</c:v>
                </c:pt>
                <c:pt idx="1237">
                  <c:v>123.69999999999725</c:v>
                </c:pt>
                <c:pt idx="1238">
                  <c:v>123.79999999999724</c:v>
                </c:pt>
                <c:pt idx="1239">
                  <c:v>123.89999999999723</c:v>
                </c:pt>
                <c:pt idx="1240">
                  <c:v>123.99999999999723</c:v>
                </c:pt>
                <c:pt idx="1241">
                  <c:v>124.09999999999722</c:v>
                </c:pt>
                <c:pt idx="1242">
                  <c:v>124.19999999999722</c:v>
                </c:pt>
                <c:pt idx="1243">
                  <c:v>124.29999999999721</c:v>
                </c:pt>
                <c:pt idx="1244">
                  <c:v>124.39999999999721</c:v>
                </c:pt>
                <c:pt idx="1245">
                  <c:v>124.4999999999972</c:v>
                </c:pt>
                <c:pt idx="1246">
                  <c:v>124.59999999999719</c:v>
                </c:pt>
                <c:pt idx="1247">
                  <c:v>124.69999999999719</c:v>
                </c:pt>
                <c:pt idx="1248">
                  <c:v>124.79999999999718</c:v>
                </c:pt>
                <c:pt idx="1249">
                  <c:v>124.89999999999718</c:v>
                </c:pt>
                <c:pt idx="1250">
                  <c:v>124.99999999999717</c:v>
                </c:pt>
                <c:pt idx="1251">
                  <c:v>125.09999999999717</c:v>
                </c:pt>
                <c:pt idx="1252">
                  <c:v>125.19999999999716</c:v>
                </c:pt>
                <c:pt idx="1253">
                  <c:v>125.29999999999715</c:v>
                </c:pt>
                <c:pt idx="1254">
                  <c:v>125.39999999999715</c:v>
                </c:pt>
                <c:pt idx="1255">
                  <c:v>125.49999999999714</c:v>
                </c:pt>
                <c:pt idx="1256">
                  <c:v>125.59999999999714</c:v>
                </c:pt>
                <c:pt idx="1257">
                  <c:v>125.69999999999713</c:v>
                </c:pt>
                <c:pt idx="1258">
                  <c:v>125.79999999999713</c:v>
                </c:pt>
                <c:pt idx="1259">
                  <c:v>125.89999999999712</c:v>
                </c:pt>
                <c:pt idx="1260">
                  <c:v>125.99999999999712</c:v>
                </c:pt>
                <c:pt idx="1261">
                  <c:v>126.09999999999711</c:v>
                </c:pt>
                <c:pt idx="1262">
                  <c:v>126.1999999999971</c:v>
                </c:pt>
                <c:pt idx="1263">
                  <c:v>126.2999999999971</c:v>
                </c:pt>
                <c:pt idx="1264">
                  <c:v>126.39999999999709</c:v>
                </c:pt>
                <c:pt idx="1265">
                  <c:v>126.49999999999709</c:v>
                </c:pt>
                <c:pt idx="1266">
                  <c:v>126.59999999999708</c:v>
                </c:pt>
                <c:pt idx="1267">
                  <c:v>126.69999999999708</c:v>
                </c:pt>
                <c:pt idx="1268">
                  <c:v>126.79999999999707</c:v>
                </c:pt>
                <c:pt idx="1269">
                  <c:v>126.89999999999706</c:v>
                </c:pt>
                <c:pt idx="1270">
                  <c:v>126.99999999999706</c:v>
                </c:pt>
                <c:pt idx="1271">
                  <c:v>127.09999999999705</c:v>
                </c:pt>
                <c:pt idx="1272">
                  <c:v>127.19999999999705</c:v>
                </c:pt>
                <c:pt idx="1273">
                  <c:v>127.29999999999704</c:v>
                </c:pt>
                <c:pt idx="1274">
                  <c:v>127.39999999999704</c:v>
                </c:pt>
                <c:pt idx="1275">
                  <c:v>127.49999999999703</c:v>
                </c:pt>
                <c:pt idx="1276">
                  <c:v>127.59999999999702</c:v>
                </c:pt>
                <c:pt idx="1277">
                  <c:v>127.69999999999702</c:v>
                </c:pt>
                <c:pt idx="1278">
                  <c:v>127.79999999999701</c:v>
                </c:pt>
                <c:pt idx="1279">
                  <c:v>127.89999999999701</c:v>
                </c:pt>
                <c:pt idx="1280">
                  <c:v>127.999999999997</c:v>
                </c:pt>
                <c:pt idx="1281">
                  <c:v>128.09999999999701</c:v>
                </c:pt>
                <c:pt idx="1282">
                  <c:v>128.199999999997</c:v>
                </c:pt>
                <c:pt idx="1283">
                  <c:v>128.299999999997</c:v>
                </c:pt>
                <c:pt idx="1284">
                  <c:v>128.39999999999699</c:v>
                </c:pt>
                <c:pt idx="1285">
                  <c:v>128.49999999999699</c:v>
                </c:pt>
                <c:pt idx="1286">
                  <c:v>128.59999999999698</c:v>
                </c:pt>
                <c:pt idx="1287">
                  <c:v>128.69999999999698</c:v>
                </c:pt>
                <c:pt idx="1288">
                  <c:v>128.79999999999697</c:v>
                </c:pt>
                <c:pt idx="1289">
                  <c:v>128.89999999999696</c:v>
                </c:pt>
                <c:pt idx="1290">
                  <c:v>128.99999999999696</c:v>
                </c:pt>
                <c:pt idx="1291">
                  <c:v>129.09999999999695</c:v>
                </c:pt>
                <c:pt idx="1292">
                  <c:v>129.19999999999695</c:v>
                </c:pt>
                <c:pt idx="1293">
                  <c:v>129.29999999999694</c:v>
                </c:pt>
                <c:pt idx="1294">
                  <c:v>129.39999999999694</c:v>
                </c:pt>
                <c:pt idx="1295">
                  <c:v>129.49999999999693</c:v>
                </c:pt>
                <c:pt idx="1296">
                  <c:v>129.59999999999692</c:v>
                </c:pt>
                <c:pt idx="1297">
                  <c:v>129.69999999999692</c:v>
                </c:pt>
                <c:pt idx="1298">
                  <c:v>129.79999999999691</c:v>
                </c:pt>
                <c:pt idx="1299">
                  <c:v>129.89999999999691</c:v>
                </c:pt>
                <c:pt idx="1300">
                  <c:v>129.9999999999969</c:v>
                </c:pt>
                <c:pt idx="1301">
                  <c:v>130.0999999999969</c:v>
                </c:pt>
                <c:pt idx="1302">
                  <c:v>130.19999999999689</c:v>
                </c:pt>
                <c:pt idx="1303">
                  <c:v>130.29999999999688</c:v>
                </c:pt>
                <c:pt idx="1304">
                  <c:v>130.39999999999688</c:v>
                </c:pt>
                <c:pt idx="1305">
                  <c:v>130.49999999999687</c:v>
                </c:pt>
                <c:pt idx="1306">
                  <c:v>130.59999999999687</c:v>
                </c:pt>
                <c:pt idx="1307">
                  <c:v>130.69999999999686</c:v>
                </c:pt>
                <c:pt idx="1308">
                  <c:v>130.79999999999686</c:v>
                </c:pt>
                <c:pt idx="1309">
                  <c:v>130.89999999999685</c:v>
                </c:pt>
                <c:pt idx="1310">
                  <c:v>130.99999999999685</c:v>
                </c:pt>
                <c:pt idx="1311">
                  <c:v>131.09999999999684</c:v>
                </c:pt>
                <c:pt idx="1312">
                  <c:v>131.19999999999683</c:v>
                </c:pt>
                <c:pt idx="1313">
                  <c:v>131.29999999999683</c:v>
                </c:pt>
                <c:pt idx="1314">
                  <c:v>131.39999999999682</c:v>
                </c:pt>
                <c:pt idx="1315">
                  <c:v>131.49999999999682</c:v>
                </c:pt>
                <c:pt idx="1316">
                  <c:v>131.59999999999681</c:v>
                </c:pt>
                <c:pt idx="1317">
                  <c:v>131.69999999999681</c:v>
                </c:pt>
                <c:pt idx="1318">
                  <c:v>131.7999999999968</c:v>
                </c:pt>
                <c:pt idx="1319">
                  <c:v>131.89999999999679</c:v>
                </c:pt>
                <c:pt idx="1320">
                  <c:v>131.99999999999679</c:v>
                </c:pt>
                <c:pt idx="1321">
                  <c:v>132.09999999999678</c:v>
                </c:pt>
                <c:pt idx="1322">
                  <c:v>132.19999999999678</c:v>
                </c:pt>
                <c:pt idx="1323">
                  <c:v>132.29999999999677</c:v>
                </c:pt>
                <c:pt idx="1324">
                  <c:v>132.39999999999677</c:v>
                </c:pt>
                <c:pt idx="1325">
                  <c:v>132.49999999999676</c:v>
                </c:pt>
                <c:pt idx="1326">
                  <c:v>132.59999999999675</c:v>
                </c:pt>
                <c:pt idx="1327">
                  <c:v>132.69999999999675</c:v>
                </c:pt>
                <c:pt idx="1328">
                  <c:v>132.79999999999674</c:v>
                </c:pt>
                <c:pt idx="1329">
                  <c:v>132.89999999999674</c:v>
                </c:pt>
                <c:pt idx="1330">
                  <c:v>132.99999999999673</c:v>
                </c:pt>
                <c:pt idx="1331">
                  <c:v>133.09999999999673</c:v>
                </c:pt>
                <c:pt idx="1332">
                  <c:v>133.19999999999672</c:v>
                </c:pt>
                <c:pt idx="1333">
                  <c:v>133.29999999999671</c:v>
                </c:pt>
                <c:pt idx="1334">
                  <c:v>133.39999999999671</c:v>
                </c:pt>
                <c:pt idx="1335">
                  <c:v>133.4999999999967</c:v>
                </c:pt>
                <c:pt idx="1336">
                  <c:v>133.5999999999967</c:v>
                </c:pt>
                <c:pt idx="1337">
                  <c:v>133.69999999999669</c:v>
                </c:pt>
                <c:pt idx="1338">
                  <c:v>133.79999999999669</c:v>
                </c:pt>
                <c:pt idx="1339">
                  <c:v>133.89999999999668</c:v>
                </c:pt>
                <c:pt idx="1340">
                  <c:v>133.99999999999667</c:v>
                </c:pt>
                <c:pt idx="1341">
                  <c:v>134.09999999999667</c:v>
                </c:pt>
                <c:pt idx="1342">
                  <c:v>134.19999999999666</c:v>
                </c:pt>
                <c:pt idx="1343">
                  <c:v>134.29999999999666</c:v>
                </c:pt>
                <c:pt idx="1344">
                  <c:v>134.39999999999665</c:v>
                </c:pt>
                <c:pt idx="1345">
                  <c:v>134.49999999999665</c:v>
                </c:pt>
                <c:pt idx="1346">
                  <c:v>134.59999999999664</c:v>
                </c:pt>
                <c:pt idx="1347">
                  <c:v>134.69999999999663</c:v>
                </c:pt>
                <c:pt idx="1348">
                  <c:v>134.79999999999663</c:v>
                </c:pt>
                <c:pt idx="1349">
                  <c:v>134.89999999999662</c:v>
                </c:pt>
                <c:pt idx="1350">
                  <c:v>134.99999999999662</c:v>
                </c:pt>
                <c:pt idx="1351">
                  <c:v>135.09999999999661</c:v>
                </c:pt>
                <c:pt idx="1352">
                  <c:v>135.19999999999661</c:v>
                </c:pt>
                <c:pt idx="1353">
                  <c:v>135.2999999999966</c:v>
                </c:pt>
                <c:pt idx="1354">
                  <c:v>135.3999999999966</c:v>
                </c:pt>
                <c:pt idx="1355">
                  <c:v>135.49999999999659</c:v>
                </c:pt>
                <c:pt idx="1356">
                  <c:v>135.59999999999658</c:v>
                </c:pt>
                <c:pt idx="1357">
                  <c:v>135.69999999999658</c:v>
                </c:pt>
                <c:pt idx="1358">
                  <c:v>135.79999999999657</c:v>
                </c:pt>
                <c:pt idx="1359">
                  <c:v>135.89999999999657</c:v>
                </c:pt>
                <c:pt idx="1360">
                  <c:v>135.99999999999656</c:v>
                </c:pt>
                <c:pt idx="1361">
                  <c:v>136.09999999999656</c:v>
                </c:pt>
                <c:pt idx="1362">
                  <c:v>136.19999999999655</c:v>
                </c:pt>
                <c:pt idx="1363">
                  <c:v>136.29999999999654</c:v>
                </c:pt>
                <c:pt idx="1364">
                  <c:v>136.39999999999654</c:v>
                </c:pt>
                <c:pt idx="1365">
                  <c:v>136.49999999999653</c:v>
                </c:pt>
                <c:pt idx="1366">
                  <c:v>136.59999999999653</c:v>
                </c:pt>
                <c:pt idx="1367">
                  <c:v>136.69999999999652</c:v>
                </c:pt>
                <c:pt idx="1368">
                  <c:v>136.79999999999652</c:v>
                </c:pt>
                <c:pt idx="1369">
                  <c:v>136.89999999999651</c:v>
                </c:pt>
                <c:pt idx="1370">
                  <c:v>136.9999999999965</c:v>
                </c:pt>
                <c:pt idx="1371">
                  <c:v>137.0999999999965</c:v>
                </c:pt>
                <c:pt idx="1372">
                  <c:v>137.19999999999649</c:v>
                </c:pt>
                <c:pt idx="1373">
                  <c:v>137.29999999999649</c:v>
                </c:pt>
                <c:pt idx="1374">
                  <c:v>137.39999999999648</c:v>
                </c:pt>
                <c:pt idx="1375">
                  <c:v>137.49999999999648</c:v>
                </c:pt>
                <c:pt idx="1376">
                  <c:v>137.59999999999647</c:v>
                </c:pt>
                <c:pt idx="1377">
                  <c:v>137.69999999999646</c:v>
                </c:pt>
                <c:pt idx="1378">
                  <c:v>137.79999999999646</c:v>
                </c:pt>
                <c:pt idx="1379">
                  <c:v>137.89999999999645</c:v>
                </c:pt>
                <c:pt idx="1380">
                  <c:v>137.99999999999645</c:v>
                </c:pt>
                <c:pt idx="1381">
                  <c:v>138.09999999999644</c:v>
                </c:pt>
                <c:pt idx="1382">
                  <c:v>138.19999999999644</c:v>
                </c:pt>
                <c:pt idx="1383">
                  <c:v>138.29999999999643</c:v>
                </c:pt>
                <c:pt idx="1384">
                  <c:v>138.39999999999642</c:v>
                </c:pt>
                <c:pt idx="1385">
                  <c:v>138.49999999999642</c:v>
                </c:pt>
                <c:pt idx="1386">
                  <c:v>138.59999999999641</c:v>
                </c:pt>
                <c:pt idx="1387">
                  <c:v>138.69999999999641</c:v>
                </c:pt>
                <c:pt idx="1388">
                  <c:v>138.7999999999964</c:v>
                </c:pt>
                <c:pt idx="1389">
                  <c:v>138.8999999999964</c:v>
                </c:pt>
                <c:pt idx="1390">
                  <c:v>138.99999999999639</c:v>
                </c:pt>
                <c:pt idx="1391">
                  <c:v>139.09999999999638</c:v>
                </c:pt>
                <c:pt idx="1392">
                  <c:v>139.19999999999638</c:v>
                </c:pt>
                <c:pt idx="1393">
                  <c:v>139.29999999999637</c:v>
                </c:pt>
                <c:pt idx="1394">
                  <c:v>139.39999999999637</c:v>
                </c:pt>
                <c:pt idx="1395">
                  <c:v>139.49999999999636</c:v>
                </c:pt>
                <c:pt idx="1396">
                  <c:v>139.59999999999636</c:v>
                </c:pt>
                <c:pt idx="1397">
                  <c:v>139.69999999999635</c:v>
                </c:pt>
                <c:pt idx="1398">
                  <c:v>139.79999999999634</c:v>
                </c:pt>
                <c:pt idx="1399">
                  <c:v>139.89999999999634</c:v>
                </c:pt>
                <c:pt idx="1400">
                  <c:v>139.99999999999633</c:v>
                </c:pt>
                <c:pt idx="1401">
                  <c:v>140.09999999999633</c:v>
                </c:pt>
                <c:pt idx="1402">
                  <c:v>140.19999999999632</c:v>
                </c:pt>
                <c:pt idx="1403">
                  <c:v>140.29999999999632</c:v>
                </c:pt>
                <c:pt idx="1404">
                  <c:v>140.39999999999631</c:v>
                </c:pt>
                <c:pt idx="1405">
                  <c:v>140.49999999999631</c:v>
                </c:pt>
                <c:pt idx="1406">
                  <c:v>140.5999999999963</c:v>
                </c:pt>
                <c:pt idx="1407">
                  <c:v>140.69999999999629</c:v>
                </c:pt>
                <c:pt idx="1408">
                  <c:v>140.79999999999629</c:v>
                </c:pt>
                <c:pt idx="1409">
                  <c:v>140.89999999999628</c:v>
                </c:pt>
                <c:pt idx="1410">
                  <c:v>140.99999999999628</c:v>
                </c:pt>
                <c:pt idx="1411">
                  <c:v>141.09999999999627</c:v>
                </c:pt>
                <c:pt idx="1412">
                  <c:v>141.19999999999627</c:v>
                </c:pt>
                <c:pt idx="1413">
                  <c:v>141.29999999999626</c:v>
                </c:pt>
                <c:pt idx="1414">
                  <c:v>141.39999999999625</c:v>
                </c:pt>
                <c:pt idx="1415">
                  <c:v>141.49999999999625</c:v>
                </c:pt>
                <c:pt idx="1416">
                  <c:v>141.59999999999624</c:v>
                </c:pt>
                <c:pt idx="1417">
                  <c:v>141.69999999999624</c:v>
                </c:pt>
                <c:pt idx="1418">
                  <c:v>141.79999999999623</c:v>
                </c:pt>
                <c:pt idx="1419">
                  <c:v>141.89999999999623</c:v>
                </c:pt>
                <c:pt idx="1420">
                  <c:v>141.99999999999622</c:v>
                </c:pt>
                <c:pt idx="1421">
                  <c:v>142.09999999999621</c:v>
                </c:pt>
                <c:pt idx="1422">
                  <c:v>142.19999999999621</c:v>
                </c:pt>
                <c:pt idx="1423">
                  <c:v>142.2999999999962</c:v>
                </c:pt>
                <c:pt idx="1424">
                  <c:v>142.3999999999962</c:v>
                </c:pt>
                <c:pt idx="1425">
                  <c:v>142.49999999999619</c:v>
                </c:pt>
                <c:pt idx="1426">
                  <c:v>142.59999999999619</c:v>
                </c:pt>
                <c:pt idx="1427">
                  <c:v>142.69999999999618</c:v>
                </c:pt>
                <c:pt idx="1428">
                  <c:v>142.79999999999617</c:v>
                </c:pt>
                <c:pt idx="1429">
                  <c:v>142.89999999999617</c:v>
                </c:pt>
                <c:pt idx="1430">
                  <c:v>142.99999999999616</c:v>
                </c:pt>
                <c:pt idx="1431">
                  <c:v>143.09999999999616</c:v>
                </c:pt>
                <c:pt idx="1432">
                  <c:v>143.19999999999615</c:v>
                </c:pt>
                <c:pt idx="1433">
                  <c:v>143.29999999999615</c:v>
                </c:pt>
                <c:pt idx="1434">
                  <c:v>143.39999999999614</c:v>
                </c:pt>
                <c:pt idx="1435">
                  <c:v>143.49999999999613</c:v>
                </c:pt>
                <c:pt idx="1436">
                  <c:v>143.59999999999613</c:v>
                </c:pt>
                <c:pt idx="1437">
                  <c:v>143.69999999999612</c:v>
                </c:pt>
                <c:pt idx="1438">
                  <c:v>143.79999999999612</c:v>
                </c:pt>
                <c:pt idx="1439">
                  <c:v>143.89999999999611</c:v>
                </c:pt>
                <c:pt idx="1440">
                  <c:v>143.99999999999611</c:v>
                </c:pt>
                <c:pt idx="1441">
                  <c:v>144.0999999999961</c:v>
                </c:pt>
                <c:pt idx="1442">
                  <c:v>144.19999999999609</c:v>
                </c:pt>
                <c:pt idx="1443">
                  <c:v>144.29999999999609</c:v>
                </c:pt>
                <c:pt idx="1444">
                  <c:v>144.39999999999608</c:v>
                </c:pt>
                <c:pt idx="1445">
                  <c:v>144.49999999999608</c:v>
                </c:pt>
                <c:pt idx="1446">
                  <c:v>144.59999999999607</c:v>
                </c:pt>
                <c:pt idx="1447">
                  <c:v>144.69999999999607</c:v>
                </c:pt>
                <c:pt idx="1448">
                  <c:v>144.79999999999606</c:v>
                </c:pt>
                <c:pt idx="1449">
                  <c:v>144.89999999999606</c:v>
                </c:pt>
                <c:pt idx="1450">
                  <c:v>144.99999999999605</c:v>
                </c:pt>
                <c:pt idx="1451">
                  <c:v>145.09999999999604</c:v>
                </c:pt>
                <c:pt idx="1452">
                  <c:v>145.19999999999604</c:v>
                </c:pt>
                <c:pt idx="1453">
                  <c:v>145.29999999999603</c:v>
                </c:pt>
                <c:pt idx="1454">
                  <c:v>145.39999999999603</c:v>
                </c:pt>
                <c:pt idx="1455">
                  <c:v>145.49999999999602</c:v>
                </c:pt>
                <c:pt idx="1456">
                  <c:v>145.59999999999602</c:v>
                </c:pt>
                <c:pt idx="1457">
                  <c:v>145.69999999999601</c:v>
                </c:pt>
                <c:pt idx="1458">
                  <c:v>145.799999999996</c:v>
                </c:pt>
                <c:pt idx="1459">
                  <c:v>145.899999999996</c:v>
                </c:pt>
                <c:pt idx="1460">
                  <c:v>145.99999999999599</c:v>
                </c:pt>
                <c:pt idx="1461">
                  <c:v>146.09999999999599</c:v>
                </c:pt>
                <c:pt idx="1462">
                  <c:v>146.19999999999598</c:v>
                </c:pt>
                <c:pt idx="1463">
                  <c:v>146.29999999999598</c:v>
                </c:pt>
                <c:pt idx="1464">
                  <c:v>146.39999999999597</c:v>
                </c:pt>
                <c:pt idx="1465">
                  <c:v>146.49999999999596</c:v>
                </c:pt>
                <c:pt idx="1466">
                  <c:v>146.59999999999596</c:v>
                </c:pt>
                <c:pt idx="1467">
                  <c:v>146.69999999999595</c:v>
                </c:pt>
                <c:pt idx="1468">
                  <c:v>146.79999999999595</c:v>
                </c:pt>
                <c:pt idx="1469">
                  <c:v>146.89999999999594</c:v>
                </c:pt>
                <c:pt idx="1470">
                  <c:v>146.99999999999594</c:v>
                </c:pt>
                <c:pt idx="1471">
                  <c:v>147.09999999999593</c:v>
                </c:pt>
                <c:pt idx="1472">
                  <c:v>147.19999999999592</c:v>
                </c:pt>
                <c:pt idx="1473">
                  <c:v>147.29999999999592</c:v>
                </c:pt>
                <c:pt idx="1474">
                  <c:v>147.39999999999591</c:v>
                </c:pt>
                <c:pt idx="1475">
                  <c:v>147.49999999999591</c:v>
                </c:pt>
                <c:pt idx="1476">
                  <c:v>147.5999999999959</c:v>
                </c:pt>
                <c:pt idx="1477">
                  <c:v>147.6999999999959</c:v>
                </c:pt>
                <c:pt idx="1478">
                  <c:v>147.79999999999589</c:v>
                </c:pt>
                <c:pt idx="1479">
                  <c:v>147.89999999999588</c:v>
                </c:pt>
                <c:pt idx="1480">
                  <c:v>147.99999999999588</c:v>
                </c:pt>
                <c:pt idx="1481">
                  <c:v>148.09999999999587</c:v>
                </c:pt>
                <c:pt idx="1482">
                  <c:v>148.19999999999587</c:v>
                </c:pt>
                <c:pt idx="1483">
                  <c:v>148.29999999999586</c:v>
                </c:pt>
                <c:pt idx="1484">
                  <c:v>148.39999999999586</c:v>
                </c:pt>
                <c:pt idx="1485">
                  <c:v>148.49999999999585</c:v>
                </c:pt>
                <c:pt idx="1486">
                  <c:v>148.59999999999584</c:v>
                </c:pt>
                <c:pt idx="1487">
                  <c:v>148.69999999999584</c:v>
                </c:pt>
                <c:pt idx="1488">
                  <c:v>148.79999999999583</c:v>
                </c:pt>
                <c:pt idx="1489">
                  <c:v>148.89999999999583</c:v>
                </c:pt>
                <c:pt idx="1490">
                  <c:v>148.99999999999582</c:v>
                </c:pt>
                <c:pt idx="1491">
                  <c:v>149.09999999999582</c:v>
                </c:pt>
                <c:pt idx="1492">
                  <c:v>149.19999999999581</c:v>
                </c:pt>
                <c:pt idx="1493">
                  <c:v>149.2999999999958</c:v>
                </c:pt>
                <c:pt idx="1494">
                  <c:v>149.3999999999958</c:v>
                </c:pt>
                <c:pt idx="1495">
                  <c:v>149.49999999999579</c:v>
                </c:pt>
                <c:pt idx="1496">
                  <c:v>149.59999999999579</c:v>
                </c:pt>
                <c:pt idx="1497">
                  <c:v>149.69999999999578</c:v>
                </c:pt>
                <c:pt idx="1498">
                  <c:v>149.79999999999578</c:v>
                </c:pt>
                <c:pt idx="1499">
                  <c:v>149.89999999999577</c:v>
                </c:pt>
                <c:pt idx="1500">
                  <c:v>149.99999999999577</c:v>
                </c:pt>
                <c:pt idx="1501">
                  <c:v>150.09999999999576</c:v>
                </c:pt>
                <c:pt idx="1502">
                  <c:v>150.19999999999575</c:v>
                </c:pt>
                <c:pt idx="1503">
                  <c:v>150.29999999999575</c:v>
                </c:pt>
                <c:pt idx="1504">
                  <c:v>150.39999999999574</c:v>
                </c:pt>
                <c:pt idx="1505">
                  <c:v>150.49999999999574</c:v>
                </c:pt>
                <c:pt idx="1506">
                  <c:v>150.59999999999573</c:v>
                </c:pt>
                <c:pt idx="1507">
                  <c:v>150.69999999999573</c:v>
                </c:pt>
                <c:pt idx="1508">
                  <c:v>150.79999999999572</c:v>
                </c:pt>
                <c:pt idx="1509">
                  <c:v>150.89999999999571</c:v>
                </c:pt>
                <c:pt idx="1510">
                  <c:v>150.99999999999571</c:v>
                </c:pt>
                <c:pt idx="1511">
                  <c:v>151.0999999999957</c:v>
                </c:pt>
                <c:pt idx="1512">
                  <c:v>151.1999999999957</c:v>
                </c:pt>
                <c:pt idx="1513">
                  <c:v>151.29999999999569</c:v>
                </c:pt>
                <c:pt idx="1514">
                  <c:v>151.39999999999569</c:v>
                </c:pt>
                <c:pt idx="1515">
                  <c:v>151.49999999999568</c:v>
                </c:pt>
                <c:pt idx="1516">
                  <c:v>151.59999999999567</c:v>
                </c:pt>
                <c:pt idx="1517">
                  <c:v>151.69999999999567</c:v>
                </c:pt>
                <c:pt idx="1518">
                  <c:v>151.79999999999566</c:v>
                </c:pt>
                <c:pt idx="1519">
                  <c:v>151.89999999999566</c:v>
                </c:pt>
                <c:pt idx="1520">
                  <c:v>151.99999999999565</c:v>
                </c:pt>
                <c:pt idx="1521">
                  <c:v>152.09999999999565</c:v>
                </c:pt>
                <c:pt idx="1522">
                  <c:v>152.19999999999564</c:v>
                </c:pt>
                <c:pt idx="1523">
                  <c:v>152.29999999999563</c:v>
                </c:pt>
                <c:pt idx="1524">
                  <c:v>152.39999999999563</c:v>
                </c:pt>
                <c:pt idx="1525">
                  <c:v>152.49999999999562</c:v>
                </c:pt>
                <c:pt idx="1526">
                  <c:v>152.59999999999562</c:v>
                </c:pt>
                <c:pt idx="1527">
                  <c:v>152.69999999999561</c:v>
                </c:pt>
                <c:pt idx="1528">
                  <c:v>152.79999999999561</c:v>
                </c:pt>
                <c:pt idx="1529">
                  <c:v>152.8999999999956</c:v>
                </c:pt>
                <c:pt idx="1530">
                  <c:v>152.99999999999559</c:v>
                </c:pt>
                <c:pt idx="1531">
                  <c:v>153.09999999999559</c:v>
                </c:pt>
                <c:pt idx="1532">
                  <c:v>153.19999999999558</c:v>
                </c:pt>
                <c:pt idx="1533">
                  <c:v>153.29999999999558</c:v>
                </c:pt>
                <c:pt idx="1534">
                  <c:v>153.39999999999557</c:v>
                </c:pt>
                <c:pt idx="1535">
                  <c:v>153.49999999999557</c:v>
                </c:pt>
                <c:pt idx="1536">
                  <c:v>153.59999999999556</c:v>
                </c:pt>
                <c:pt idx="1537">
                  <c:v>153.69999999999555</c:v>
                </c:pt>
                <c:pt idx="1538">
                  <c:v>153.79999999999555</c:v>
                </c:pt>
                <c:pt idx="1539">
                  <c:v>153.89999999999554</c:v>
                </c:pt>
                <c:pt idx="1540">
                  <c:v>153.99999999999554</c:v>
                </c:pt>
                <c:pt idx="1541">
                  <c:v>154.09999999999553</c:v>
                </c:pt>
                <c:pt idx="1542">
                  <c:v>154.19999999999553</c:v>
                </c:pt>
                <c:pt idx="1543">
                  <c:v>154.29999999999552</c:v>
                </c:pt>
                <c:pt idx="1544">
                  <c:v>154.39999999999552</c:v>
                </c:pt>
                <c:pt idx="1545">
                  <c:v>154.49999999999551</c:v>
                </c:pt>
                <c:pt idx="1546">
                  <c:v>154.5999999999955</c:v>
                </c:pt>
                <c:pt idx="1547">
                  <c:v>154.6999999999955</c:v>
                </c:pt>
                <c:pt idx="1548">
                  <c:v>154.79999999999549</c:v>
                </c:pt>
                <c:pt idx="1549">
                  <c:v>154.89999999999549</c:v>
                </c:pt>
                <c:pt idx="1550">
                  <c:v>154.99999999999548</c:v>
                </c:pt>
                <c:pt idx="1551">
                  <c:v>155.09999999999548</c:v>
                </c:pt>
                <c:pt idx="1552">
                  <c:v>155.19999999999547</c:v>
                </c:pt>
                <c:pt idx="1553">
                  <c:v>155.29999999999546</c:v>
                </c:pt>
                <c:pt idx="1554">
                  <c:v>155.39999999999546</c:v>
                </c:pt>
                <c:pt idx="1555">
                  <c:v>155.49999999999545</c:v>
                </c:pt>
                <c:pt idx="1556">
                  <c:v>155.59999999999545</c:v>
                </c:pt>
                <c:pt idx="1557">
                  <c:v>155.69999999999544</c:v>
                </c:pt>
                <c:pt idx="1558">
                  <c:v>155.79999999999544</c:v>
                </c:pt>
                <c:pt idx="1559">
                  <c:v>155.89999999999543</c:v>
                </c:pt>
                <c:pt idx="1560">
                  <c:v>155.99999999999542</c:v>
                </c:pt>
                <c:pt idx="1561">
                  <c:v>156.09999999999542</c:v>
                </c:pt>
                <c:pt idx="1562">
                  <c:v>156.19999999999541</c:v>
                </c:pt>
                <c:pt idx="1563">
                  <c:v>156.29999999999541</c:v>
                </c:pt>
                <c:pt idx="1564">
                  <c:v>156.3999999999954</c:v>
                </c:pt>
                <c:pt idx="1565">
                  <c:v>156.4999999999954</c:v>
                </c:pt>
                <c:pt idx="1566">
                  <c:v>156.59999999999539</c:v>
                </c:pt>
                <c:pt idx="1567">
                  <c:v>156.69999999999538</c:v>
                </c:pt>
                <c:pt idx="1568">
                  <c:v>156.79999999999538</c:v>
                </c:pt>
                <c:pt idx="1569">
                  <c:v>156.89999999999537</c:v>
                </c:pt>
                <c:pt idx="1570">
                  <c:v>156.99999999999537</c:v>
                </c:pt>
                <c:pt idx="1571">
                  <c:v>157.09999999999536</c:v>
                </c:pt>
                <c:pt idx="1572">
                  <c:v>157.19999999999536</c:v>
                </c:pt>
                <c:pt idx="1573">
                  <c:v>157.29999999999535</c:v>
                </c:pt>
                <c:pt idx="1574">
                  <c:v>157.39999999999534</c:v>
                </c:pt>
                <c:pt idx="1575">
                  <c:v>157.49999999999534</c:v>
                </c:pt>
                <c:pt idx="1576">
                  <c:v>157.59999999999533</c:v>
                </c:pt>
                <c:pt idx="1577">
                  <c:v>157.69999999999533</c:v>
                </c:pt>
                <c:pt idx="1578">
                  <c:v>157.79999999999532</c:v>
                </c:pt>
                <c:pt idx="1579">
                  <c:v>157.89999999999532</c:v>
                </c:pt>
                <c:pt idx="1580">
                  <c:v>157.99999999999531</c:v>
                </c:pt>
                <c:pt idx="1581">
                  <c:v>158.0999999999953</c:v>
                </c:pt>
                <c:pt idx="1582">
                  <c:v>158.1999999999953</c:v>
                </c:pt>
                <c:pt idx="1583">
                  <c:v>158.29999999999529</c:v>
                </c:pt>
                <c:pt idx="1584">
                  <c:v>158.39999999999529</c:v>
                </c:pt>
                <c:pt idx="1585">
                  <c:v>158.49999999999528</c:v>
                </c:pt>
                <c:pt idx="1586">
                  <c:v>158.59999999999528</c:v>
                </c:pt>
                <c:pt idx="1587">
                  <c:v>158.69999999999527</c:v>
                </c:pt>
                <c:pt idx="1588">
                  <c:v>158.79999999999526</c:v>
                </c:pt>
                <c:pt idx="1589">
                  <c:v>158.89999999999526</c:v>
                </c:pt>
                <c:pt idx="1590">
                  <c:v>158.99999999999525</c:v>
                </c:pt>
                <c:pt idx="1591">
                  <c:v>159.09999999999525</c:v>
                </c:pt>
                <c:pt idx="1592">
                  <c:v>159.19999999999524</c:v>
                </c:pt>
                <c:pt idx="1593">
                  <c:v>159.29999999999524</c:v>
                </c:pt>
                <c:pt idx="1594">
                  <c:v>159.39999999999523</c:v>
                </c:pt>
                <c:pt idx="1595">
                  <c:v>159.49999999999523</c:v>
                </c:pt>
                <c:pt idx="1596">
                  <c:v>159.59999999999522</c:v>
                </c:pt>
                <c:pt idx="1597">
                  <c:v>159.69999999999521</c:v>
                </c:pt>
                <c:pt idx="1598">
                  <c:v>159.79999999999521</c:v>
                </c:pt>
                <c:pt idx="1599">
                  <c:v>159.8999999999952</c:v>
                </c:pt>
                <c:pt idx="1600">
                  <c:v>159.9999999999952</c:v>
                </c:pt>
                <c:pt idx="1601">
                  <c:v>160.09999999999519</c:v>
                </c:pt>
                <c:pt idx="1602">
                  <c:v>160.19999999999519</c:v>
                </c:pt>
                <c:pt idx="1603">
                  <c:v>160.29999999999518</c:v>
                </c:pt>
                <c:pt idx="1604">
                  <c:v>160.39999999999517</c:v>
                </c:pt>
                <c:pt idx="1605">
                  <c:v>160.49999999999517</c:v>
                </c:pt>
                <c:pt idx="1606">
                  <c:v>160.59999999999516</c:v>
                </c:pt>
                <c:pt idx="1607">
                  <c:v>160.69999999999516</c:v>
                </c:pt>
                <c:pt idx="1608">
                  <c:v>160.79999999999515</c:v>
                </c:pt>
                <c:pt idx="1609">
                  <c:v>160.89999999999515</c:v>
                </c:pt>
                <c:pt idx="1610">
                  <c:v>160.99999999999514</c:v>
                </c:pt>
                <c:pt idx="1611">
                  <c:v>161.09999999999513</c:v>
                </c:pt>
                <c:pt idx="1612">
                  <c:v>161.19999999999513</c:v>
                </c:pt>
                <c:pt idx="1613">
                  <c:v>161.29999999999512</c:v>
                </c:pt>
                <c:pt idx="1614">
                  <c:v>161.39999999999512</c:v>
                </c:pt>
                <c:pt idx="1615">
                  <c:v>161.49999999999511</c:v>
                </c:pt>
                <c:pt idx="1616">
                  <c:v>161.59999999999511</c:v>
                </c:pt>
                <c:pt idx="1617">
                  <c:v>161.6999999999951</c:v>
                </c:pt>
                <c:pt idx="1618">
                  <c:v>161.79999999999509</c:v>
                </c:pt>
                <c:pt idx="1619">
                  <c:v>161.89999999999509</c:v>
                </c:pt>
                <c:pt idx="1620">
                  <c:v>161.99999999999508</c:v>
                </c:pt>
                <c:pt idx="1621">
                  <c:v>162.09999999999508</c:v>
                </c:pt>
                <c:pt idx="1622">
                  <c:v>162.19999999999507</c:v>
                </c:pt>
                <c:pt idx="1623">
                  <c:v>162.29999999999507</c:v>
                </c:pt>
                <c:pt idx="1624">
                  <c:v>162.39999999999506</c:v>
                </c:pt>
                <c:pt idx="1625">
                  <c:v>162.49999999999505</c:v>
                </c:pt>
                <c:pt idx="1626">
                  <c:v>162.59999999999505</c:v>
                </c:pt>
                <c:pt idx="1627">
                  <c:v>162.69999999999504</c:v>
                </c:pt>
                <c:pt idx="1628">
                  <c:v>162.79999999999504</c:v>
                </c:pt>
                <c:pt idx="1629">
                  <c:v>162.89999999999503</c:v>
                </c:pt>
                <c:pt idx="1630">
                  <c:v>162.99999999999503</c:v>
                </c:pt>
                <c:pt idx="1631">
                  <c:v>163.09999999999502</c:v>
                </c:pt>
                <c:pt idx="1632">
                  <c:v>163.19999999999501</c:v>
                </c:pt>
                <c:pt idx="1633">
                  <c:v>163.29999999999501</c:v>
                </c:pt>
                <c:pt idx="1634">
                  <c:v>163.399999999995</c:v>
                </c:pt>
                <c:pt idx="1635">
                  <c:v>163.499999999995</c:v>
                </c:pt>
                <c:pt idx="1636">
                  <c:v>163.59999999999499</c:v>
                </c:pt>
                <c:pt idx="1637">
                  <c:v>163.69999999999499</c:v>
                </c:pt>
                <c:pt idx="1638">
                  <c:v>163.79999999999498</c:v>
                </c:pt>
                <c:pt idx="1639">
                  <c:v>163.89999999999498</c:v>
                </c:pt>
                <c:pt idx="1640">
                  <c:v>163.99999999999497</c:v>
                </c:pt>
                <c:pt idx="1641">
                  <c:v>164.09999999999496</c:v>
                </c:pt>
                <c:pt idx="1642">
                  <c:v>164.19999999999496</c:v>
                </c:pt>
                <c:pt idx="1643">
                  <c:v>164.29999999999495</c:v>
                </c:pt>
                <c:pt idx="1644">
                  <c:v>164.39999999999495</c:v>
                </c:pt>
                <c:pt idx="1645">
                  <c:v>164.49999999999494</c:v>
                </c:pt>
                <c:pt idx="1646">
                  <c:v>164.59999999999494</c:v>
                </c:pt>
                <c:pt idx="1647">
                  <c:v>164.69999999999493</c:v>
                </c:pt>
                <c:pt idx="1648">
                  <c:v>164.79999999999492</c:v>
                </c:pt>
                <c:pt idx="1649">
                  <c:v>164.89999999999492</c:v>
                </c:pt>
                <c:pt idx="1650">
                  <c:v>164.99999999999491</c:v>
                </c:pt>
                <c:pt idx="1651">
                  <c:v>165.09999999999491</c:v>
                </c:pt>
                <c:pt idx="1652">
                  <c:v>165.1999999999949</c:v>
                </c:pt>
                <c:pt idx="1653">
                  <c:v>165.2999999999949</c:v>
                </c:pt>
                <c:pt idx="1654">
                  <c:v>165.39999999999489</c:v>
                </c:pt>
                <c:pt idx="1655">
                  <c:v>165.49999999999488</c:v>
                </c:pt>
                <c:pt idx="1656">
                  <c:v>165.59999999999488</c:v>
                </c:pt>
                <c:pt idx="1657">
                  <c:v>165.69999999999487</c:v>
                </c:pt>
                <c:pt idx="1658">
                  <c:v>165.79999999999487</c:v>
                </c:pt>
                <c:pt idx="1659">
                  <c:v>165.89999999999486</c:v>
                </c:pt>
                <c:pt idx="1660">
                  <c:v>165.99999999999486</c:v>
                </c:pt>
                <c:pt idx="1661">
                  <c:v>166.09999999999485</c:v>
                </c:pt>
                <c:pt idx="1662">
                  <c:v>166.19999999999484</c:v>
                </c:pt>
                <c:pt idx="1663">
                  <c:v>166.29999999999484</c:v>
                </c:pt>
                <c:pt idx="1664">
                  <c:v>166.39999999999483</c:v>
                </c:pt>
                <c:pt idx="1665">
                  <c:v>166.49999999999483</c:v>
                </c:pt>
                <c:pt idx="1666">
                  <c:v>166.59999999999482</c:v>
                </c:pt>
                <c:pt idx="1667">
                  <c:v>166.69999999999482</c:v>
                </c:pt>
                <c:pt idx="1668">
                  <c:v>166.79999999999481</c:v>
                </c:pt>
                <c:pt idx="1669">
                  <c:v>166.8999999999948</c:v>
                </c:pt>
                <c:pt idx="1670">
                  <c:v>166.9999999999948</c:v>
                </c:pt>
                <c:pt idx="1671">
                  <c:v>167.09999999999479</c:v>
                </c:pt>
                <c:pt idx="1672">
                  <c:v>167.19999999999479</c:v>
                </c:pt>
                <c:pt idx="1673">
                  <c:v>167.29999999999478</c:v>
                </c:pt>
                <c:pt idx="1674">
                  <c:v>167.39999999999478</c:v>
                </c:pt>
                <c:pt idx="1675">
                  <c:v>167.49999999999477</c:v>
                </c:pt>
                <c:pt idx="1676">
                  <c:v>167.59999999999476</c:v>
                </c:pt>
                <c:pt idx="1677">
                  <c:v>167.69999999999476</c:v>
                </c:pt>
                <c:pt idx="1678">
                  <c:v>167.79999999999475</c:v>
                </c:pt>
                <c:pt idx="1679">
                  <c:v>167.89999999999475</c:v>
                </c:pt>
                <c:pt idx="1680">
                  <c:v>167.99999999999474</c:v>
                </c:pt>
                <c:pt idx="1681">
                  <c:v>168.09999999999474</c:v>
                </c:pt>
                <c:pt idx="1682">
                  <c:v>168.19999999999473</c:v>
                </c:pt>
                <c:pt idx="1683">
                  <c:v>168.29999999999472</c:v>
                </c:pt>
                <c:pt idx="1684">
                  <c:v>168.39999999999472</c:v>
                </c:pt>
                <c:pt idx="1685">
                  <c:v>168.49999999999471</c:v>
                </c:pt>
                <c:pt idx="1686">
                  <c:v>168.59999999999471</c:v>
                </c:pt>
                <c:pt idx="1687">
                  <c:v>168.6999999999947</c:v>
                </c:pt>
                <c:pt idx="1688">
                  <c:v>168.7999999999947</c:v>
                </c:pt>
                <c:pt idx="1689">
                  <c:v>168.89999999999469</c:v>
                </c:pt>
                <c:pt idx="1690">
                  <c:v>168.99999999999469</c:v>
                </c:pt>
                <c:pt idx="1691">
                  <c:v>169.09999999999468</c:v>
                </c:pt>
                <c:pt idx="1692">
                  <c:v>169.19999999999467</c:v>
                </c:pt>
                <c:pt idx="1693">
                  <c:v>169.29999999999467</c:v>
                </c:pt>
                <c:pt idx="1694">
                  <c:v>169.39999999999466</c:v>
                </c:pt>
                <c:pt idx="1695">
                  <c:v>169.49999999999466</c:v>
                </c:pt>
                <c:pt idx="1696">
                  <c:v>169.59999999999465</c:v>
                </c:pt>
                <c:pt idx="1697">
                  <c:v>169.69999999999465</c:v>
                </c:pt>
                <c:pt idx="1698">
                  <c:v>169.79999999999464</c:v>
                </c:pt>
                <c:pt idx="1699">
                  <c:v>169.89999999999463</c:v>
                </c:pt>
                <c:pt idx="1700">
                  <c:v>169.99999999999463</c:v>
                </c:pt>
                <c:pt idx="1701">
                  <c:v>170.09999999999462</c:v>
                </c:pt>
                <c:pt idx="1702">
                  <c:v>170.19999999999462</c:v>
                </c:pt>
                <c:pt idx="1703">
                  <c:v>170.29999999999461</c:v>
                </c:pt>
                <c:pt idx="1704">
                  <c:v>170.39999999999461</c:v>
                </c:pt>
                <c:pt idx="1705">
                  <c:v>170.4999999999946</c:v>
                </c:pt>
                <c:pt idx="1706">
                  <c:v>170.59999999999459</c:v>
                </c:pt>
                <c:pt idx="1707">
                  <c:v>170.69999999999459</c:v>
                </c:pt>
                <c:pt idx="1708">
                  <c:v>170.79999999999458</c:v>
                </c:pt>
                <c:pt idx="1709">
                  <c:v>170.89999999999458</c:v>
                </c:pt>
                <c:pt idx="1710">
                  <c:v>170.99999999999457</c:v>
                </c:pt>
                <c:pt idx="1711">
                  <c:v>171.09999999999457</c:v>
                </c:pt>
                <c:pt idx="1712">
                  <c:v>171.19999999999456</c:v>
                </c:pt>
                <c:pt idx="1713">
                  <c:v>171.29999999999455</c:v>
                </c:pt>
                <c:pt idx="1714">
                  <c:v>171.39999999999455</c:v>
                </c:pt>
                <c:pt idx="1715">
                  <c:v>171.49999999999454</c:v>
                </c:pt>
                <c:pt idx="1716">
                  <c:v>171.59999999999454</c:v>
                </c:pt>
                <c:pt idx="1717">
                  <c:v>171.69999999999453</c:v>
                </c:pt>
                <c:pt idx="1718">
                  <c:v>171.79999999999453</c:v>
                </c:pt>
                <c:pt idx="1719">
                  <c:v>171.89999999999452</c:v>
                </c:pt>
                <c:pt idx="1720">
                  <c:v>171.99999999999451</c:v>
                </c:pt>
                <c:pt idx="1721">
                  <c:v>172.09999999999451</c:v>
                </c:pt>
                <c:pt idx="1722">
                  <c:v>172.1999999999945</c:v>
                </c:pt>
                <c:pt idx="1723">
                  <c:v>172.2999999999945</c:v>
                </c:pt>
                <c:pt idx="1724">
                  <c:v>172.39999999999449</c:v>
                </c:pt>
                <c:pt idx="1725">
                  <c:v>172.49999999999449</c:v>
                </c:pt>
                <c:pt idx="1726">
                  <c:v>172.59999999999448</c:v>
                </c:pt>
                <c:pt idx="1727">
                  <c:v>172.69999999999447</c:v>
                </c:pt>
                <c:pt idx="1728">
                  <c:v>172.79999999999447</c:v>
                </c:pt>
                <c:pt idx="1729">
                  <c:v>172.89999999999446</c:v>
                </c:pt>
                <c:pt idx="1730">
                  <c:v>172.99999999999446</c:v>
                </c:pt>
                <c:pt idx="1731">
                  <c:v>173.09999999999445</c:v>
                </c:pt>
                <c:pt idx="1732">
                  <c:v>173.19999999999445</c:v>
                </c:pt>
                <c:pt idx="1733">
                  <c:v>173.29999999999444</c:v>
                </c:pt>
                <c:pt idx="1734">
                  <c:v>173.39999999999444</c:v>
                </c:pt>
                <c:pt idx="1735">
                  <c:v>173.49999999999443</c:v>
                </c:pt>
                <c:pt idx="1736">
                  <c:v>173.59999999999442</c:v>
                </c:pt>
                <c:pt idx="1737">
                  <c:v>173.69999999999442</c:v>
                </c:pt>
                <c:pt idx="1738">
                  <c:v>173.79999999999441</c:v>
                </c:pt>
                <c:pt idx="1739">
                  <c:v>173.89999999999441</c:v>
                </c:pt>
                <c:pt idx="1740">
                  <c:v>173.9999999999944</c:v>
                </c:pt>
                <c:pt idx="1741">
                  <c:v>174.0999999999944</c:v>
                </c:pt>
                <c:pt idx="1742">
                  <c:v>174.19999999999439</c:v>
                </c:pt>
                <c:pt idx="1743">
                  <c:v>174.29999999999438</c:v>
                </c:pt>
                <c:pt idx="1744">
                  <c:v>174.39999999999438</c:v>
                </c:pt>
                <c:pt idx="1745">
                  <c:v>174.49999999999437</c:v>
                </c:pt>
                <c:pt idx="1746">
                  <c:v>174.59999999999437</c:v>
                </c:pt>
                <c:pt idx="1747">
                  <c:v>174.69999999999436</c:v>
                </c:pt>
                <c:pt idx="1748">
                  <c:v>174.79999999999436</c:v>
                </c:pt>
                <c:pt idx="1749">
                  <c:v>174.89999999999435</c:v>
                </c:pt>
                <c:pt idx="1750">
                  <c:v>174.99999999999434</c:v>
                </c:pt>
                <c:pt idx="1751">
                  <c:v>175.09999999999434</c:v>
                </c:pt>
                <c:pt idx="1752">
                  <c:v>175.19999999999433</c:v>
                </c:pt>
                <c:pt idx="1753">
                  <c:v>175.29999999999433</c:v>
                </c:pt>
                <c:pt idx="1754">
                  <c:v>175.39999999999432</c:v>
                </c:pt>
                <c:pt idx="1755">
                  <c:v>175.49999999999432</c:v>
                </c:pt>
                <c:pt idx="1756">
                  <c:v>175.59999999999431</c:v>
                </c:pt>
                <c:pt idx="1757">
                  <c:v>175.6999999999943</c:v>
                </c:pt>
                <c:pt idx="1758">
                  <c:v>175.7999999999943</c:v>
                </c:pt>
                <c:pt idx="1759">
                  <c:v>175.89999999999429</c:v>
                </c:pt>
                <c:pt idx="1760">
                  <c:v>175.99999999999429</c:v>
                </c:pt>
                <c:pt idx="1761">
                  <c:v>176.09999999999428</c:v>
                </c:pt>
                <c:pt idx="1762">
                  <c:v>176.19999999999428</c:v>
                </c:pt>
                <c:pt idx="1763">
                  <c:v>176.29999999999427</c:v>
                </c:pt>
                <c:pt idx="1764">
                  <c:v>176.39999999999426</c:v>
                </c:pt>
                <c:pt idx="1765">
                  <c:v>176.49999999999426</c:v>
                </c:pt>
                <c:pt idx="1766">
                  <c:v>176.59999999999425</c:v>
                </c:pt>
                <c:pt idx="1767">
                  <c:v>176.69999999999425</c:v>
                </c:pt>
                <c:pt idx="1768">
                  <c:v>176.79999999999424</c:v>
                </c:pt>
                <c:pt idx="1769">
                  <c:v>176.89999999999424</c:v>
                </c:pt>
                <c:pt idx="1770">
                  <c:v>176.99999999999423</c:v>
                </c:pt>
                <c:pt idx="1771">
                  <c:v>177.09999999999422</c:v>
                </c:pt>
                <c:pt idx="1772">
                  <c:v>177.19999999999422</c:v>
                </c:pt>
                <c:pt idx="1773">
                  <c:v>177.29999999999421</c:v>
                </c:pt>
                <c:pt idx="1774">
                  <c:v>177.39999999999421</c:v>
                </c:pt>
                <c:pt idx="1775">
                  <c:v>177.4999999999942</c:v>
                </c:pt>
                <c:pt idx="1776">
                  <c:v>177.5999999999942</c:v>
                </c:pt>
                <c:pt idx="1777">
                  <c:v>177.69999999999419</c:v>
                </c:pt>
                <c:pt idx="1778">
                  <c:v>177.79999999999418</c:v>
                </c:pt>
                <c:pt idx="1779">
                  <c:v>177.89999999999418</c:v>
                </c:pt>
                <c:pt idx="1780">
                  <c:v>177.99999999999417</c:v>
                </c:pt>
                <c:pt idx="1781">
                  <c:v>178.09999999999417</c:v>
                </c:pt>
                <c:pt idx="1782">
                  <c:v>178.19999999999416</c:v>
                </c:pt>
                <c:pt idx="1783">
                  <c:v>178.29999999999416</c:v>
                </c:pt>
                <c:pt idx="1784">
                  <c:v>178.39999999999415</c:v>
                </c:pt>
                <c:pt idx="1785">
                  <c:v>178.49999999999415</c:v>
                </c:pt>
                <c:pt idx="1786">
                  <c:v>178.59999999999414</c:v>
                </c:pt>
                <c:pt idx="1787">
                  <c:v>178.69999999999413</c:v>
                </c:pt>
                <c:pt idx="1788">
                  <c:v>178.79999999999413</c:v>
                </c:pt>
                <c:pt idx="1789">
                  <c:v>178.89999999999412</c:v>
                </c:pt>
                <c:pt idx="1790">
                  <c:v>178.99999999999412</c:v>
                </c:pt>
                <c:pt idx="1791">
                  <c:v>179.09999999999411</c:v>
                </c:pt>
                <c:pt idx="1792">
                  <c:v>179.19999999999411</c:v>
                </c:pt>
                <c:pt idx="1793">
                  <c:v>179.2999999999941</c:v>
                </c:pt>
                <c:pt idx="1794">
                  <c:v>179.39999999999409</c:v>
                </c:pt>
                <c:pt idx="1795">
                  <c:v>179.49999999999409</c:v>
                </c:pt>
                <c:pt idx="1796">
                  <c:v>179.59999999999408</c:v>
                </c:pt>
                <c:pt idx="1797">
                  <c:v>179.69999999999408</c:v>
                </c:pt>
                <c:pt idx="1798">
                  <c:v>179.79999999999407</c:v>
                </c:pt>
                <c:pt idx="1799">
                  <c:v>179.89999999999407</c:v>
                </c:pt>
                <c:pt idx="1800">
                  <c:v>179.99999999999406</c:v>
                </c:pt>
                <c:pt idx="1801">
                  <c:v>180.09999999999405</c:v>
                </c:pt>
                <c:pt idx="1802">
                  <c:v>180.19999999999405</c:v>
                </c:pt>
                <c:pt idx="1803">
                  <c:v>180.29999999999404</c:v>
                </c:pt>
                <c:pt idx="1804">
                  <c:v>180.39999999999404</c:v>
                </c:pt>
                <c:pt idx="1805">
                  <c:v>180.49999999999403</c:v>
                </c:pt>
                <c:pt idx="1806">
                  <c:v>180.59999999999403</c:v>
                </c:pt>
                <c:pt idx="1807">
                  <c:v>180.69999999999402</c:v>
                </c:pt>
                <c:pt idx="1808">
                  <c:v>180.79999999999401</c:v>
                </c:pt>
                <c:pt idx="1809">
                  <c:v>180.89999999999401</c:v>
                </c:pt>
                <c:pt idx="1810">
                  <c:v>180.999999999994</c:v>
                </c:pt>
                <c:pt idx="1811">
                  <c:v>181.099999999994</c:v>
                </c:pt>
                <c:pt idx="1812">
                  <c:v>181.19999999999399</c:v>
                </c:pt>
                <c:pt idx="1813">
                  <c:v>181.29999999999399</c:v>
                </c:pt>
                <c:pt idx="1814">
                  <c:v>181.39999999999398</c:v>
                </c:pt>
                <c:pt idx="1815">
                  <c:v>181.49999999999397</c:v>
                </c:pt>
                <c:pt idx="1816">
                  <c:v>181.59999999999397</c:v>
                </c:pt>
                <c:pt idx="1817">
                  <c:v>181.69999999999396</c:v>
                </c:pt>
                <c:pt idx="1818">
                  <c:v>181.79999999999396</c:v>
                </c:pt>
                <c:pt idx="1819">
                  <c:v>181.89999999999395</c:v>
                </c:pt>
                <c:pt idx="1820">
                  <c:v>181.99999999999395</c:v>
                </c:pt>
                <c:pt idx="1821">
                  <c:v>182.09999999999394</c:v>
                </c:pt>
                <c:pt idx="1822">
                  <c:v>182.19999999999393</c:v>
                </c:pt>
                <c:pt idx="1823">
                  <c:v>182.29999999999393</c:v>
                </c:pt>
                <c:pt idx="1824">
                  <c:v>182.39999999999392</c:v>
                </c:pt>
                <c:pt idx="1825">
                  <c:v>182.49999999999392</c:v>
                </c:pt>
                <c:pt idx="1826">
                  <c:v>182.59999999999391</c:v>
                </c:pt>
                <c:pt idx="1827">
                  <c:v>182.69999999999391</c:v>
                </c:pt>
                <c:pt idx="1828">
                  <c:v>182.7999999999939</c:v>
                </c:pt>
                <c:pt idx="1829">
                  <c:v>182.8999999999939</c:v>
                </c:pt>
                <c:pt idx="1830">
                  <c:v>182.99999999999389</c:v>
                </c:pt>
                <c:pt idx="1831">
                  <c:v>183.09999999999388</c:v>
                </c:pt>
                <c:pt idx="1832">
                  <c:v>183.19999999999388</c:v>
                </c:pt>
                <c:pt idx="1833">
                  <c:v>183.29999999999387</c:v>
                </c:pt>
                <c:pt idx="1834">
                  <c:v>183.39999999999387</c:v>
                </c:pt>
                <c:pt idx="1835">
                  <c:v>183.49999999999386</c:v>
                </c:pt>
                <c:pt idx="1836">
                  <c:v>183.59999999999386</c:v>
                </c:pt>
                <c:pt idx="1837">
                  <c:v>183.69999999999385</c:v>
                </c:pt>
                <c:pt idx="1838">
                  <c:v>183.79999999999384</c:v>
                </c:pt>
                <c:pt idx="1839">
                  <c:v>183.89999999999384</c:v>
                </c:pt>
                <c:pt idx="1840">
                  <c:v>183.99999999999383</c:v>
                </c:pt>
                <c:pt idx="1841">
                  <c:v>184.09999999999383</c:v>
                </c:pt>
                <c:pt idx="1842">
                  <c:v>184.19999999999382</c:v>
                </c:pt>
                <c:pt idx="1843">
                  <c:v>184.29999999999382</c:v>
                </c:pt>
                <c:pt idx="1844">
                  <c:v>184.39999999999381</c:v>
                </c:pt>
                <c:pt idx="1845">
                  <c:v>184.4999999999938</c:v>
                </c:pt>
                <c:pt idx="1846">
                  <c:v>184.5999999999938</c:v>
                </c:pt>
                <c:pt idx="1847">
                  <c:v>184.69999999999379</c:v>
                </c:pt>
                <c:pt idx="1848">
                  <c:v>184.79999999999379</c:v>
                </c:pt>
                <c:pt idx="1849">
                  <c:v>184.89999999999378</c:v>
                </c:pt>
                <c:pt idx="1850">
                  <c:v>184.99999999999378</c:v>
                </c:pt>
                <c:pt idx="1851">
                  <c:v>185.09999999999377</c:v>
                </c:pt>
                <c:pt idx="1852">
                  <c:v>185.19999999999376</c:v>
                </c:pt>
                <c:pt idx="1853">
                  <c:v>185.29999999999376</c:v>
                </c:pt>
                <c:pt idx="1854">
                  <c:v>185.39999999999375</c:v>
                </c:pt>
                <c:pt idx="1855">
                  <c:v>185.49999999999375</c:v>
                </c:pt>
                <c:pt idx="1856">
                  <c:v>185.59999999999374</c:v>
                </c:pt>
                <c:pt idx="1857">
                  <c:v>185.69999999999374</c:v>
                </c:pt>
                <c:pt idx="1858">
                  <c:v>185.79999999999373</c:v>
                </c:pt>
                <c:pt idx="1859">
                  <c:v>185.89999999999372</c:v>
                </c:pt>
                <c:pt idx="1860">
                  <c:v>185.99999999999372</c:v>
                </c:pt>
                <c:pt idx="1861">
                  <c:v>186.09999999999371</c:v>
                </c:pt>
                <c:pt idx="1862">
                  <c:v>186.19999999999371</c:v>
                </c:pt>
                <c:pt idx="1863">
                  <c:v>186.2999999999937</c:v>
                </c:pt>
                <c:pt idx="1864">
                  <c:v>186.3999999999937</c:v>
                </c:pt>
                <c:pt idx="1865">
                  <c:v>186.49999999999369</c:v>
                </c:pt>
                <c:pt idx="1866">
                  <c:v>186.59999999999368</c:v>
                </c:pt>
                <c:pt idx="1867">
                  <c:v>186.69999999999368</c:v>
                </c:pt>
                <c:pt idx="1868">
                  <c:v>186.79999999999367</c:v>
                </c:pt>
                <c:pt idx="1869">
                  <c:v>186.89999999999367</c:v>
                </c:pt>
                <c:pt idx="1870">
                  <c:v>186.99999999999366</c:v>
                </c:pt>
                <c:pt idx="1871">
                  <c:v>187.09999999999366</c:v>
                </c:pt>
                <c:pt idx="1872">
                  <c:v>187.19999999999365</c:v>
                </c:pt>
                <c:pt idx="1873">
                  <c:v>187.29999999999364</c:v>
                </c:pt>
                <c:pt idx="1874">
                  <c:v>187.39999999999364</c:v>
                </c:pt>
                <c:pt idx="1875">
                  <c:v>187.49999999999363</c:v>
                </c:pt>
                <c:pt idx="1876">
                  <c:v>187.59999999999363</c:v>
                </c:pt>
                <c:pt idx="1877">
                  <c:v>187.69999999999362</c:v>
                </c:pt>
                <c:pt idx="1878">
                  <c:v>187.79999999999362</c:v>
                </c:pt>
                <c:pt idx="1879">
                  <c:v>187.89999999999361</c:v>
                </c:pt>
                <c:pt idx="1880">
                  <c:v>187.99999999999361</c:v>
                </c:pt>
                <c:pt idx="1881">
                  <c:v>188.0999999999936</c:v>
                </c:pt>
                <c:pt idx="1882">
                  <c:v>188.19999999999359</c:v>
                </c:pt>
                <c:pt idx="1883">
                  <c:v>188.29999999999359</c:v>
                </c:pt>
                <c:pt idx="1884">
                  <c:v>188.39999999999358</c:v>
                </c:pt>
                <c:pt idx="1885">
                  <c:v>188.49999999999358</c:v>
                </c:pt>
                <c:pt idx="1886">
                  <c:v>188.59999999999357</c:v>
                </c:pt>
                <c:pt idx="1887">
                  <c:v>188.69999999999357</c:v>
                </c:pt>
                <c:pt idx="1888">
                  <c:v>188.79999999999356</c:v>
                </c:pt>
                <c:pt idx="1889">
                  <c:v>188.89999999999355</c:v>
                </c:pt>
                <c:pt idx="1890">
                  <c:v>188.99999999999355</c:v>
                </c:pt>
                <c:pt idx="1891">
                  <c:v>189.09999999999354</c:v>
                </c:pt>
                <c:pt idx="1892">
                  <c:v>189.19999999999354</c:v>
                </c:pt>
                <c:pt idx="1893">
                  <c:v>189.29999999999353</c:v>
                </c:pt>
                <c:pt idx="1894">
                  <c:v>189.39999999999353</c:v>
                </c:pt>
                <c:pt idx="1895">
                  <c:v>189.49999999999352</c:v>
                </c:pt>
                <c:pt idx="1896">
                  <c:v>189.59999999999351</c:v>
                </c:pt>
                <c:pt idx="1897">
                  <c:v>189.69999999999351</c:v>
                </c:pt>
                <c:pt idx="1898">
                  <c:v>189.7999999999935</c:v>
                </c:pt>
                <c:pt idx="1899">
                  <c:v>189.8999999999935</c:v>
                </c:pt>
                <c:pt idx="1900">
                  <c:v>189.99999999999349</c:v>
                </c:pt>
                <c:pt idx="1901">
                  <c:v>190.09999999999349</c:v>
                </c:pt>
                <c:pt idx="1902">
                  <c:v>190.19999999999348</c:v>
                </c:pt>
                <c:pt idx="1903">
                  <c:v>190.29999999999347</c:v>
                </c:pt>
                <c:pt idx="1904">
                  <c:v>190.39999999999347</c:v>
                </c:pt>
                <c:pt idx="1905">
                  <c:v>190.49999999999346</c:v>
                </c:pt>
                <c:pt idx="1906">
                  <c:v>190.59999999999346</c:v>
                </c:pt>
                <c:pt idx="1907">
                  <c:v>190.69999999999345</c:v>
                </c:pt>
                <c:pt idx="1908">
                  <c:v>190.79999999999345</c:v>
                </c:pt>
                <c:pt idx="1909">
                  <c:v>190.89999999999344</c:v>
                </c:pt>
                <c:pt idx="1910">
                  <c:v>190.99999999999343</c:v>
                </c:pt>
                <c:pt idx="1911">
                  <c:v>191.09999999999343</c:v>
                </c:pt>
                <c:pt idx="1912">
                  <c:v>191.19999999999342</c:v>
                </c:pt>
                <c:pt idx="1913">
                  <c:v>191.29999999999342</c:v>
                </c:pt>
                <c:pt idx="1914">
                  <c:v>191.39999999999341</c:v>
                </c:pt>
                <c:pt idx="1915">
                  <c:v>191.49999999999341</c:v>
                </c:pt>
                <c:pt idx="1916">
                  <c:v>191.5999999999934</c:v>
                </c:pt>
                <c:pt idx="1917">
                  <c:v>191.69999999999339</c:v>
                </c:pt>
                <c:pt idx="1918">
                  <c:v>191.79999999999339</c:v>
                </c:pt>
                <c:pt idx="1919">
                  <c:v>191.89999999999338</c:v>
                </c:pt>
                <c:pt idx="1920">
                  <c:v>191.99999999999338</c:v>
                </c:pt>
                <c:pt idx="1921">
                  <c:v>192.09999999999337</c:v>
                </c:pt>
                <c:pt idx="1922">
                  <c:v>192.19999999999337</c:v>
                </c:pt>
                <c:pt idx="1923">
                  <c:v>192.29999999999336</c:v>
                </c:pt>
                <c:pt idx="1924">
                  <c:v>192.39999999999336</c:v>
                </c:pt>
                <c:pt idx="1925">
                  <c:v>192.49999999999335</c:v>
                </c:pt>
                <c:pt idx="1926">
                  <c:v>192.59999999999334</c:v>
                </c:pt>
                <c:pt idx="1927">
                  <c:v>192.69999999999334</c:v>
                </c:pt>
                <c:pt idx="1928">
                  <c:v>192.79999999999333</c:v>
                </c:pt>
                <c:pt idx="1929">
                  <c:v>192.89999999999333</c:v>
                </c:pt>
                <c:pt idx="1930">
                  <c:v>192.99999999999332</c:v>
                </c:pt>
                <c:pt idx="1931">
                  <c:v>193.09999999999332</c:v>
                </c:pt>
                <c:pt idx="1932">
                  <c:v>193.19999999999331</c:v>
                </c:pt>
                <c:pt idx="1933">
                  <c:v>193.2999999999933</c:v>
                </c:pt>
                <c:pt idx="1934">
                  <c:v>193.3999999999933</c:v>
                </c:pt>
                <c:pt idx="1935">
                  <c:v>193.49999999999329</c:v>
                </c:pt>
                <c:pt idx="1936">
                  <c:v>193.59999999999329</c:v>
                </c:pt>
                <c:pt idx="1937">
                  <c:v>193.69999999999328</c:v>
                </c:pt>
                <c:pt idx="1938">
                  <c:v>193.79999999999328</c:v>
                </c:pt>
                <c:pt idx="1939">
                  <c:v>193.89999999999327</c:v>
                </c:pt>
                <c:pt idx="1940">
                  <c:v>193.99999999999326</c:v>
                </c:pt>
                <c:pt idx="1941">
                  <c:v>194.09999999999326</c:v>
                </c:pt>
                <c:pt idx="1942">
                  <c:v>194.19999999999325</c:v>
                </c:pt>
                <c:pt idx="1943">
                  <c:v>194.29999999999325</c:v>
                </c:pt>
                <c:pt idx="1944">
                  <c:v>194.39999999999324</c:v>
                </c:pt>
                <c:pt idx="1945">
                  <c:v>194.49999999999324</c:v>
                </c:pt>
                <c:pt idx="1946">
                  <c:v>194.59999999999323</c:v>
                </c:pt>
                <c:pt idx="1947">
                  <c:v>194.69999999999322</c:v>
                </c:pt>
                <c:pt idx="1948">
                  <c:v>194.79999999999322</c:v>
                </c:pt>
                <c:pt idx="1949">
                  <c:v>194.89999999999321</c:v>
                </c:pt>
                <c:pt idx="1950">
                  <c:v>194.99999999999321</c:v>
                </c:pt>
                <c:pt idx="1951">
                  <c:v>195.0999999999932</c:v>
                </c:pt>
                <c:pt idx="1952">
                  <c:v>195.1999999999932</c:v>
                </c:pt>
                <c:pt idx="1953">
                  <c:v>195.29999999999319</c:v>
                </c:pt>
                <c:pt idx="1954">
                  <c:v>195.39999999999318</c:v>
                </c:pt>
                <c:pt idx="1955">
                  <c:v>195.49999999999318</c:v>
                </c:pt>
                <c:pt idx="1956">
                  <c:v>195.59999999999317</c:v>
                </c:pt>
                <c:pt idx="1957">
                  <c:v>195.69999999999317</c:v>
                </c:pt>
                <c:pt idx="1958">
                  <c:v>195.79999999999316</c:v>
                </c:pt>
                <c:pt idx="1959">
                  <c:v>195.89999999999316</c:v>
                </c:pt>
                <c:pt idx="1960">
                  <c:v>195.99999999999315</c:v>
                </c:pt>
                <c:pt idx="1961">
                  <c:v>196.09999999999314</c:v>
                </c:pt>
                <c:pt idx="1962">
                  <c:v>196.19999999999314</c:v>
                </c:pt>
                <c:pt idx="1963">
                  <c:v>196.29999999999313</c:v>
                </c:pt>
                <c:pt idx="1964">
                  <c:v>196.39999999999313</c:v>
                </c:pt>
                <c:pt idx="1965">
                  <c:v>196.49999999999312</c:v>
                </c:pt>
                <c:pt idx="1966">
                  <c:v>196.59999999999312</c:v>
                </c:pt>
                <c:pt idx="1967">
                  <c:v>196.69999999999311</c:v>
                </c:pt>
                <c:pt idx="1968">
                  <c:v>196.7999999999931</c:v>
                </c:pt>
                <c:pt idx="1969">
                  <c:v>196.8999999999931</c:v>
                </c:pt>
                <c:pt idx="1970">
                  <c:v>196.99999999999309</c:v>
                </c:pt>
                <c:pt idx="1971">
                  <c:v>197.09999999999309</c:v>
                </c:pt>
                <c:pt idx="1972">
                  <c:v>197.19999999999308</c:v>
                </c:pt>
                <c:pt idx="1973">
                  <c:v>197.29999999999308</c:v>
                </c:pt>
                <c:pt idx="1974">
                  <c:v>197.39999999999307</c:v>
                </c:pt>
                <c:pt idx="1975">
                  <c:v>197.49999999999307</c:v>
                </c:pt>
                <c:pt idx="1976">
                  <c:v>197.59999999999306</c:v>
                </c:pt>
                <c:pt idx="1977">
                  <c:v>197.69999999999305</c:v>
                </c:pt>
                <c:pt idx="1978">
                  <c:v>197.79999999999305</c:v>
                </c:pt>
                <c:pt idx="1979">
                  <c:v>197.89999999999304</c:v>
                </c:pt>
                <c:pt idx="1980">
                  <c:v>197.99999999999304</c:v>
                </c:pt>
                <c:pt idx="1981">
                  <c:v>198.09999999999303</c:v>
                </c:pt>
                <c:pt idx="1982">
                  <c:v>198.19999999999303</c:v>
                </c:pt>
                <c:pt idx="1983">
                  <c:v>198.29999999999302</c:v>
                </c:pt>
                <c:pt idx="1984">
                  <c:v>198.39999999999301</c:v>
                </c:pt>
                <c:pt idx="1985">
                  <c:v>198.49999999999301</c:v>
                </c:pt>
                <c:pt idx="1986">
                  <c:v>198.599999999993</c:v>
                </c:pt>
                <c:pt idx="1987">
                  <c:v>198.699999999993</c:v>
                </c:pt>
                <c:pt idx="1988">
                  <c:v>198.79999999999299</c:v>
                </c:pt>
                <c:pt idx="1989">
                  <c:v>198.89999999999299</c:v>
                </c:pt>
                <c:pt idx="1990">
                  <c:v>198.99999999999298</c:v>
                </c:pt>
                <c:pt idx="1991">
                  <c:v>199.09999999999297</c:v>
                </c:pt>
                <c:pt idx="1992">
                  <c:v>199.19999999999297</c:v>
                </c:pt>
                <c:pt idx="1993">
                  <c:v>199.29999999999296</c:v>
                </c:pt>
                <c:pt idx="1994">
                  <c:v>199.39999999999296</c:v>
                </c:pt>
                <c:pt idx="1995">
                  <c:v>199.49999999999295</c:v>
                </c:pt>
                <c:pt idx="1996">
                  <c:v>199.59999999999295</c:v>
                </c:pt>
                <c:pt idx="1997">
                  <c:v>199.69999999999294</c:v>
                </c:pt>
                <c:pt idx="1998">
                  <c:v>199.79999999999293</c:v>
                </c:pt>
                <c:pt idx="1999">
                  <c:v>199.89999999999293</c:v>
                </c:pt>
                <c:pt idx="2000">
                  <c:v>199.99999999999292</c:v>
                </c:pt>
                <c:pt idx="2001">
                  <c:v>200.09999999999292</c:v>
                </c:pt>
                <c:pt idx="2002">
                  <c:v>200.19999999999291</c:v>
                </c:pt>
                <c:pt idx="2003">
                  <c:v>200.29999999999291</c:v>
                </c:pt>
                <c:pt idx="2004">
                  <c:v>200.3999999999929</c:v>
                </c:pt>
                <c:pt idx="2005">
                  <c:v>200.49999999999289</c:v>
                </c:pt>
                <c:pt idx="2006">
                  <c:v>200.59999999999289</c:v>
                </c:pt>
                <c:pt idx="2007">
                  <c:v>200.69999999999288</c:v>
                </c:pt>
                <c:pt idx="2008">
                  <c:v>200.79999999999288</c:v>
                </c:pt>
                <c:pt idx="2009">
                  <c:v>200.89999999999287</c:v>
                </c:pt>
                <c:pt idx="2010">
                  <c:v>200.99999999999287</c:v>
                </c:pt>
                <c:pt idx="2011">
                  <c:v>201.09999999999286</c:v>
                </c:pt>
                <c:pt idx="2012">
                  <c:v>201.19999999999285</c:v>
                </c:pt>
                <c:pt idx="2013">
                  <c:v>201.29999999999285</c:v>
                </c:pt>
                <c:pt idx="2014">
                  <c:v>201.39999999999284</c:v>
                </c:pt>
                <c:pt idx="2015">
                  <c:v>201.49999999999284</c:v>
                </c:pt>
                <c:pt idx="2016">
                  <c:v>201.59999999999283</c:v>
                </c:pt>
                <c:pt idx="2017">
                  <c:v>201.69999999999283</c:v>
                </c:pt>
                <c:pt idx="2018">
                  <c:v>201.79999999999282</c:v>
                </c:pt>
                <c:pt idx="2019">
                  <c:v>201.89999999999281</c:v>
                </c:pt>
                <c:pt idx="2020">
                  <c:v>201.99999999999281</c:v>
                </c:pt>
                <c:pt idx="2021">
                  <c:v>202.0999999999928</c:v>
                </c:pt>
                <c:pt idx="2022">
                  <c:v>202.1999999999928</c:v>
                </c:pt>
                <c:pt idx="2023">
                  <c:v>202.29999999999279</c:v>
                </c:pt>
                <c:pt idx="2024">
                  <c:v>202.39999999999279</c:v>
                </c:pt>
                <c:pt idx="2025">
                  <c:v>202.49999999999278</c:v>
                </c:pt>
                <c:pt idx="2026">
                  <c:v>202.59999999999278</c:v>
                </c:pt>
                <c:pt idx="2027">
                  <c:v>202.69999999999277</c:v>
                </c:pt>
                <c:pt idx="2028">
                  <c:v>202.79999999999276</c:v>
                </c:pt>
                <c:pt idx="2029">
                  <c:v>202.89999999999276</c:v>
                </c:pt>
                <c:pt idx="2030">
                  <c:v>202.99999999999275</c:v>
                </c:pt>
                <c:pt idx="2031">
                  <c:v>203.09999999999275</c:v>
                </c:pt>
                <c:pt idx="2032">
                  <c:v>203.19999999999274</c:v>
                </c:pt>
                <c:pt idx="2033">
                  <c:v>203.29999999999274</c:v>
                </c:pt>
                <c:pt idx="2034">
                  <c:v>203.39999999999273</c:v>
                </c:pt>
                <c:pt idx="2035">
                  <c:v>203.49999999999272</c:v>
                </c:pt>
                <c:pt idx="2036">
                  <c:v>203.59999999999272</c:v>
                </c:pt>
                <c:pt idx="2037">
                  <c:v>203.69999999999271</c:v>
                </c:pt>
                <c:pt idx="2038">
                  <c:v>203.79999999999271</c:v>
                </c:pt>
                <c:pt idx="2039">
                  <c:v>203.8999999999927</c:v>
                </c:pt>
                <c:pt idx="2040">
                  <c:v>203.9999999999927</c:v>
                </c:pt>
                <c:pt idx="2041">
                  <c:v>204.09999999999269</c:v>
                </c:pt>
                <c:pt idx="2042">
                  <c:v>204.19999999999268</c:v>
                </c:pt>
                <c:pt idx="2043">
                  <c:v>204.29999999999268</c:v>
                </c:pt>
                <c:pt idx="2044">
                  <c:v>204.39999999999267</c:v>
                </c:pt>
                <c:pt idx="2045">
                  <c:v>204.49999999999267</c:v>
                </c:pt>
                <c:pt idx="2046">
                  <c:v>204.59999999999266</c:v>
                </c:pt>
                <c:pt idx="2047">
                  <c:v>204.69999999999266</c:v>
                </c:pt>
                <c:pt idx="2048">
                  <c:v>204.79999999999265</c:v>
                </c:pt>
                <c:pt idx="2049">
                  <c:v>204.89999999999264</c:v>
                </c:pt>
                <c:pt idx="2050">
                  <c:v>204.99999999999264</c:v>
                </c:pt>
                <c:pt idx="2051">
                  <c:v>205.09999999999263</c:v>
                </c:pt>
                <c:pt idx="2052">
                  <c:v>205.19999999999263</c:v>
                </c:pt>
                <c:pt idx="2053">
                  <c:v>205.29999999999262</c:v>
                </c:pt>
                <c:pt idx="2054">
                  <c:v>205.39999999999262</c:v>
                </c:pt>
                <c:pt idx="2055">
                  <c:v>205.49999999999261</c:v>
                </c:pt>
                <c:pt idx="2056">
                  <c:v>205.5999999999926</c:v>
                </c:pt>
                <c:pt idx="2057">
                  <c:v>205.6999999999926</c:v>
                </c:pt>
                <c:pt idx="2058">
                  <c:v>205.79999999999259</c:v>
                </c:pt>
                <c:pt idx="2059">
                  <c:v>205.89999999999259</c:v>
                </c:pt>
                <c:pt idx="2060">
                  <c:v>205.99999999999258</c:v>
                </c:pt>
                <c:pt idx="2061">
                  <c:v>206.09999999999258</c:v>
                </c:pt>
                <c:pt idx="2062">
                  <c:v>206.19999999999257</c:v>
                </c:pt>
                <c:pt idx="2063">
                  <c:v>206.29999999999256</c:v>
                </c:pt>
                <c:pt idx="2064">
                  <c:v>206.39999999999256</c:v>
                </c:pt>
                <c:pt idx="2065">
                  <c:v>206.49999999999255</c:v>
                </c:pt>
                <c:pt idx="2066">
                  <c:v>206.59999999999255</c:v>
                </c:pt>
                <c:pt idx="2067">
                  <c:v>206.69999999999254</c:v>
                </c:pt>
                <c:pt idx="2068">
                  <c:v>206.79999999999254</c:v>
                </c:pt>
                <c:pt idx="2069">
                  <c:v>206.89999999999253</c:v>
                </c:pt>
                <c:pt idx="2070">
                  <c:v>206.99999999999253</c:v>
                </c:pt>
                <c:pt idx="2071">
                  <c:v>207.09999999999252</c:v>
                </c:pt>
                <c:pt idx="2072">
                  <c:v>207.19999999999251</c:v>
                </c:pt>
                <c:pt idx="2073">
                  <c:v>207.29999999999251</c:v>
                </c:pt>
                <c:pt idx="2074">
                  <c:v>207.3999999999925</c:v>
                </c:pt>
                <c:pt idx="2075">
                  <c:v>207.4999999999925</c:v>
                </c:pt>
                <c:pt idx="2076">
                  <c:v>207.59999999999249</c:v>
                </c:pt>
                <c:pt idx="2077">
                  <c:v>207.69999999999249</c:v>
                </c:pt>
                <c:pt idx="2078">
                  <c:v>207.79999999999248</c:v>
                </c:pt>
                <c:pt idx="2079">
                  <c:v>207.89999999999247</c:v>
                </c:pt>
                <c:pt idx="2080">
                  <c:v>207.99999999999247</c:v>
                </c:pt>
                <c:pt idx="2081">
                  <c:v>208.09999999999246</c:v>
                </c:pt>
                <c:pt idx="2082">
                  <c:v>208.19999999999246</c:v>
                </c:pt>
                <c:pt idx="2083">
                  <c:v>208.29999999999245</c:v>
                </c:pt>
                <c:pt idx="2084">
                  <c:v>208.39999999999245</c:v>
                </c:pt>
                <c:pt idx="2085">
                  <c:v>208.49999999999244</c:v>
                </c:pt>
                <c:pt idx="2086">
                  <c:v>208.59999999999243</c:v>
                </c:pt>
                <c:pt idx="2087">
                  <c:v>208.69999999999243</c:v>
                </c:pt>
                <c:pt idx="2088">
                  <c:v>208.79999999999242</c:v>
                </c:pt>
                <c:pt idx="2089">
                  <c:v>208.89999999999242</c:v>
                </c:pt>
                <c:pt idx="2090">
                  <c:v>208.99999999999241</c:v>
                </c:pt>
                <c:pt idx="2091">
                  <c:v>209.09999999999241</c:v>
                </c:pt>
                <c:pt idx="2092">
                  <c:v>209.1999999999924</c:v>
                </c:pt>
                <c:pt idx="2093">
                  <c:v>209.29999999999239</c:v>
                </c:pt>
                <c:pt idx="2094">
                  <c:v>209.39999999999239</c:v>
                </c:pt>
                <c:pt idx="2095">
                  <c:v>209.49999999999238</c:v>
                </c:pt>
                <c:pt idx="2096">
                  <c:v>209.59999999999238</c:v>
                </c:pt>
                <c:pt idx="2097">
                  <c:v>209.69999999999237</c:v>
                </c:pt>
                <c:pt idx="2098">
                  <c:v>209.79999999999237</c:v>
                </c:pt>
                <c:pt idx="2099">
                  <c:v>209.89999999999236</c:v>
                </c:pt>
                <c:pt idx="2100">
                  <c:v>209.99999999999235</c:v>
                </c:pt>
                <c:pt idx="2101">
                  <c:v>210.09999999999235</c:v>
                </c:pt>
                <c:pt idx="2102">
                  <c:v>210.19999999999234</c:v>
                </c:pt>
                <c:pt idx="2103">
                  <c:v>210.29999999999234</c:v>
                </c:pt>
                <c:pt idx="2104">
                  <c:v>210.39999999999233</c:v>
                </c:pt>
                <c:pt idx="2105">
                  <c:v>210.49999999999233</c:v>
                </c:pt>
                <c:pt idx="2106">
                  <c:v>210.59999999999232</c:v>
                </c:pt>
                <c:pt idx="2107">
                  <c:v>210.69999999999231</c:v>
                </c:pt>
                <c:pt idx="2108">
                  <c:v>210.79999999999231</c:v>
                </c:pt>
                <c:pt idx="2109">
                  <c:v>210.8999999999923</c:v>
                </c:pt>
                <c:pt idx="2110">
                  <c:v>210.9999999999923</c:v>
                </c:pt>
                <c:pt idx="2111">
                  <c:v>211.09999999999229</c:v>
                </c:pt>
                <c:pt idx="2112">
                  <c:v>211.19999999999229</c:v>
                </c:pt>
                <c:pt idx="2113">
                  <c:v>211.29999999999228</c:v>
                </c:pt>
                <c:pt idx="2114">
                  <c:v>211.39999999999227</c:v>
                </c:pt>
                <c:pt idx="2115">
                  <c:v>211.49999999999227</c:v>
                </c:pt>
                <c:pt idx="2116">
                  <c:v>211.59999999999226</c:v>
                </c:pt>
                <c:pt idx="2117">
                  <c:v>211.69999999999226</c:v>
                </c:pt>
                <c:pt idx="2118">
                  <c:v>211.79999999999225</c:v>
                </c:pt>
                <c:pt idx="2119">
                  <c:v>211.89999999999225</c:v>
                </c:pt>
                <c:pt idx="2120">
                  <c:v>211.99999999999224</c:v>
                </c:pt>
                <c:pt idx="2121">
                  <c:v>212.09999999999224</c:v>
                </c:pt>
                <c:pt idx="2122">
                  <c:v>212.19999999999223</c:v>
                </c:pt>
                <c:pt idx="2123">
                  <c:v>212.29999999999222</c:v>
                </c:pt>
                <c:pt idx="2124">
                  <c:v>212.39999999999222</c:v>
                </c:pt>
                <c:pt idx="2125">
                  <c:v>212.49999999999221</c:v>
                </c:pt>
                <c:pt idx="2126">
                  <c:v>212.59999999999221</c:v>
                </c:pt>
                <c:pt idx="2127">
                  <c:v>212.6999999999922</c:v>
                </c:pt>
                <c:pt idx="2128">
                  <c:v>212.7999999999922</c:v>
                </c:pt>
                <c:pt idx="2129">
                  <c:v>212.89999999999219</c:v>
                </c:pt>
                <c:pt idx="2130">
                  <c:v>212.99999999999218</c:v>
                </c:pt>
                <c:pt idx="2131">
                  <c:v>213.09999999999218</c:v>
                </c:pt>
                <c:pt idx="2132">
                  <c:v>213.19999999999217</c:v>
                </c:pt>
                <c:pt idx="2133">
                  <c:v>213.29999999999217</c:v>
                </c:pt>
                <c:pt idx="2134">
                  <c:v>213.39999999999216</c:v>
                </c:pt>
                <c:pt idx="2135">
                  <c:v>213.49999999999216</c:v>
                </c:pt>
                <c:pt idx="2136">
                  <c:v>213.59999999999215</c:v>
                </c:pt>
                <c:pt idx="2137">
                  <c:v>213.69999999999214</c:v>
                </c:pt>
                <c:pt idx="2138">
                  <c:v>213.79999999999214</c:v>
                </c:pt>
                <c:pt idx="2139">
                  <c:v>213.89999999999213</c:v>
                </c:pt>
                <c:pt idx="2140">
                  <c:v>213.99999999999213</c:v>
                </c:pt>
                <c:pt idx="2141">
                  <c:v>214.09999999999212</c:v>
                </c:pt>
                <c:pt idx="2142">
                  <c:v>214.19999999999212</c:v>
                </c:pt>
                <c:pt idx="2143">
                  <c:v>214.29999999999211</c:v>
                </c:pt>
                <c:pt idx="2144">
                  <c:v>214.3999999999921</c:v>
                </c:pt>
                <c:pt idx="2145">
                  <c:v>214.4999999999921</c:v>
                </c:pt>
                <c:pt idx="2146">
                  <c:v>214.59999999999209</c:v>
                </c:pt>
                <c:pt idx="2147">
                  <c:v>214.69999999999209</c:v>
                </c:pt>
                <c:pt idx="2148">
                  <c:v>214.79999999999208</c:v>
                </c:pt>
                <c:pt idx="2149">
                  <c:v>214.89999999999208</c:v>
                </c:pt>
                <c:pt idx="2150">
                  <c:v>214.99999999999207</c:v>
                </c:pt>
                <c:pt idx="2151">
                  <c:v>215.09999999999206</c:v>
                </c:pt>
                <c:pt idx="2152">
                  <c:v>215.19999999999206</c:v>
                </c:pt>
                <c:pt idx="2153">
                  <c:v>215.29999999999205</c:v>
                </c:pt>
                <c:pt idx="2154">
                  <c:v>215.39999999999205</c:v>
                </c:pt>
                <c:pt idx="2155">
                  <c:v>215.49999999999204</c:v>
                </c:pt>
                <c:pt idx="2156">
                  <c:v>215.59999999999204</c:v>
                </c:pt>
                <c:pt idx="2157">
                  <c:v>215.69999999999203</c:v>
                </c:pt>
                <c:pt idx="2158">
                  <c:v>215.79999999999202</c:v>
                </c:pt>
                <c:pt idx="2159">
                  <c:v>215.89999999999202</c:v>
                </c:pt>
                <c:pt idx="2160">
                  <c:v>215.99999999999201</c:v>
                </c:pt>
                <c:pt idx="2161">
                  <c:v>216.09999999999201</c:v>
                </c:pt>
                <c:pt idx="2162">
                  <c:v>216.199999999992</c:v>
                </c:pt>
                <c:pt idx="2163">
                  <c:v>216.299999999992</c:v>
                </c:pt>
                <c:pt idx="2164">
                  <c:v>216.39999999999199</c:v>
                </c:pt>
                <c:pt idx="2165">
                  <c:v>216.49999999999199</c:v>
                </c:pt>
                <c:pt idx="2166">
                  <c:v>216.59999999999198</c:v>
                </c:pt>
                <c:pt idx="2167">
                  <c:v>216.69999999999197</c:v>
                </c:pt>
                <c:pt idx="2168">
                  <c:v>216.79999999999197</c:v>
                </c:pt>
                <c:pt idx="2169">
                  <c:v>216.89999999999196</c:v>
                </c:pt>
                <c:pt idx="2170">
                  <c:v>216.99999999999196</c:v>
                </c:pt>
                <c:pt idx="2171">
                  <c:v>217.09999999999195</c:v>
                </c:pt>
                <c:pt idx="2172">
                  <c:v>217.19999999999195</c:v>
                </c:pt>
                <c:pt idx="2173">
                  <c:v>217.29999999999194</c:v>
                </c:pt>
                <c:pt idx="2174">
                  <c:v>217.39999999999193</c:v>
                </c:pt>
                <c:pt idx="2175">
                  <c:v>217.49999999999193</c:v>
                </c:pt>
                <c:pt idx="2176">
                  <c:v>217.59999999999192</c:v>
                </c:pt>
                <c:pt idx="2177">
                  <c:v>217.69999999999192</c:v>
                </c:pt>
                <c:pt idx="2178">
                  <c:v>217.79999999999191</c:v>
                </c:pt>
                <c:pt idx="2179">
                  <c:v>217.89999999999191</c:v>
                </c:pt>
                <c:pt idx="2180">
                  <c:v>217.9999999999919</c:v>
                </c:pt>
                <c:pt idx="2181">
                  <c:v>218.09999999999189</c:v>
                </c:pt>
                <c:pt idx="2182">
                  <c:v>218.19999999999189</c:v>
                </c:pt>
                <c:pt idx="2183">
                  <c:v>218.29999999999188</c:v>
                </c:pt>
                <c:pt idx="2184">
                  <c:v>218.39999999999188</c:v>
                </c:pt>
                <c:pt idx="2185">
                  <c:v>218.49999999999187</c:v>
                </c:pt>
                <c:pt idx="2186">
                  <c:v>218.59999999999187</c:v>
                </c:pt>
                <c:pt idx="2187">
                  <c:v>218.69999999999186</c:v>
                </c:pt>
                <c:pt idx="2188">
                  <c:v>218.79999999999185</c:v>
                </c:pt>
                <c:pt idx="2189">
                  <c:v>218.89999999999185</c:v>
                </c:pt>
                <c:pt idx="2190">
                  <c:v>218.99999999999184</c:v>
                </c:pt>
                <c:pt idx="2191">
                  <c:v>219.09999999999184</c:v>
                </c:pt>
                <c:pt idx="2192">
                  <c:v>219.19999999999183</c:v>
                </c:pt>
                <c:pt idx="2193">
                  <c:v>219.29999999999183</c:v>
                </c:pt>
                <c:pt idx="2194">
                  <c:v>219.39999999999182</c:v>
                </c:pt>
                <c:pt idx="2195">
                  <c:v>219.49999999999181</c:v>
                </c:pt>
                <c:pt idx="2196">
                  <c:v>219.59999999999181</c:v>
                </c:pt>
                <c:pt idx="2197">
                  <c:v>219.6999999999918</c:v>
                </c:pt>
                <c:pt idx="2198">
                  <c:v>219.7999999999918</c:v>
                </c:pt>
                <c:pt idx="2199">
                  <c:v>219.89999999999179</c:v>
                </c:pt>
                <c:pt idx="2200">
                  <c:v>219.99999999999179</c:v>
                </c:pt>
                <c:pt idx="2201">
                  <c:v>220.09999999999178</c:v>
                </c:pt>
                <c:pt idx="2202">
                  <c:v>220.19999999999177</c:v>
                </c:pt>
                <c:pt idx="2203">
                  <c:v>220.29999999999177</c:v>
                </c:pt>
                <c:pt idx="2204">
                  <c:v>220.39999999999176</c:v>
                </c:pt>
                <c:pt idx="2205">
                  <c:v>220.49999999999176</c:v>
                </c:pt>
                <c:pt idx="2206">
                  <c:v>220.59999999999175</c:v>
                </c:pt>
                <c:pt idx="2207">
                  <c:v>220.69999999999175</c:v>
                </c:pt>
                <c:pt idx="2208">
                  <c:v>220.79999999999174</c:v>
                </c:pt>
                <c:pt idx="2209">
                  <c:v>220.89999999999173</c:v>
                </c:pt>
                <c:pt idx="2210">
                  <c:v>220.99999999999173</c:v>
                </c:pt>
                <c:pt idx="2211">
                  <c:v>221.09999999999172</c:v>
                </c:pt>
                <c:pt idx="2212">
                  <c:v>221.19999999999172</c:v>
                </c:pt>
                <c:pt idx="2213">
                  <c:v>221.29999999999171</c:v>
                </c:pt>
                <c:pt idx="2214">
                  <c:v>221.39999999999171</c:v>
                </c:pt>
                <c:pt idx="2215">
                  <c:v>221.4999999999917</c:v>
                </c:pt>
                <c:pt idx="2216">
                  <c:v>221.5999999999917</c:v>
                </c:pt>
                <c:pt idx="2217">
                  <c:v>221.69999999999169</c:v>
                </c:pt>
                <c:pt idx="2218">
                  <c:v>221.79999999999168</c:v>
                </c:pt>
                <c:pt idx="2219">
                  <c:v>221.89999999999168</c:v>
                </c:pt>
                <c:pt idx="2220">
                  <c:v>221.99999999999167</c:v>
                </c:pt>
                <c:pt idx="2221">
                  <c:v>222.09999999999167</c:v>
                </c:pt>
                <c:pt idx="2222">
                  <c:v>222.19999999999166</c:v>
                </c:pt>
                <c:pt idx="2223">
                  <c:v>222.29999999999166</c:v>
                </c:pt>
                <c:pt idx="2224">
                  <c:v>222.39999999999165</c:v>
                </c:pt>
                <c:pt idx="2225">
                  <c:v>222.49999999999164</c:v>
                </c:pt>
                <c:pt idx="2226">
                  <c:v>222.59999999999164</c:v>
                </c:pt>
                <c:pt idx="2227">
                  <c:v>222.69999999999163</c:v>
                </c:pt>
                <c:pt idx="2228">
                  <c:v>222.79999999999163</c:v>
                </c:pt>
                <c:pt idx="2229">
                  <c:v>222.89999999999162</c:v>
                </c:pt>
                <c:pt idx="2230">
                  <c:v>222.99999999999162</c:v>
                </c:pt>
                <c:pt idx="2231">
                  <c:v>223.09999999999161</c:v>
                </c:pt>
                <c:pt idx="2232">
                  <c:v>223.1999999999916</c:v>
                </c:pt>
                <c:pt idx="2233">
                  <c:v>223.2999999999916</c:v>
                </c:pt>
                <c:pt idx="2234">
                  <c:v>223.39999999999159</c:v>
                </c:pt>
                <c:pt idx="2235">
                  <c:v>223.49999999999159</c:v>
                </c:pt>
                <c:pt idx="2236">
                  <c:v>223.59999999999158</c:v>
                </c:pt>
                <c:pt idx="2237">
                  <c:v>223.69999999999158</c:v>
                </c:pt>
                <c:pt idx="2238">
                  <c:v>223.79999999999157</c:v>
                </c:pt>
                <c:pt idx="2239">
                  <c:v>223.89999999999156</c:v>
                </c:pt>
                <c:pt idx="2240">
                  <c:v>223.99999999999156</c:v>
                </c:pt>
                <c:pt idx="2241">
                  <c:v>224.09999999999155</c:v>
                </c:pt>
                <c:pt idx="2242">
                  <c:v>224.19999999999155</c:v>
                </c:pt>
                <c:pt idx="2243">
                  <c:v>224.29999999999154</c:v>
                </c:pt>
                <c:pt idx="2244">
                  <c:v>224.39999999999154</c:v>
                </c:pt>
                <c:pt idx="2245">
                  <c:v>224.49999999999153</c:v>
                </c:pt>
                <c:pt idx="2246">
                  <c:v>224.59999999999152</c:v>
                </c:pt>
                <c:pt idx="2247">
                  <c:v>224.69999999999152</c:v>
                </c:pt>
                <c:pt idx="2248">
                  <c:v>224.79999999999151</c:v>
                </c:pt>
                <c:pt idx="2249">
                  <c:v>224.89999999999151</c:v>
                </c:pt>
                <c:pt idx="2250">
                  <c:v>224.9999999999915</c:v>
                </c:pt>
                <c:pt idx="2251">
                  <c:v>225.0999999999915</c:v>
                </c:pt>
                <c:pt idx="2252">
                  <c:v>225.19999999999149</c:v>
                </c:pt>
                <c:pt idx="2253">
                  <c:v>225.29999999999148</c:v>
                </c:pt>
                <c:pt idx="2254">
                  <c:v>225.39999999999148</c:v>
                </c:pt>
                <c:pt idx="2255">
                  <c:v>225.49999999999147</c:v>
                </c:pt>
                <c:pt idx="2256">
                  <c:v>225.59999999999147</c:v>
                </c:pt>
                <c:pt idx="2257">
                  <c:v>225.69999999999146</c:v>
                </c:pt>
                <c:pt idx="2258">
                  <c:v>225.79999999999146</c:v>
                </c:pt>
                <c:pt idx="2259">
                  <c:v>225.89999999999145</c:v>
                </c:pt>
                <c:pt idx="2260">
                  <c:v>225.99999999999145</c:v>
                </c:pt>
                <c:pt idx="2261">
                  <c:v>226.09999999999144</c:v>
                </c:pt>
                <c:pt idx="2262">
                  <c:v>226.19999999999143</c:v>
                </c:pt>
                <c:pt idx="2263">
                  <c:v>226.29999999999143</c:v>
                </c:pt>
                <c:pt idx="2264">
                  <c:v>226.39999999999142</c:v>
                </c:pt>
                <c:pt idx="2265">
                  <c:v>226.49999999999142</c:v>
                </c:pt>
                <c:pt idx="2266">
                  <c:v>226.59999999999141</c:v>
                </c:pt>
                <c:pt idx="2267">
                  <c:v>226.69999999999141</c:v>
                </c:pt>
                <c:pt idx="2268">
                  <c:v>226.7999999999914</c:v>
                </c:pt>
                <c:pt idx="2269">
                  <c:v>226.89999999999139</c:v>
                </c:pt>
                <c:pt idx="2270">
                  <c:v>226.99999999999139</c:v>
                </c:pt>
                <c:pt idx="2271">
                  <c:v>227.09999999999138</c:v>
                </c:pt>
                <c:pt idx="2272">
                  <c:v>227.19999999999138</c:v>
                </c:pt>
                <c:pt idx="2273">
                  <c:v>227.29999999999137</c:v>
                </c:pt>
                <c:pt idx="2274">
                  <c:v>227.39999999999137</c:v>
                </c:pt>
                <c:pt idx="2275">
                  <c:v>227.49999999999136</c:v>
                </c:pt>
                <c:pt idx="2276">
                  <c:v>227.59999999999135</c:v>
                </c:pt>
                <c:pt idx="2277">
                  <c:v>227.69999999999135</c:v>
                </c:pt>
                <c:pt idx="2278">
                  <c:v>227.79999999999134</c:v>
                </c:pt>
                <c:pt idx="2279">
                  <c:v>227.89999999999134</c:v>
                </c:pt>
                <c:pt idx="2280">
                  <c:v>227.99999999999133</c:v>
                </c:pt>
                <c:pt idx="2281">
                  <c:v>228.09999999999133</c:v>
                </c:pt>
                <c:pt idx="2282">
                  <c:v>228.19999999999132</c:v>
                </c:pt>
                <c:pt idx="2283">
                  <c:v>228.29999999999131</c:v>
                </c:pt>
                <c:pt idx="2284">
                  <c:v>228.39999999999131</c:v>
                </c:pt>
                <c:pt idx="2285">
                  <c:v>228.4999999999913</c:v>
                </c:pt>
                <c:pt idx="2286">
                  <c:v>228.5999999999913</c:v>
                </c:pt>
                <c:pt idx="2287">
                  <c:v>228.69999999999129</c:v>
                </c:pt>
                <c:pt idx="2288">
                  <c:v>228.79999999999129</c:v>
                </c:pt>
                <c:pt idx="2289">
                  <c:v>228.89999999999128</c:v>
                </c:pt>
                <c:pt idx="2290">
                  <c:v>228.99999999999127</c:v>
                </c:pt>
                <c:pt idx="2291">
                  <c:v>229.09999999999127</c:v>
                </c:pt>
                <c:pt idx="2292">
                  <c:v>229.19999999999126</c:v>
                </c:pt>
                <c:pt idx="2293">
                  <c:v>229.29999999999126</c:v>
                </c:pt>
                <c:pt idx="2294">
                  <c:v>229.39999999999125</c:v>
                </c:pt>
                <c:pt idx="2295">
                  <c:v>229.49999999999125</c:v>
                </c:pt>
                <c:pt idx="2296">
                  <c:v>229.59999999999124</c:v>
                </c:pt>
                <c:pt idx="2297">
                  <c:v>229.69999999999123</c:v>
                </c:pt>
                <c:pt idx="2298">
                  <c:v>229.79999999999123</c:v>
                </c:pt>
                <c:pt idx="2299">
                  <c:v>229.89999999999122</c:v>
                </c:pt>
                <c:pt idx="2300">
                  <c:v>229.99999999999122</c:v>
                </c:pt>
                <c:pt idx="2301">
                  <c:v>230.09999999999121</c:v>
                </c:pt>
                <c:pt idx="2302">
                  <c:v>230.19999999999121</c:v>
                </c:pt>
                <c:pt idx="2303">
                  <c:v>230.2999999999912</c:v>
                </c:pt>
                <c:pt idx="2304">
                  <c:v>230.39999999999119</c:v>
                </c:pt>
                <c:pt idx="2305">
                  <c:v>230.49999999999119</c:v>
                </c:pt>
                <c:pt idx="2306">
                  <c:v>230.59999999999118</c:v>
                </c:pt>
                <c:pt idx="2307">
                  <c:v>230.69999999999118</c:v>
                </c:pt>
                <c:pt idx="2308">
                  <c:v>230.79999999999117</c:v>
                </c:pt>
                <c:pt idx="2309">
                  <c:v>230.89999999999117</c:v>
                </c:pt>
                <c:pt idx="2310">
                  <c:v>230.99999999999116</c:v>
                </c:pt>
                <c:pt idx="2311">
                  <c:v>231.09999999999116</c:v>
                </c:pt>
                <c:pt idx="2312">
                  <c:v>231.19999999999115</c:v>
                </c:pt>
                <c:pt idx="2313">
                  <c:v>231.29999999999114</c:v>
                </c:pt>
                <c:pt idx="2314">
                  <c:v>231.39999999999114</c:v>
                </c:pt>
                <c:pt idx="2315">
                  <c:v>231.49999999999113</c:v>
                </c:pt>
                <c:pt idx="2316">
                  <c:v>231.59999999999113</c:v>
                </c:pt>
                <c:pt idx="2317">
                  <c:v>231.69999999999112</c:v>
                </c:pt>
                <c:pt idx="2318">
                  <c:v>231.79999999999112</c:v>
                </c:pt>
                <c:pt idx="2319">
                  <c:v>231.89999999999111</c:v>
                </c:pt>
                <c:pt idx="2320">
                  <c:v>231.9999999999911</c:v>
                </c:pt>
                <c:pt idx="2321">
                  <c:v>232.0999999999911</c:v>
                </c:pt>
                <c:pt idx="2322">
                  <c:v>232.19999999999109</c:v>
                </c:pt>
                <c:pt idx="2323">
                  <c:v>232.29999999999109</c:v>
                </c:pt>
                <c:pt idx="2324">
                  <c:v>232.39999999999108</c:v>
                </c:pt>
                <c:pt idx="2325">
                  <c:v>232.49999999999108</c:v>
                </c:pt>
                <c:pt idx="2326">
                  <c:v>232.59999999999107</c:v>
                </c:pt>
                <c:pt idx="2327">
                  <c:v>232.69999999999106</c:v>
                </c:pt>
                <c:pt idx="2328">
                  <c:v>232.79999999999106</c:v>
                </c:pt>
                <c:pt idx="2329">
                  <c:v>232.89999999999105</c:v>
                </c:pt>
                <c:pt idx="2330">
                  <c:v>232.99999999999105</c:v>
                </c:pt>
                <c:pt idx="2331">
                  <c:v>233.09999999999104</c:v>
                </c:pt>
                <c:pt idx="2332">
                  <c:v>233.19999999999104</c:v>
                </c:pt>
                <c:pt idx="2333">
                  <c:v>233.29999999999103</c:v>
                </c:pt>
                <c:pt idx="2334">
                  <c:v>233.39999999999102</c:v>
                </c:pt>
                <c:pt idx="2335">
                  <c:v>233.49999999999102</c:v>
                </c:pt>
                <c:pt idx="2336">
                  <c:v>233.59999999999101</c:v>
                </c:pt>
                <c:pt idx="2337">
                  <c:v>233.69999999999101</c:v>
                </c:pt>
                <c:pt idx="2338">
                  <c:v>233.799999999991</c:v>
                </c:pt>
                <c:pt idx="2339">
                  <c:v>233.899999999991</c:v>
                </c:pt>
                <c:pt idx="2340">
                  <c:v>233.99999999999099</c:v>
                </c:pt>
                <c:pt idx="2341">
                  <c:v>234.09999999999098</c:v>
                </c:pt>
                <c:pt idx="2342">
                  <c:v>234.19999999999098</c:v>
                </c:pt>
                <c:pt idx="2343">
                  <c:v>234.29999999999097</c:v>
                </c:pt>
                <c:pt idx="2344">
                  <c:v>234.39999999999097</c:v>
                </c:pt>
                <c:pt idx="2345">
                  <c:v>234.49999999999096</c:v>
                </c:pt>
                <c:pt idx="2346">
                  <c:v>234.59999999999096</c:v>
                </c:pt>
                <c:pt idx="2347">
                  <c:v>234.69999999999095</c:v>
                </c:pt>
                <c:pt idx="2348">
                  <c:v>234.79999999999094</c:v>
                </c:pt>
                <c:pt idx="2349">
                  <c:v>234.89999999999094</c:v>
                </c:pt>
                <c:pt idx="2350">
                  <c:v>234.99999999999093</c:v>
                </c:pt>
                <c:pt idx="2351">
                  <c:v>235.09999999999093</c:v>
                </c:pt>
                <c:pt idx="2352">
                  <c:v>235.19999999999092</c:v>
                </c:pt>
                <c:pt idx="2353">
                  <c:v>235.29999999999092</c:v>
                </c:pt>
                <c:pt idx="2354">
                  <c:v>235.39999999999091</c:v>
                </c:pt>
                <c:pt idx="2355">
                  <c:v>235.49999999999091</c:v>
                </c:pt>
                <c:pt idx="2356">
                  <c:v>235.5999999999909</c:v>
                </c:pt>
                <c:pt idx="2357">
                  <c:v>235.69999999999089</c:v>
                </c:pt>
                <c:pt idx="2358">
                  <c:v>235.79999999999089</c:v>
                </c:pt>
                <c:pt idx="2359">
                  <c:v>235.89999999999088</c:v>
                </c:pt>
                <c:pt idx="2360">
                  <c:v>235.99999999999088</c:v>
                </c:pt>
                <c:pt idx="2361">
                  <c:v>236.09999999999087</c:v>
                </c:pt>
                <c:pt idx="2362">
                  <c:v>236.19999999999087</c:v>
                </c:pt>
                <c:pt idx="2363">
                  <c:v>236.29999999999086</c:v>
                </c:pt>
                <c:pt idx="2364">
                  <c:v>236.39999999999085</c:v>
                </c:pt>
                <c:pt idx="2365">
                  <c:v>236.49999999999085</c:v>
                </c:pt>
                <c:pt idx="2366">
                  <c:v>236.59999999999084</c:v>
                </c:pt>
                <c:pt idx="2367">
                  <c:v>236.69999999999084</c:v>
                </c:pt>
                <c:pt idx="2368">
                  <c:v>236.79999999999083</c:v>
                </c:pt>
                <c:pt idx="2369">
                  <c:v>236.89999999999083</c:v>
                </c:pt>
                <c:pt idx="2370">
                  <c:v>236.99999999999082</c:v>
                </c:pt>
                <c:pt idx="2371">
                  <c:v>237.09999999999081</c:v>
                </c:pt>
                <c:pt idx="2372">
                  <c:v>237.19999999999081</c:v>
                </c:pt>
                <c:pt idx="2373">
                  <c:v>237.2999999999908</c:v>
                </c:pt>
                <c:pt idx="2374">
                  <c:v>237.3999999999908</c:v>
                </c:pt>
                <c:pt idx="2375">
                  <c:v>237.49999999999079</c:v>
                </c:pt>
                <c:pt idx="2376">
                  <c:v>237.59999999999079</c:v>
                </c:pt>
                <c:pt idx="2377">
                  <c:v>237.69999999999078</c:v>
                </c:pt>
                <c:pt idx="2378">
                  <c:v>237.79999999999077</c:v>
                </c:pt>
                <c:pt idx="2379">
                  <c:v>237.89999999999077</c:v>
                </c:pt>
                <c:pt idx="2380">
                  <c:v>237.99999999999076</c:v>
                </c:pt>
                <c:pt idx="2381">
                  <c:v>238.09999999999076</c:v>
                </c:pt>
                <c:pt idx="2382">
                  <c:v>238.19999999999075</c:v>
                </c:pt>
                <c:pt idx="2383">
                  <c:v>238.29999999999075</c:v>
                </c:pt>
                <c:pt idx="2384">
                  <c:v>238.39999999999074</c:v>
                </c:pt>
                <c:pt idx="2385">
                  <c:v>238.49999999999073</c:v>
                </c:pt>
                <c:pt idx="2386">
                  <c:v>238.59999999999073</c:v>
                </c:pt>
                <c:pt idx="2387">
                  <c:v>238.69999999999072</c:v>
                </c:pt>
                <c:pt idx="2388">
                  <c:v>238.79999999999072</c:v>
                </c:pt>
                <c:pt idx="2389">
                  <c:v>238.89999999999071</c:v>
                </c:pt>
                <c:pt idx="2390">
                  <c:v>238.99999999999071</c:v>
                </c:pt>
                <c:pt idx="2391">
                  <c:v>239.0999999999907</c:v>
                </c:pt>
                <c:pt idx="2392">
                  <c:v>239.19999999999069</c:v>
                </c:pt>
                <c:pt idx="2393">
                  <c:v>239.29999999999069</c:v>
                </c:pt>
                <c:pt idx="2394">
                  <c:v>239.39999999999068</c:v>
                </c:pt>
                <c:pt idx="2395">
                  <c:v>239.49999999999068</c:v>
                </c:pt>
                <c:pt idx="2396">
                  <c:v>239.59999999999067</c:v>
                </c:pt>
                <c:pt idx="2397">
                  <c:v>239.69999999999067</c:v>
                </c:pt>
                <c:pt idx="2398">
                  <c:v>239.79999999999066</c:v>
                </c:pt>
                <c:pt idx="2399">
                  <c:v>239.89999999999065</c:v>
                </c:pt>
                <c:pt idx="2400">
                  <c:v>239.99999999999065</c:v>
                </c:pt>
                <c:pt idx="2401">
                  <c:v>240.09999999999064</c:v>
                </c:pt>
                <c:pt idx="2402">
                  <c:v>240.19999999999064</c:v>
                </c:pt>
                <c:pt idx="2403">
                  <c:v>240.29999999999063</c:v>
                </c:pt>
                <c:pt idx="2404">
                  <c:v>240.39999999999063</c:v>
                </c:pt>
                <c:pt idx="2405">
                  <c:v>240.49999999999062</c:v>
                </c:pt>
                <c:pt idx="2406">
                  <c:v>240.59999999999062</c:v>
                </c:pt>
                <c:pt idx="2407">
                  <c:v>240.69999999999061</c:v>
                </c:pt>
                <c:pt idx="2408">
                  <c:v>240.7999999999906</c:v>
                </c:pt>
                <c:pt idx="2409">
                  <c:v>240.8999999999906</c:v>
                </c:pt>
                <c:pt idx="2410">
                  <c:v>240.99999999999059</c:v>
                </c:pt>
                <c:pt idx="2411">
                  <c:v>241.09999999999059</c:v>
                </c:pt>
                <c:pt idx="2412">
                  <c:v>241.19999999999058</c:v>
                </c:pt>
                <c:pt idx="2413">
                  <c:v>241.29999999999058</c:v>
                </c:pt>
                <c:pt idx="2414">
                  <c:v>241.39999999999057</c:v>
                </c:pt>
                <c:pt idx="2415">
                  <c:v>241.49999999999056</c:v>
                </c:pt>
                <c:pt idx="2416">
                  <c:v>241.59999999999056</c:v>
                </c:pt>
                <c:pt idx="2417">
                  <c:v>241.69999999999055</c:v>
                </c:pt>
                <c:pt idx="2418">
                  <c:v>241.79999999999055</c:v>
                </c:pt>
                <c:pt idx="2419">
                  <c:v>241.89999999999054</c:v>
                </c:pt>
                <c:pt idx="2420">
                  <c:v>241.99999999999054</c:v>
                </c:pt>
                <c:pt idx="2421">
                  <c:v>242.09999999999053</c:v>
                </c:pt>
                <c:pt idx="2422">
                  <c:v>242.19999999999052</c:v>
                </c:pt>
                <c:pt idx="2423">
                  <c:v>242.29999999999052</c:v>
                </c:pt>
                <c:pt idx="2424">
                  <c:v>242.39999999999051</c:v>
                </c:pt>
                <c:pt idx="2425">
                  <c:v>242.49999999999051</c:v>
                </c:pt>
                <c:pt idx="2426">
                  <c:v>242.5999999999905</c:v>
                </c:pt>
                <c:pt idx="2427">
                  <c:v>242.6999999999905</c:v>
                </c:pt>
                <c:pt idx="2428">
                  <c:v>242.79999999999049</c:v>
                </c:pt>
                <c:pt idx="2429">
                  <c:v>242.89999999999048</c:v>
                </c:pt>
                <c:pt idx="2430">
                  <c:v>242.99999999999048</c:v>
                </c:pt>
                <c:pt idx="2431">
                  <c:v>243.09999999999047</c:v>
                </c:pt>
                <c:pt idx="2432">
                  <c:v>243.19999999999047</c:v>
                </c:pt>
                <c:pt idx="2433">
                  <c:v>243.29999999999046</c:v>
                </c:pt>
                <c:pt idx="2434">
                  <c:v>243.39999999999046</c:v>
                </c:pt>
                <c:pt idx="2435">
                  <c:v>243.49999999999045</c:v>
                </c:pt>
                <c:pt idx="2436">
                  <c:v>243.59999999999044</c:v>
                </c:pt>
                <c:pt idx="2437">
                  <c:v>243.69999999999044</c:v>
                </c:pt>
                <c:pt idx="2438">
                  <c:v>243.79999999999043</c:v>
                </c:pt>
                <c:pt idx="2439">
                  <c:v>243.89999999999043</c:v>
                </c:pt>
                <c:pt idx="2440">
                  <c:v>243.99999999999042</c:v>
                </c:pt>
                <c:pt idx="2441">
                  <c:v>244.09999999999042</c:v>
                </c:pt>
                <c:pt idx="2442">
                  <c:v>244.19999999999041</c:v>
                </c:pt>
                <c:pt idx="2443">
                  <c:v>244.2999999999904</c:v>
                </c:pt>
                <c:pt idx="2444">
                  <c:v>244.3999999999904</c:v>
                </c:pt>
                <c:pt idx="2445">
                  <c:v>244.49999999999039</c:v>
                </c:pt>
                <c:pt idx="2446">
                  <c:v>244.59999999999039</c:v>
                </c:pt>
                <c:pt idx="2447">
                  <c:v>244.69999999999038</c:v>
                </c:pt>
                <c:pt idx="2448">
                  <c:v>244.79999999999038</c:v>
                </c:pt>
                <c:pt idx="2449">
                  <c:v>244.89999999999037</c:v>
                </c:pt>
                <c:pt idx="2450">
                  <c:v>244.99999999999037</c:v>
                </c:pt>
                <c:pt idx="2451">
                  <c:v>245.09999999999036</c:v>
                </c:pt>
                <c:pt idx="2452">
                  <c:v>245.19999999999035</c:v>
                </c:pt>
                <c:pt idx="2453">
                  <c:v>245.29999999999035</c:v>
                </c:pt>
                <c:pt idx="2454">
                  <c:v>245.39999999999034</c:v>
                </c:pt>
                <c:pt idx="2455">
                  <c:v>245.49999999999034</c:v>
                </c:pt>
                <c:pt idx="2456">
                  <c:v>245.59999999999033</c:v>
                </c:pt>
                <c:pt idx="2457">
                  <c:v>245.69999999999033</c:v>
                </c:pt>
                <c:pt idx="2458">
                  <c:v>245.79999999999032</c:v>
                </c:pt>
                <c:pt idx="2459">
                  <c:v>245.89999999999031</c:v>
                </c:pt>
                <c:pt idx="2460">
                  <c:v>245.99999999999031</c:v>
                </c:pt>
                <c:pt idx="2461">
                  <c:v>246.0999999999903</c:v>
                </c:pt>
                <c:pt idx="2462">
                  <c:v>246.1999999999903</c:v>
                </c:pt>
                <c:pt idx="2463">
                  <c:v>246.29999999999029</c:v>
                </c:pt>
                <c:pt idx="2464">
                  <c:v>246.39999999999029</c:v>
                </c:pt>
                <c:pt idx="2465">
                  <c:v>246.49999999999028</c:v>
                </c:pt>
                <c:pt idx="2466">
                  <c:v>246.59999999999027</c:v>
                </c:pt>
                <c:pt idx="2467">
                  <c:v>246.69999999999027</c:v>
                </c:pt>
                <c:pt idx="2468">
                  <c:v>246.79999999999026</c:v>
                </c:pt>
                <c:pt idx="2469">
                  <c:v>246.89999999999026</c:v>
                </c:pt>
                <c:pt idx="2470">
                  <c:v>246.99999999999025</c:v>
                </c:pt>
                <c:pt idx="2471">
                  <c:v>247.09999999999025</c:v>
                </c:pt>
                <c:pt idx="2472">
                  <c:v>247.19999999999024</c:v>
                </c:pt>
                <c:pt idx="2473">
                  <c:v>247.29999999999023</c:v>
                </c:pt>
                <c:pt idx="2474">
                  <c:v>247.39999999999023</c:v>
                </c:pt>
                <c:pt idx="2475">
                  <c:v>247.49999999999022</c:v>
                </c:pt>
                <c:pt idx="2476">
                  <c:v>247.59999999999022</c:v>
                </c:pt>
                <c:pt idx="2477">
                  <c:v>247.69999999999021</c:v>
                </c:pt>
                <c:pt idx="2478">
                  <c:v>247.79999999999021</c:v>
                </c:pt>
                <c:pt idx="2479">
                  <c:v>247.8999999999902</c:v>
                </c:pt>
                <c:pt idx="2480">
                  <c:v>247.99999999999019</c:v>
                </c:pt>
                <c:pt idx="2481">
                  <c:v>248.09999999999019</c:v>
                </c:pt>
                <c:pt idx="2482">
                  <c:v>248.19999999999018</c:v>
                </c:pt>
                <c:pt idx="2483">
                  <c:v>248.29999999999018</c:v>
                </c:pt>
                <c:pt idx="2484">
                  <c:v>248.39999999999017</c:v>
                </c:pt>
                <c:pt idx="2485">
                  <c:v>248.49999999999017</c:v>
                </c:pt>
                <c:pt idx="2486">
                  <c:v>248.59999999999016</c:v>
                </c:pt>
                <c:pt idx="2487">
                  <c:v>248.69999999999015</c:v>
                </c:pt>
                <c:pt idx="2488">
                  <c:v>248.79999999999015</c:v>
                </c:pt>
                <c:pt idx="2489">
                  <c:v>248.89999999999014</c:v>
                </c:pt>
                <c:pt idx="2490">
                  <c:v>248.99999999999014</c:v>
                </c:pt>
                <c:pt idx="2491">
                  <c:v>249.09999999999013</c:v>
                </c:pt>
                <c:pt idx="2492">
                  <c:v>249.19999999999013</c:v>
                </c:pt>
                <c:pt idx="2493">
                  <c:v>249.29999999999012</c:v>
                </c:pt>
                <c:pt idx="2494">
                  <c:v>249.39999999999011</c:v>
                </c:pt>
                <c:pt idx="2495">
                  <c:v>249.49999999999011</c:v>
                </c:pt>
                <c:pt idx="2496">
                  <c:v>249.5999999999901</c:v>
                </c:pt>
                <c:pt idx="2497">
                  <c:v>249.6999999999901</c:v>
                </c:pt>
                <c:pt idx="2498">
                  <c:v>249.79999999999009</c:v>
                </c:pt>
                <c:pt idx="2499">
                  <c:v>249.89999999999009</c:v>
                </c:pt>
                <c:pt idx="2500">
                  <c:v>249.99999999999008</c:v>
                </c:pt>
                <c:pt idx="2501">
                  <c:v>250.09999999999008</c:v>
                </c:pt>
                <c:pt idx="2502">
                  <c:v>250.19999999999007</c:v>
                </c:pt>
                <c:pt idx="2503">
                  <c:v>250.29999999999006</c:v>
                </c:pt>
                <c:pt idx="2504">
                  <c:v>250.39999999999006</c:v>
                </c:pt>
                <c:pt idx="2505">
                  <c:v>250.49999999999005</c:v>
                </c:pt>
                <c:pt idx="2506">
                  <c:v>250.59999999999005</c:v>
                </c:pt>
                <c:pt idx="2507">
                  <c:v>250.69999999999004</c:v>
                </c:pt>
                <c:pt idx="2508">
                  <c:v>250.79999999999004</c:v>
                </c:pt>
                <c:pt idx="2509">
                  <c:v>250.89999999999003</c:v>
                </c:pt>
                <c:pt idx="2510">
                  <c:v>250.99999999999002</c:v>
                </c:pt>
                <c:pt idx="2511">
                  <c:v>251.09999999999002</c:v>
                </c:pt>
                <c:pt idx="2512">
                  <c:v>251.19999999999001</c:v>
                </c:pt>
                <c:pt idx="2513">
                  <c:v>251.29999999999001</c:v>
                </c:pt>
                <c:pt idx="2514">
                  <c:v>251.39999999999</c:v>
                </c:pt>
                <c:pt idx="2515">
                  <c:v>251.49999999999</c:v>
                </c:pt>
                <c:pt idx="2516">
                  <c:v>251.59999999998999</c:v>
                </c:pt>
                <c:pt idx="2517">
                  <c:v>251.69999999998998</c:v>
                </c:pt>
                <c:pt idx="2518">
                  <c:v>251.79999999998998</c:v>
                </c:pt>
                <c:pt idx="2519">
                  <c:v>251.89999999998997</c:v>
                </c:pt>
                <c:pt idx="2520">
                  <c:v>251.99999999998997</c:v>
                </c:pt>
                <c:pt idx="2521">
                  <c:v>252.09999999998996</c:v>
                </c:pt>
                <c:pt idx="2522">
                  <c:v>252.19999999998996</c:v>
                </c:pt>
                <c:pt idx="2523">
                  <c:v>252.29999999998995</c:v>
                </c:pt>
                <c:pt idx="2524">
                  <c:v>252.39999999998994</c:v>
                </c:pt>
                <c:pt idx="2525">
                  <c:v>252.49999999998994</c:v>
                </c:pt>
                <c:pt idx="2526">
                  <c:v>252.59999999998993</c:v>
                </c:pt>
                <c:pt idx="2527">
                  <c:v>252.69999999998993</c:v>
                </c:pt>
                <c:pt idx="2528">
                  <c:v>252.79999999998992</c:v>
                </c:pt>
                <c:pt idx="2529">
                  <c:v>252.89999999998992</c:v>
                </c:pt>
                <c:pt idx="2530">
                  <c:v>252.99999999998991</c:v>
                </c:pt>
                <c:pt idx="2531">
                  <c:v>253.0999999999899</c:v>
                </c:pt>
                <c:pt idx="2532">
                  <c:v>253.1999999999899</c:v>
                </c:pt>
                <c:pt idx="2533">
                  <c:v>253.29999999998989</c:v>
                </c:pt>
                <c:pt idx="2534">
                  <c:v>253.39999999998989</c:v>
                </c:pt>
                <c:pt idx="2535">
                  <c:v>253.49999999998988</c:v>
                </c:pt>
                <c:pt idx="2536">
                  <c:v>253.59999999998988</c:v>
                </c:pt>
                <c:pt idx="2537">
                  <c:v>253.69999999998987</c:v>
                </c:pt>
                <c:pt idx="2538">
                  <c:v>253.79999999998986</c:v>
                </c:pt>
                <c:pt idx="2539">
                  <c:v>253.89999999998986</c:v>
                </c:pt>
                <c:pt idx="2540">
                  <c:v>253.99999999998985</c:v>
                </c:pt>
                <c:pt idx="2541">
                  <c:v>254.09999999998985</c:v>
                </c:pt>
                <c:pt idx="2542">
                  <c:v>254.19999999998984</c:v>
                </c:pt>
                <c:pt idx="2543">
                  <c:v>254.29999999998984</c:v>
                </c:pt>
                <c:pt idx="2544">
                  <c:v>254.39999999998983</c:v>
                </c:pt>
                <c:pt idx="2545">
                  <c:v>254.49999999998983</c:v>
                </c:pt>
                <c:pt idx="2546">
                  <c:v>254.59999999998982</c:v>
                </c:pt>
                <c:pt idx="2547">
                  <c:v>254.69999999998981</c:v>
                </c:pt>
                <c:pt idx="2548">
                  <c:v>254.79999999998981</c:v>
                </c:pt>
                <c:pt idx="2549">
                  <c:v>254.8999999999898</c:v>
                </c:pt>
                <c:pt idx="2550">
                  <c:v>254.9999999999898</c:v>
                </c:pt>
                <c:pt idx="2551">
                  <c:v>255.09999999998979</c:v>
                </c:pt>
                <c:pt idx="2552">
                  <c:v>255.19999999998979</c:v>
                </c:pt>
                <c:pt idx="2553">
                  <c:v>255.29999999998978</c:v>
                </c:pt>
                <c:pt idx="2554">
                  <c:v>255.39999999998977</c:v>
                </c:pt>
                <c:pt idx="2555">
                  <c:v>255.49999999998977</c:v>
                </c:pt>
                <c:pt idx="2556">
                  <c:v>255.59999999998976</c:v>
                </c:pt>
                <c:pt idx="2557">
                  <c:v>255.69999999998976</c:v>
                </c:pt>
                <c:pt idx="2558">
                  <c:v>255.79999999998975</c:v>
                </c:pt>
                <c:pt idx="2559">
                  <c:v>255.89999999998975</c:v>
                </c:pt>
                <c:pt idx="2560">
                  <c:v>255.99999999998974</c:v>
                </c:pt>
                <c:pt idx="2561">
                  <c:v>256.09999999998973</c:v>
                </c:pt>
                <c:pt idx="2562">
                  <c:v>256.19999999998976</c:v>
                </c:pt>
                <c:pt idx="2563">
                  <c:v>256.29999999998978</c:v>
                </c:pt>
                <c:pt idx="2564">
                  <c:v>256.3999999999898</c:v>
                </c:pt>
                <c:pt idx="2565">
                  <c:v>256.49999999998983</c:v>
                </c:pt>
                <c:pt idx="2566">
                  <c:v>256.59999999998985</c:v>
                </c:pt>
                <c:pt idx="2567">
                  <c:v>256.69999999998987</c:v>
                </c:pt>
                <c:pt idx="2568">
                  <c:v>256.79999999998989</c:v>
                </c:pt>
                <c:pt idx="2569">
                  <c:v>256.89999999998992</c:v>
                </c:pt>
                <c:pt idx="2570">
                  <c:v>256.99999999998994</c:v>
                </c:pt>
                <c:pt idx="2571">
                  <c:v>257.09999999998996</c:v>
                </c:pt>
                <c:pt idx="2572">
                  <c:v>257.19999999998998</c:v>
                </c:pt>
                <c:pt idx="2573">
                  <c:v>257.29999999999001</c:v>
                </c:pt>
                <c:pt idx="2574">
                  <c:v>257.39999999999003</c:v>
                </c:pt>
                <c:pt idx="2575">
                  <c:v>257.49999999999005</c:v>
                </c:pt>
                <c:pt idx="2576">
                  <c:v>257.59999999999008</c:v>
                </c:pt>
                <c:pt idx="2577">
                  <c:v>257.6999999999901</c:v>
                </c:pt>
                <c:pt idx="2578">
                  <c:v>257.79999999999012</c:v>
                </c:pt>
                <c:pt idx="2579">
                  <c:v>257.89999999999014</c:v>
                </c:pt>
                <c:pt idx="2580">
                  <c:v>257.99999999999017</c:v>
                </c:pt>
                <c:pt idx="2581">
                  <c:v>258.09999999999019</c:v>
                </c:pt>
                <c:pt idx="2582">
                  <c:v>258.19999999999021</c:v>
                </c:pt>
                <c:pt idx="2583">
                  <c:v>258.29999999999023</c:v>
                </c:pt>
                <c:pt idx="2584">
                  <c:v>258.39999999999026</c:v>
                </c:pt>
                <c:pt idx="2585">
                  <c:v>258.49999999999028</c:v>
                </c:pt>
                <c:pt idx="2586">
                  <c:v>258.5999999999903</c:v>
                </c:pt>
                <c:pt idx="2587">
                  <c:v>258.69999999999033</c:v>
                </c:pt>
                <c:pt idx="2588">
                  <c:v>258.79999999999035</c:v>
                </c:pt>
                <c:pt idx="2589">
                  <c:v>258.89999999999037</c:v>
                </c:pt>
                <c:pt idx="2590">
                  <c:v>258.99999999999039</c:v>
                </c:pt>
                <c:pt idx="2591">
                  <c:v>259.09999999999042</c:v>
                </c:pt>
                <c:pt idx="2592">
                  <c:v>259.19999999999044</c:v>
                </c:pt>
                <c:pt idx="2593">
                  <c:v>259.29999999999046</c:v>
                </c:pt>
                <c:pt idx="2594">
                  <c:v>259.39999999999048</c:v>
                </c:pt>
                <c:pt idx="2595">
                  <c:v>259.49999999999051</c:v>
                </c:pt>
                <c:pt idx="2596">
                  <c:v>259.59999999999053</c:v>
                </c:pt>
                <c:pt idx="2597">
                  <c:v>259.69999999999055</c:v>
                </c:pt>
                <c:pt idx="2598">
                  <c:v>259.79999999999058</c:v>
                </c:pt>
                <c:pt idx="2599">
                  <c:v>259.8999999999906</c:v>
                </c:pt>
                <c:pt idx="2600">
                  <c:v>259.99999999999062</c:v>
                </c:pt>
                <c:pt idx="2601">
                  <c:v>260.09999999999064</c:v>
                </c:pt>
                <c:pt idx="2602">
                  <c:v>260.19999999999067</c:v>
                </c:pt>
                <c:pt idx="2603">
                  <c:v>260.29999999999069</c:v>
                </c:pt>
                <c:pt idx="2604">
                  <c:v>260.39999999999071</c:v>
                </c:pt>
                <c:pt idx="2605">
                  <c:v>260.49999999999073</c:v>
                </c:pt>
                <c:pt idx="2606">
                  <c:v>260.59999999999076</c:v>
                </c:pt>
                <c:pt idx="2607">
                  <c:v>260.69999999999078</c:v>
                </c:pt>
                <c:pt idx="2608">
                  <c:v>260.7999999999908</c:v>
                </c:pt>
                <c:pt idx="2609">
                  <c:v>260.89999999999083</c:v>
                </c:pt>
                <c:pt idx="2610">
                  <c:v>260.99999999999085</c:v>
                </c:pt>
                <c:pt idx="2611">
                  <c:v>261.09999999999087</c:v>
                </c:pt>
                <c:pt idx="2612">
                  <c:v>261.19999999999089</c:v>
                </c:pt>
                <c:pt idx="2613">
                  <c:v>261.29999999999092</c:v>
                </c:pt>
                <c:pt idx="2614">
                  <c:v>261.39999999999094</c:v>
                </c:pt>
                <c:pt idx="2615">
                  <c:v>261.49999999999096</c:v>
                </c:pt>
                <c:pt idx="2616">
                  <c:v>261.59999999999098</c:v>
                </c:pt>
                <c:pt idx="2617">
                  <c:v>261.69999999999101</c:v>
                </c:pt>
                <c:pt idx="2618">
                  <c:v>261.79999999999103</c:v>
                </c:pt>
                <c:pt idx="2619">
                  <c:v>261.89999999999105</c:v>
                </c:pt>
                <c:pt idx="2620">
                  <c:v>261.99999999999108</c:v>
                </c:pt>
                <c:pt idx="2621">
                  <c:v>262.0999999999911</c:v>
                </c:pt>
                <c:pt idx="2622">
                  <c:v>262.19999999999112</c:v>
                </c:pt>
                <c:pt idx="2623">
                  <c:v>262.29999999999114</c:v>
                </c:pt>
                <c:pt idx="2624">
                  <c:v>262.39999999999117</c:v>
                </c:pt>
                <c:pt idx="2625">
                  <c:v>262.49999999999119</c:v>
                </c:pt>
                <c:pt idx="2626">
                  <c:v>262.59999999999121</c:v>
                </c:pt>
                <c:pt idx="2627">
                  <c:v>262.69999999999123</c:v>
                </c:pt>
                <c:pt idx="2628">
                  <c:v>262.79999999999126</c:v>
                </c:pt>
                <c:pt idx="2629">
                  <c:v>262.89999999999128</c:v>
                </c:pt>
                <c:pt idx="2630">
                  <c:v>262.9999999999913</c:v>
                </c:pt>
                <c:pt idx="2631">
                  <c:v>263.09999999999133</c:v>
                </c:pt>
                <c:pt idx="2632">
                  <c:v>263.19999999999135</c:v>
                </c:pt>
                <c:pt idx="2633">
                  <c:v>263.29999999999137</c:v>
                </c:pt>
                <c:pt idx="2634">
                  <c:v>263.39999999999139</c:v>
                </c:pt>
                <c:pt idx="2635">
                  <c:v>263.49999999999142</c:v>
                </c:pt>
                <c:pt idx="2636">
                  <c:v>263.59999999999144</c:v>
                </c:pt>
                <c:pt idx="2637">
                  <c:v>263.69999999999146</c:v>
                </c:pt>
                <c:pt idx="2638">
                  <c:v>263.79999999999148</c:v>
                </c:pt>
                <c:pt idx="2639">
                  <c:v>263.89999999999151</c:v>
                </c:pt>
                <c:pt idx="2640">
                  <c:v>263.99999999999153</c:v>
                </c:pt>
                <c:pt idx="2641">
                  <c:v>264.09999999999155</c:v>
                </c:pt>
                <c:pt idx="2642">
                  <c:v>264.19999999999158</c:v>
                </c:pt>
                <c:pt idx="2643">
                  <c:v>264.2999999999916</c:v>
                </c:pt>
                <c:pt idx="2644">
                  <c:v>264.39999999999162</c:v>
                </c:pt>
                <c:pt idx="2645">
                  <c:v>264.49999999999164</c:v>
                </c:pt>
                <c:pt idx="2646">
                  <c:v>264.59999999999167</c:v>
                </c:pt>
                <c:pt idx="2647">
                  <c:v>264.69999999999169</c:v>
                </c:pt>
                <c:pt idx="2648">
                  <c:v>264.79999999999171</c:v>
                </c:pt>
                <c:pt idx="2649">
                  <c:v>264.89999999999173</c:v>
                </c:pt>
                <c:pt idx="2650">
                  <c:v>264.99999999999176</c:v>
                </c:pt>
                <c:pt idx="2651">
                  <c:v>265.09999999999178</c:v>
                </c:pt>
                <c:pt idx="2652">
                  <c:v>265.1999999999918</c:v>
                </c:pt>
                <c:pt idx="2653">
                  <c:v>265.29999999999183</c:v>
                </c:pt>
                <c:pt idx="2654">
                  <c:v>265.39999999999185</c:v>
                </c:pt>
                <c:pt idx="2655">
                  <c:v>265.49999999999187</c:v>
                </c:pt>
                <c:pt idx="2656">
                  <c:v>265.59999999999189</c:v>
                </c:pt>
                <c:pt idx="2657">
                  <c:v>265.69999999999192</c:v>
                </c:pt>
                <c:pt idx="2658">
                  <c:v>265.79999999999194</c:v>
                </c:pt>
                <c:pt idx="2659">
                  <c:v>265.89999999999196</c:v>
                </c:pt>
                <c:pt idx="2660">
                  <c:v>265.99999999999199</c:v>
                </c:pt>
                <c:pt idx="2661">
                  <c:v>266.09999999999201</c:v>
                </c:pt>
                <c:pt idx="2662">
                  <c:v>266.19999999999203</c:v>
                </c:pt>
                <c:pt idx="2663">
                  <c:v>266.29999999999205</c:v>
                </c:pt>
                <c:pt idx="2664">
                  <c:v>266.39999999999208</c:v>
                </c:pt>
                <c:pt idx="2665">
                  <c:v>266.4999999999921</c:v>
                </c:pt>
                <c:pt idx="2666">
                  <c:v>266.59999999999212</c:v>
                </c:pt>
                <c:pt idx="2667">
                  <c:v>266.69999999999214</c:v>
                </c:pt>
                <c:pt idx="2668">
                  <c:v>266.79999999999217</c:v>
                </c:pt>
                <c:pt idx="2669">
                  <c:v>266.89999999999219</c:v>
                </c:pt>
                <c:pt idx="2670">
                  <c:v>266.99999999999221</c:v>
                </c:pt>
                <c:pt idx="2671">
                  <c:v>267.09999999999224</c:v>
                </c:pt>
                <c:pt idx="2672">
                  <c:v>267.19999999999226</c:v>
                </c:pt>
                <c:pt idx="2673">
                  <c:v>267.29999999999228</c:v>
                </c:pt>
                <c:pt idx="2674">
                  <c:v>267.3999999999923</c:v>
                </c:pt>
                <c:pt idx="2675">
                  <c:v>267.49999999999233</c:v>
                </c:pt>
                <c:pt idx="2676">
                  <c:v>267.59999999999235</c:v>
                </c:pt>
                <c:pt idx="2677">
                  <c:v>267.69999999999237</c:v>
                </c:pt>
                <c:pt idx="2678">
                  <c:v>267.79999999999239</c:v>
                </c:pt>
                <c:pt idx="2679">
                  <c:v>267.89999999999242</c:v>
                </c:pt>
                <c:pt idx="2680">
                  <c:v>267.99999999999244</c:v>
                </c:pt>
                <c:pt idx="2681">
                  <c:v>268.09999999999246</c:v>
                </c:pt>
                <c:pt idx="2682">
                  <c:v>268.19999999999249</c:v>
                </c:pt>
                <c:pt idx="2683">
                  <c:v>268.29999999999251</c:v>
                </c:pt>
                <c:pt idx="2684">
                  <c:v>268.39999999999253</c:v>
                </c:pt>
                <c:pt idx="2685">
                  <c:v>268.49999999999255</c:v>
                </c:pt>
                <c:pt idx="2686">
                  <c:v>268.59999999999258</c:v>
                </c:pt>
                <c:pt idx="2687">
                  <c:v>268.6999999999926</c:v>
                </c:pt>
                <c:pt idx="2688">
                  <c:v>268.79999999999262</c:v>
                </c:pt>
                <c:pt idx="2689">
                  <c:v>268.89999999999264</c:v>
                </c:pt>
                <c:pt idx="2690">
                  <c:v>268.99999999999267</c:v>
                </c:pt>
                <c:pt idx="2691">
                  <c:v>269.09999999999269</c:v>
                </c:pt>
                <c:pt idx="2692">
                  <c:v>269.19999999999271</c:v>
                </c:pt>
                <c:pt idx="2693">
                  <c:v>269.29999999999274</c:v>
                </c:pt>
                <c:pt idx="2694">
                  <c:v>269.39999999999276</c:v>
                </c:pt>
                <c:pt idx="2695">
                  <c:v>269.49999999999278</c:v>
                </c:pt>
                <c:pt idx="2696">
                  <c:v>269.5999999999928</c:v>
                </c:pt>
                <c:pt idx="2697">
                  <c:v>269.69999999999283</c:v>
                </c:pt>
                <c:pt idx="2698">
                  <c:v>269.79999999999285</c:v>
                </c:pt>
                <c:pt idx="2699">
                  <c:v>269.89999999999287</c:v>
                </c:pt>
                <c:pt idx="2700">
                  <c:v>269.99999999999289</c:v>
                </c:pt>
                <c:pt idx="2701">
                  <c:v>270.09999999999292</c:v>
                </c:pt>
                <c:pt idx="2702">
                  <c:v>270.19999999999294</c:v>
                </c:pt>
                <c:pt idx="2703">
                  <c:v>270.29999999999296</c:v>
                </c:pt>
                <c:pt idx="2704">
                  <c:v>270.39999999999299</c:v>
                </c:pt>
                <c:pt idx="2705">
                  <c:v>270.49999999999301</c:v>
                </c:pt>
                <c:pt idx="2706">
                  <c:v>270.59999999999303</c:v>
                </c:pt>
                <c:pt idx="2707">
                  <c:v>270.69999999999305</c:v>
                </c:pt>
                <c:pt idx="2708">
                  <c:v>270.79999999999308</c:v>
                </c:pt>
                <c:pt idx="2709">
                  <c:v>270.8999999999931</c:v>
                </c:pt>
                <c:pt idx="2710">
                  <c:v>270.99999999999312</c:v>
                </c:pt>
                <c:pt idx="2711">
                  <c:v>271.09999999999314</c:v>
                </c:pt>
                <c:pt idx="2712">
                  <c:v>271.19999999999317</c:v>
                </c:pt>
                <c:pt idx="2713">
                  <c:v>271.29999999999319</c:v>
                </c:pt>
                <c:pt idx="2714">
                  <c:v>271.39999999999321</c:v>
                </c:pt>
                <c:pt idx="2715">
                  <c:v>271.49999999999324</c:v>
                </c:pt>
                <c:pt idx="2716">
                  <c:v>271.59999999999326</c:v>
                </c:pt>
                <c:pt idx="2717">
                  <c:v>271.69999999999328</c:v>
                </c:pt>
                <c:pt idx="2718">
                  <c:v>271.7999999999933</c:v>
                </c:pt>
                <c:pt idx="2719">
                  <c:v>271.89999999999333</c:v>
                </c:pt>
                <c:pt idx="2720">
                  <c:v>271.99999999999335</c:v>
                </c:pt>
                <c:pt idx="2721">
                  <c:v>272.09999999999337</c:v>
                </c:pt>
                <c:pt idx="2722">
                  <c:v>272.19999999999339</c:v>
                </c:pt>
                <c:pt idx="2723">
                  <c:v>272.29999999999342</c:v>
                </c:pt>
                <c:pt idx="2724">
                  <c:v>272.39999999999344</c:v>
                </c:pt>
                <c:pt idx="2725">
                  <c:v>272.49999999999346</c:v>
                </c:pt>
                <c:pt idx="2726">
                  <c:v>272.59999999999349</c:v>
                </c:pt>
                <c:pt idx="2727">
                  <c:v>272.69999999999351</c:v>
                </c:pt>
                <c:pt idx="2728">
                  <c:v>272.79999999999353</c:v>
                </c:pt>
                <c:pt idx="2729">
                  <c:v>272.89999999999355</c:v>
                </c:pt>
                <c:pt idx="2730">
                  <c:v>272.99999999999358</c:v>
                </c:pt>
                <c:pt idx="2731">
                  <c:v>273.0999999999936</c:v>
                </c:pt>
                <c:pt idx="2732">
                  <c:v>273.19999999999362</c:v>
                </c:pt>
                <c:pt idx="2733">
                  <c:v>273.29999999999364</c:v>
                </c:pt>
                <c:pt idx="2734">
                  <c:v>273.39999999999367</c:v>
                </c:pt>
                <c:pt idx="2735">
                  <c:v>273.49999999999369</c:v>
                </c:pt>
                <c:pt idx="2736">
                  <c:v>273.59999999999371</c:v>
                </c:pt>
                <c:pt idx="2737">
                  <c:v>273.69999999999374</c:v>
                </c:pt>
                <c:pt idx="2738">
                  <c:v>273.79999999999376</c:v>
                </c:pt>
                <c:pt idx="2739">
                  <c:v>273.89999999999378</c:v>
                </c:pt>
                <c:pt idx="2740">
                  <c:v>273.9999999999938</c:v>
                </c:pt>
                <c:pt idx="2741">
                  <c:v>274.09999999999383</c:v>
                </c:pt>
                <c:pt idx="2742">
                  <c:v>274.19999999999385</c:v>
                </c:pt>
                <c:pt idx="2743">
                  <c:v>274.29999999999387</c:v>
                </c:pt>
                <c:pt idx="2744">
                  <c:v>274.3999999999939</c:v>
                </c:pt>
                <c:pt idx="2745">
                  <c:v>274.49999999999392</c:v>
                </c:pt>
                <c:pt idx="2746">
                  <c:v>274.59999999999394</c:v>
                </c:pt>
                <c:pt idx="2747">
                  <c:v>274.69999999999396</c:v>
                </c:pt>
                <c:pt idx="2748">
                  <c:v>274.79999999999399</c:v>
                </c:pt>
                <c:pt idx="2749">
                  <c:v>274.89999999999401</c:v>
                </c:pt>
                <c:pt idx="2750">
                  <c:v>274.99999999999403</c:v>
                </c:pt>
                <c:pt idx="2751">
                  <c:v>275.09999999999405</c:v>
                </c:pt>
                <c:pt idx="2752">
                  <c:v>275.19999999999408</c:v>
                </c:pt>
                <c:pt idx="2753">
                  <c:v>275.2999999999941</c:v>
                </c:pt>
                <c:pt idx="2754">
                  <c:v>275.39999999999412</c:v>
                </c:pt>
                <c:pt idx="2755">
                  <c:v>275.49999999999415</c:v>
                </c:pt>
                <c:pt idx="2756">
                  <c:v>275.59999999999417</c:v>
                </c:pt>
                <c:pt idx="2757">
                  <c:v>275.69999999999419</c:v>
                </c:pt>
                <c:pt idx="2758">
                  <c:v>275.79999999999421</c:v>
                </c:pt>
                <c:pt idx="2759">
                  <c:v>275.89999999999424</c:v>
                </c:pt>
                <c:pt idx="2760">
                  <c:v>275.99999999999426</c:v>
                </c:pt>
                <c:pt idx="2761">
                  <c:v>276.09999999999428</c:v>
                </c:pt>
                <c:pt idx="2762">
                  <c:v>276.1999999999943</c:v>
                </c:pt>
                <c:pt idx="2763">
                  <c:v>276.29999999999433</c:v>
                </c:pt>
                <c:pt idx="2764">
                  <c:v>276.39999999999435</c:v>
                </c:pt>
                <c:pt idx="2765">
                  <c:v>276.49999999999437</c:v>
                </c:pt>
                <c:pt idx="2766">
                  <c:v>276.5999999999944</c:v>
                </c:pt>
                <c:pt idx="2767">
                  <c:v>276.69999999999442</c:v>
                </c:pt>
                <c:pt idx="2768">
                  <c:v>276.79999999999444</c:v>
                </c:pt>
                <c:pt idx="2769">
                  <c:v>276.89999999999446</c:v>
                </c:pt>
                <c:pt idx="2770">
                  <c:v>276.99999999999449</c:v>
                </c:pt>
                <c:pt idx="2771">
                  <c:v>277.09999999999451</c:v>
                </c:pt>
                <c:pt idx="2772">
                  <c:v>277.19999999999453</c:v>
                </c:pt>
                <c:pt idx="2773">
                  <c:v>277.29999999999455</c:v>
                </c:pt>
                <c:pt idx="2774">
                  <c:v>277.39999999999458</c:v>
                </c:pt>
                <c:pt idx="2775">
                  <c:v>277.4999999999946</c:v>
                </c:pt>
                <c:pt idx="2776">
                  <c:v>277.59999999999462</c:v>
                </c:pt>
                <c:pt idx="2777">
                  <c:v>277.69999999999465</c:v>
                </c:pt>
                <c:pt idx="2778">
                  <c:v>277.79999999999467</c:v>
                </c:pt>
                <c:pt idx="2779">
                  <c:v>277.89999999999469</c:v>
                </c:pt>
                <c:pt idx="2780">
                  <c:v>277.99999999999471</c:v>
                </c:pt>
                <c:pt idx="2781">
                  <c:v>278.09999999999474</c:v>
                </c:pt>
                <c:pt idx="2782">
                  <c:v>278.19999999999476</c:v>
                </c:pt>
                <c:pt idx="2783">
                  <c:v>278.29999999999478</c:v>
                </c:pt>
                <c:pt idx="2784">
                  <c:v>278.3999999999948</c:v>
                </c:pt>
                <c:pt idx="2785">
                  <c:v>278.49999999999483</c:v>
                </c:pt>
                <c:pt idx="2786">
                  <c:v>278.59999999999485</c:v>
                </c:pt>
                <c:pt idx="2787">
                  <c:v>278.69999999999487</c:v>
                </c:pt>
                <c:pt idx="2788">
                  <c:v>278.7999999999949</c:v>
                </c:pt>
                <c:pt idx="2789">
                  <c:v>278.89999999999492</c:v>
                </c:pt>
                <c:pt idx="2790">
                  <c:v>278.99999999999494</c:v>
                </c:pt>
                <c:pt idx="2791">
                  <c:v>279.09999999999496</c:v>
                </c:pt>
                <c:pt idx="2792">
                  <c:v>279.19999999999499</c:v>
                </c:pt>
                <c:pt idx="2793">
                  <c:v>279.29999999999501</c:v>
                </c:pt>
                <c:pt idx="2794">
                  <c:v>279.39999999999503</c:v>
                </c:pt>
                <c:pt idx="2795">
                  <c:v>279.49999999999505</c:v>
                </c:pt>
                <c:pt idx="2796">
                  <c:v>279.59999999999508</c:v>
                </c:pt>
                <c:pt idx="2797">
                  <c:v>279.6999999999951</c:v>
                </c:pt>
                <c:pt idx="2798">
                  <c:v>279.79999999999512</c:v>
                </c:pt>
                <c:pt idx="2799">
                  <c:v>279.89999999999515</c:v>
                </c:pt>
                <c:pt idx="2800">
                  <c:v>279.99999999999517</c:v>
                </c:pt>
                <c:pt idx="2801">
                  <c:v>280.09999999999519</c:v>
                </c:pt>
                <c:pt idx="2802">
                  <c:v>280.19999999999521</c:v>
                </c:pt>
                <c:pt idx="2803">
                  <c:v>280.29999999999524</c:v>
                </c:pt>
                <c:pt idx="2804">
                  <c:v>280.39999999999526</c:v>
                </c:pt>
                <c:pt idx="2805">
                  <c:v>280.49999999999528</c:v>
                </c:pt>
                <c:pt idx="2806">
                  <c:v>280.5999999999953</c:v>
                </c:pt>
                <c:pt idx="2807">
                  <c:v>280.69999999999533</c:v>
                </c:pt>
                <c:pt idx="2808">
                  <c:v>280.79999999999535</c:v>
                </c:pt>
                <c:pt idx="2809">
                  <c:v>280.89999999999537</c:v>
                </c:pt>
                <c:pt idx="2810">
                  <c:v>280.9999999999954</c:v>
                </c:pt>
                <c:pt idx="2811">
                  <c:v>281.09999999999542</c:v>
                </c:pt>
                <c:pt idx="2812">
                  <c:v>281.19999999999544</c:v>
                </c:pt>
                <c:pt idx="2813">
                  <c:v>281.29999999999546</c:v>
                </c:pt>
                <c:pt idx="2814">
                  <c:v>281.39999999999549</c:v>
                </c:pt>
                <c:pt idx="2815">
                  <c:v>281.49999999999551</c:v>
                </c:pt>
                <c:pt idx="2816">
                  <c:v>281.59999999999553</c:v>
                </c:pt>
                <c:pt idx="2817">
                  <c:v>281.69999999999555</c:v>
                </c:pt>
                <c:pt idx="2818">
                  <c:v>281.79999999999558</c:v>
                </c:pt>
                <c:pt idx="2819">
                  <c:v>281.8999999999956</c:v>
                </c:pt>
                <c:pt idx="2820">
                  <c:v>281.99999999999562</c:v>
                </c:pt>
                <c:pt idx="2821">
                  <c:v>282.09999999999565</c:v>
                </c:pt>
                <c:pt idx="2822">
                  <c:v>282.19999999999567</c:v>
                </c:pt>
                <c:pt idx="2823">
                  <c:v>282.29999999999569</c:v>
                </c:pt>
                <c:pt idx="2824">
                  <c:v>282.39999999999571</c:v>
                </c:pt>
                <c:pt idx="2825">
                  <c:v>282.49999999999574</c:v>
                </c:pt>
                <c:pt idx="2826">
                  <c:v>282.59999999999576</c:v>
                </c:pt>
                <c:pt idx="2827">
                  <c:v>282.69999999999578</c:v>
                </c:pt>
                <c:pt idx="2828">
                  <c:v>282.7999999999958</c:v>
                </c:pt>
                <c:pt idx="2829">
                  <c:v>282.89999999999583</c:v>
                </c:pt>
                <c:pt idx="2830">
                  <c:v>282.99999999999585</c:v>
                </c:pt>
                <c:pt idx="2831">
                  <c:v>283.09999999999587</c:v>
                </c:pt>
                <c:pt idx="2832">
                  <c:v>283.1999999999959</c:v>
                </c:pt>
                <c:pt idx="2833">
                  <c:v>283.29999999999592</c:v>
                </c:pt>
                <c:pt idx="2834">
                  <c:v>283.39999999999594</c:v>
                </c:pt>
                <c:pt idx="2835">
                  <c:v>283.49999999999596</c:v>
                </c:pt>
                <c:pt idx="2836">
                  <c:v>283.59999999999599</c:v>
                </c:pt>
                <c:pt idx="2837">
                  <c:v>283.69999999999601</c:v>
                </c:pt>
                <c:pt idx="2838">
                  <c:v>283.79999999999603</c:v>
                </c:pt>
                <c:pt idx="2839">
                  <c:v>283.89999999999606</c:v>
                </c:pt>
                <c:pt idx="2840">
                  <c:v>283.99999999999608</c:v>
                </c:pt>
                <c:pt idx="2841">
                  <c:v>284.0999999999961</c:v>
                </c:pt>
                <c:pt idx="2842">
                  <c:v>284.19999999999612</c:v>
                </c:pt>
                <c:pt idx="2843">
                  <c:v>284.29999999999615</c:v>
                </c:pt>
                <c:pt idx="2844">
                  <c:v>284.39999999999617</c:v>
                </c:pt>
                <c:pt idx="2845">
                  <c:v>284.49999999999619</c:v>
                </c:pt>
                <c:pt idx="2846">
                  <c:v>284.59999999999621</c:v>
                </c:pt>
                <c:pt idx="2847">
                  <c:v>284.69999999999624</c:v>
                </c:pt>
                <c:pt idx="2848">
                  <c:v>284.79999999999626</c:v>
                </c:pt>
                <c:pt idx="2849">
                  <c:v>284.89999999999628</c:v>
                </c:pt>
                <c:pt idx="2850">
                  <c:v>284.99999999999631</c:v>
                </c:pt>
                <c:pt idx="2851">
                  <c:v>285.09999999999633</c:v>
                </c:pt>
                <c:pt idx="2852">
                  <c:v>285.19999999999635</c:v>
                </c:pt>
                <c:pt idx="2853">
                  <c:v>285.29999999999637</c:v>
                </c:pt>
                <c:pt idx="2854">
                  <c:v>285.3999999999964</c:v>
                </c:pt>
                <c:pt idx="2855">
                  <c:v>285.49999999999642</c:v>
                </c:pt>
                <c:pt idx="2856">
                  <c:v>285.59999999999644</c:v>
                </c:pt>
                <c:pt idx="2857">
                  <c:v>285.69999999999646</c:v>
                </c:pt>
                <c:pt idx="2858">
                  <c:v>285.79999999999649</c:v>
                </c:pt>
                <c:pt idx="2859">
                  <c:v>285.89999999999651</c:v>
                </c:pt>
                <c:pt idx="2860">
                  <c:v>285.99999999999653</c:v>
                </c:pt>
                <c:pt idx="2861">
                  <c:v>286.09999999999656</c:v>
                </c:pt>
                <c:pt idx="2862">
                  <c:v>286.19999999999658</c:v>
                </c:pt>
                <c:pt idx="2863">
                  <c:v>286.2999999999966</c:v>
                </c:pt>
                <c:pt idx="2864">
                  <c:v>286.39999999999662</c:v>
                </c:pt>
                <c:pt idx="2865">
                  <c:v>286.49999999999665</c:v>
                </c:pt>
                <c:pt idx="2866">
                  <c:v>286.59999999999667</c:v>
                </c:pt>
                <c:pt idx="2867">
                  <c:v>286.69999999999669</c:v>
                </c:pt>
                <c:pt idx="2868">
                  <c:v>286.79999999999671</c:v>
                </c:pt>
                <c:pt idx="2869">
                  <c:v>286.89999999999674</c:v>
                </c:pt>
                <c:pt idx="2870">
                  <c:v>286.99999999999676</c:v>
                </c:pt>
                <c:pt idx="2871">
                  <c:v>287.09999999999678</c:v>
                </c:pt>
                <c:pt idx="2872">
                  <c:v>287.19999999999681</c:v>
                </c:pt>
                <c:pt idx="2873">
                  <c:v>287.29999999999683</c:v>
                </c:pt>
                <c:pt idx="2874">
                  <c:v>287.39999999999685</c:v>
                </c:pt>
                <c:pt idx="2875">
                  <c:v>287.49999999999687</c:v>
                </c:pt>
                <c:pt idx="2876">
                  <c:v>287.5999999999969</c:v>
                </c:pt>
                <c:pt idx="2877">
                  <c:v>287.69999999999692</c:v>
                </c:pt>
                <c:pt idx="2878">
                  <c:v>287.79999999999694</c:v>
                </c:pt>
                <c:pt idx="2879">
                  <c:v>287.89999999999696</c:v>
                </c:pt>
                <c:pt idx="2880">
                  <c:v>287.99999999999699</c:v>
                </c:pt>
                <c:pt idx="2881">
                  <c:v>288.09999999999701</c:v>
                </c:pt>
                <c:pt idx="2882">
                  <c:v>288.19999999999703</c:v>
                </c:pt>
                <c:pt idx="2883">
                  <c:v>288.29999999999706</c:v>
                </c:pt>
                <c:pt idx="2884">
                  <c:v>288.39999999999708</c:v>
                </c:pt>
                <c:pt idx="2885">
                  <c:v>288.4999999999971</c:v>
                </c:pt>
                <c:pt idx="2886">
                  <c:v>288.59999999999712</c:v>
                </c:pt>
                <c:pt idx="2887">
                  <c:v>288.69999999999715</c:v>
                </c:pt>
                <c:pt idx="2888">
                  <c:v>288.79999999999717</c:v>
                </c:pt>
                <c:pt idx="2889">
                  <c:v>288.89999999999719</c:v>
                </c:pt>
                <c:pt idx="2890">
                  <c:v>288.99999999999721</c:v>
                </c:pt>
                <c:pt idx="2891">
                  <c:v>289.09999999999724</c:v>
                </c:pt>
                <c:pt idx="2892">
                  <c:v>289.19999999999726</c:v>
                </c:pt>
                <c:pt idx="2893">
                  <c:v>289.29999999999728</c:v>
                </c:pt>
                <c:pt idx="2894">
                  <c:v>289.39999999999731</c:v>
                </c:pt>
                <c:pt idx="2895">
                  <c:v>289.49999999999733</c:v>
                </c:pt>
                <c:pt idx="2896">
                  <c:v>289.59999999999735</c:v>
                </c:pt>
                <c:pt idx="2897">
                  <c:v>289.69999999999737</c:v>
                </c:pt>
                <c:pt idx="2898">
                  <c:v>289.7999999999974</c:v>
                </c:pt>
                <c:pt idx="2899">
                  <c:v>289.89999999999742</c:v>
                </c:pt>
                <c:pt idx="2900">
                  <c:v>289.99999999999744</c:v>
                </c:pt>
                <c:pt idx="2901">
                  <c:v>290.09999999999746</c:v>
                </c:pt>
                <c:pt idx="2902">
                  <c:v>290.19999999999749</c:v>
                </c:pt>
                <c:pt idx="2903">
                  <c:v>290.29999999999751</c:v>
                </c:pt>
                <c:pt idx="2904">
                  <c:v>290.39999999999753</c:v>
                </c:pt>
                <c:pt idx="2905">
                  <c:v>290.49999999999756</c:v>
                </c:pt>
                <c:pt idx="2906">
                  <c:v>290.59999999999758</c:v>
                </c:pt>
                <c:pt idx="2907">
                  <c:v>290.6999999999976</c:v>
                </c:pt>
                <c:pt idx="2908">
                  <c:v>290.79999999999762</c:v>
                </c:pt>
                <c:pt idx="2909">
                  <c:v>290.89999999999765</c:v>
                </c:pt>
                <c:pt idx="2910">
                  <c:v>290.99999999999767</c:v>
                </c:pt>
                <c:pt idx="2911">
                  <c:v>291.09999999999769</c:v>
                </c:pt>
                <c:pt idx="2912">
                  <c:v>291.19999999999771</c:v>
                </c:pt>
                <c:pt idx="2913">
                  <c:v>291.29999999999774</c:v>
                </c:pt>
                <c:pt idx="2914">
                  <c:v>291.39999999999776</c:v>
                </c:pt>
                <c:pt idx="2915">
                  <c:v>291.49999999999778</c:v>
                </c:pt>
                <c:pt idx="2916">
                  <c:v>291.59999999999781</c:v>
                </c:pt>
                <c:pt idx="2917">
                  <c:v>291.69999999999783</c:v>
                </c:pt>
                <c:pt idx="2918">
                  <c:v>291.79999999999785</c:v>
                </c:pt>
                <c:pt idx="2919">
                  <c:v>291.89999999999787</c:v>
                </c:pt>
                <c:pt idx="2920">
                  <c:v>291.9999999999979</c:v>
                </c:pt>
                <c:pt idx="2921">
                  <c:v>292.09999999999792</c:v>
                </c:pt>
                <c:pt idx="2922">
                  <c:v>292.19999999999794</c:v>
                </c:pt>
                <c:pt idx="2923">
                  <c:v>292.29999999999797</c:v>
                </c:pt>
                <c:pt idx="2924">
                  <c:v>292.39999999999799</c:v>
                </c:pt>
                <c:pt idx="2925">
                  <c:v>292.49999999999801</c:v>
                </c:pt>
                <c:pt idx="2926">
                  <c:v>292.59999999999803</c:v>
                </c:pt>
                <c:pt idx="2927">
                  <c:v>292.69999999999806</c:v>
                </c:pt>
                <c:pt idx="2928">
                  <c:v>292.79999999999808</c:v>
                </c:pt>
                <c:pt idx="2929">
                  <c:v>292.8999999999981</c:v>
                </c:pt>
                <c:pt idx="2930">
                  <c:v>292.99999999999812</c:v>
                </c:pt>
                <c:pt idx="2931">
                  <c:v>293.09999999999815</c:v>
                </c:pt>
                <c:pt idx="2932">
                  <c:v>293.19999999999817</c:v>
                </c:pt>
                <c:pt idx="2933">
                  <c:v>293.29999999999819</c:v>
                </c:pt>
                <c:pt idx="2934">
                  <c:v>293.39999999999822</c:v>
                </c:pt>
                <c:pt idx="2935">
                  <c:v>293.49999999999824</c:v>
                </c:pt>
                <c:pt idx="2936">
                  <c:v>293.59999999999826</c:v>
                </c:pt>
                <c:pt idx="2937">
                  <c:v>293.69999999999828</c:v>
                </c:pt>
                <c:pt idx="2938">
                  <c:v>293.79999999999831</c:v>
                </c:pt>
                <c:pt idx="2939">
                  <c:v>293.89999999999833</c:v>
                </c:pt>
                <c:pt idx="2940">
                  <c:v>293.99999999999835</c:v>
                </c:pt>
                <c:pt idx="2941">
                  <c:v>294.09999999999837</c:v>
                </c:pt>
                <c:pt idx="2942">
                  <c:v>294.1999999999984</c:v>
                </c:pt>
                <c:pt idx="2943">
                  <c:v>294.29999999999842</c:v>
                </c:pt>
                <c:pt idx="2944">
                  <c:v>294.39999999999844</c:v>
                </c:pt>
                <c:pt idx="2945">
                  <c:v>294.49999999999847</c:v>
                </c:pt>
                <c:pt idx="2946">
                  <c:v>294.59999999999849</c:v>
                </c:pt>
                <c:pt idx="2947">
                  <c:v>294.69999999999851</c:v>
                </c:pt>
                <c:pt idx="2948">
                  <c:v>294.79999999999853</c:v>
                </c:pt>
                <c:pt idx="2949">
                  <c:v>294.89999999999856</c:v>
                </c:pt>
                <c:pt idx="2950">
                  <c:v>294.99999999999858</c:v>
                </c:pt>
                <c:pt idx="2951">
                  <c:v>295.0999999999986</c:v>
                </c:pt>
                <c:pt idx="2952">
                  <c:v>295.19999999999862</c:v>
                </c:pt>
                <c:pt idx="2953">
                  <c:v>295.29999999999865</c:v>
                </c:pt>
                <c:pt idx="2954">
                  <c:v>295.39999999999867</c:v>
                </c:pt>
                <c:pt idx="2955">
                  <c:v>295.49999999999869</c:v>
                </c:pt>
                <c:pt idx="2956">
                  <c:v>295.59999999999872</c:v>
                </c:pt>
                <c:pt idx="2957">
                  <c:v>295.69999999999874</c:v>
                </c:pt>
                <c:pt idx="2958">
                  <c:v>295.79999999999876</c:v>
                </c:pt>
                <c:pt idx="2959">
                  <c:v>295.89999999999878</c:v>
                </c:pt>
                <c:pt idx="2960">
                  <c:v>295.99999999999881</c:v>
                </c:pt>
                <c:pt idx="2961">
                  <c:v>296.09999999999883</c:v>
                </c:pt>
                <c:pt idx="2962">
                  <c:v>296.19999999999885</c:v>
                </c:pt>
                <c:pt idx="2963">
                  <c:v>296.29999999999887</c:v>
                </c:pt>
                <c:pt idx="2964">
                  <c:v>296.3999999999989</c:v>
                </c:pt>
                <c:pt idx="2965">
                  <c:v>296.49999999999892</c:v>
                </c:pt>
                <c:pt idx="2966">
                  <c:v>296.59999999999894</c:v>
                </c:pt>
                <c:pt idx="2967">
                  <c:v>296.69999999999897</c:v>
                </c:pt>
                <c:pt idx="2968">
                  <c:v>296.79999999999899</c:v>
                </c:pt>
                <c:pt idx="2969">
                  <c:v>296.89999999999901</c:v>
                </c:pt>
                <c:pt idx="2970">
                  <c:v>296.99999999999903</c:v>
                </c:pt>
                <c:pt idx="2971">
                  <c:v>297.09999999999906</c:v>
                </c:pt>
                <c:pt idx="2972">
                  <c:v>297.19999999999908</c:v>
                </c:pt>
                <c:pt idx="2973">
                  <c:v>297.2999999999991</c:v>
                </c:pt>
                <c:pt idx="2974">
                  <c:v>297.39999999999912</c:v>
                </c:pt>
                <c:pt idx="2975">
                  <c:v>297.49999999999915</c:v>
                </c:pt>
                <c:pt idx="2976">
                  <c:v>297.59999999999917</c:v>
                </c:pt>
                <c:pt idx="2977">
                  <c:v>297.69999999999919</c:v>
                </c:pt>
                <c:pt idx="2978">
                  <c:v>297.79999999999922</c:v>
                </c:pt>
                <c:pt idx="2979">
                  <c:v>297.89999999999924</c:v>
                </c:pt>
                <c:pt idx="2980">
                  <c:v>297.99999999999926</c:v>
                </c:pt>
                <c:pt idx="2981">
                  <c:v>298.09999999999928</c:v>
                </c:pt>
                <c:pt idx="2982">
                  <c:v>298.19999999999931</c:v>
                </c:pt>
                <c:pt idx="2983">
                  <c:v>298.29999999999933</c:v>
                </c:pt>
                <c:pt idx="2984">
                  <c:v>298.39999999999935</c:v>
                </c:pt>
                <c:pt idx="2985">
                  <c:v>298.49999999999937</c:v>
                </c:pt>
                <c:pt idx="2986">
                  <c:v>298.5999999999994</c:v>
                </c:pt>
                <c:pt idx="2987">
                  <c:v>298.69999999999942</c:v>
                </c:pt>
                <c:pt idx="2988">
                  <c:v>298.79999999999944</c:v>
                </c:pt>
                <c:pt idx="2989">
                  <c:v>298.89999999999947</c:v>
                </c:pt>
                <c:pt idx="2990">
                  <c:v>298.99999999999949</c:v>
                </c:pt>
                <c:pt idx="2991">
                  <c:v>299.09999999999951</c:v>
                </c:pt>
                <c:pt idx="2992">
                  <c:v>299.19999999999953</c:v>
                </c:pt>
                <c:pt idx="2993">
                  <c:v>299.29999999999956</c:v>
                </c:pt>
                <c:pt idx="2994">
                  <c:v>299.39999999999958</c:v>
                </c:pt>
                <c:pt idx="2995">
                  <c:v>299.4999999999996</c:v>
                </c:pt>
                <c:pt idx="2996">
                  <c:v>299.59999999999962</c:v>
                </c:pt>
                <c:pt idx="2997">
                  <c:v>299.69999999999965</c:v>
                </c:pt>
                <c:pt idx="2998">
                  <c:v>299.79999999999967</c:v>
                </c:pt>
                <c:pt idx="2999">
                  <c:v>299.89999999999969</c:v>
                </c:pt>
                <c:pt idx="3000">
                  <c:v>299.99999999999972</c:v>
                </c:pt>
                <c:pt idx="3001">
                  <c:v>300.09999999999974</c:v>
                </c:pt>
                <c:pt idx="3002">
                  <c:v>300.19999999999976</c:v>
                </c:pt>
                <c:pt idx="3003">
                  <c:v>300.29999999999978</c:v>
                </c:pt>
                <c:pt idx="3004">
                  <c:v>300.39999999999981</c:v>
                </c:pt>
                <c:pt idx="3005">
                  <c:v>300.49999999999983</c:v>
                </c:pt>
                <c:pt idx="3006">
                  <c:v>300.59999999999985</c:v>
                </c:pt>
                <c:pt idx="3007">
                  <c:v>300.69999999999987</c:v>
                </c:pt>
                <c:pt idx="3008">
                  <c:v>300.7999999999999</c:v>
                </c:pt>
                <c:pt idx="3009">
                  <c:v>300.89999999999992</c:v>
                </c:pt>
                <c:pt idx="3010">
                  <c:v>300.99999999999994</c:v>
                </c:pt>
                <c:pt idx="3011">
                  <c:v>301.09999999999997</c:v>
                </c:pt>
                <c:pt idx="3012">
                  <c:v>301.2</c:v>
                </c:pt>
                <c:pt idx="3013">
                  <c:v>301.3</c:v>
                </c:pt>
                <c:pt idx="3014">
                  <c:v>301.40000000000003</c:v>
                </c:pt>
                <c:pt idx="3015">
                  <c:v>301.50000000000006</c:v>
                </c:pt>
                <c:pt idx="3016">
                  <c:v>301.60000000000008</c:v>
                </c:pt>
                <c:pt idx="3017">
                  <c:v>301.7000000000001</c:v>
                </c:pt>
                <c:pt idx="3018">
                  <c:v>301.80000000000013</c:v>
                </c:pt>
                <c:pt idx="3019">
                  <c:v>301.90000000000015</c:v>
                </c:pt>
                <c:pt idx="3020">
                  <c:v>302.00000000000017</c:v>
                </c:pt>
                <c:pt idx="3021">
                  <c:v>302.10000000000019</c:v>
                </c:pt>
                <c:pt idx="3022">
                  <c:v>302.20000000000022</c:v>
                </c:pt>
                <c:pt idx="3023">
                  <c:v>302.30000000000024</c:v>
                </c:pt>
                <c:pt idx="3024">
                  <c:v>302.40000000000026</c:v>
                </c:pt>
                <c:pt idx="3025">
                  <c:v>302.50000000000028</c:v>
                </c:pt>
                <c:pt idx="3026">
                  <c:v>302.60000000000031</c:v>
                </c:pt>
                <c:pt idx="3027">
                  <c:v>302.70000000000033</c:v>
                </c:pt>
                <c:pt idx="3028">
                  <c:v>302.80000000000035</c:v>
                </c:pt>
                <c:pt idx="3029">
                  <c:v>302.90000000000038</c:v>
                </c:pt>
                <c:pt idx="3030">
                  <c:v>303.0000000000004</c:v>
                </c:pt>
                <c:pt idx="3031">
                  <c:v>303.10000000000042</c:v>
                </c:pt>
                <c:pt idx="3032">
                  <c:v>303.20000000000044</c:v>
                </c:pt>
                <c:pt idx="3033">
                  <c:v>303.30000000000047</c:v>
                </c:pt>
                <c:pt idx="3034">
                  <c:v>303.40000000000049</c:v>
                </c:pt>
                <c:pt idx="3035">
                  <c:v>303.50000000000051</c:v>
                </c:pt>
                <c:pt idx="3036">
                  <c:v>303.60000000000053</c:v>
                </c:pt>
                <c:pt idx="3037">
                  <c:v>303.70000000000056</c:v>
                </c:pt>
                <c:pt idx="3038">
                  <c:v>303.80000000000058</c:v>
                </c:pt>
                <c:pt idx="3039">
                  <c:v>303.9000000000006</c:v>
                </c:pt>
                <c:pt idx="3040">
                  <c:v>304.00000000000063</c:v>
                </c:pt>
                <c:pt idx="3041">
                  <c:v>304.10000000000065</c:v>
                </c:pt>
                <c:pt idx="3042">
                  <c:v>304.20000000000067</c:v>
                </c:pt>
                <c:pt idx="3043">
                  <c:v>304.30000000000069</c:v>
                </c:pt>
                <c:pt idx="3044">
                  <c:v>304.40000000000072</c:v>
                </c:pt>
                <c:pt idx="3045">
                  <c:v>304.50000000000074</c:v>
                </c:pt>
                <c:pt idx="3046">
                  <c:v>304.60000000000076</c:v>
                </c:pt>
                <c:pt idx="3047">
                  <c:v>304.70000000000078</c:v>
                </c:pt>
                <c:pt idx="3048">
                  <c:v>304.80000000000081</c:v>
                </c:pt>
                <c:pt idx="3049">
                  <c:v>304.90000000000083</c:v>
                </c:pt>
                <c:pt idx="3050">
                  <c:v>305.00000000000085</c:v>
                </c:pt>
                <c:pt idx="3051">
                  <c:v>305.10000000000088</c:v>
                </c:pt>
                <c:pt idx="3052">
                  <c:v>305.2000000000009</c:v>
                </c:pt>
                <c:pt idx="3053">
                  <c:v>305.30000000000092</c:v>
                </c:pt>
                <c:pt idx="3054">
                  <c:v>305.40000000000094</c:v>
                </c:pt>
                <c:pt idx="3055">
                  <c:v>305.50000000000097</c:v>
                </c:pt>
                <c:pt idx="3056">
                  <c:v>305.60000000000099</c:v>
                </c:pt>
                <c:pt idx="3057">
                  <c:v>305.70000000000101</c:v>
                </c:pt>
                <c:pt idx="3058">
                  <c:v>305.80000000000103</c:v>
                </c:pt>
                <c:pt idx="3059">
                  <c:v>305.90000000000106</c:v>
                </c:pt>
                <c:pt idx="3060">
                  <c:v>306.00000000000108</c:v>
                </c:pt>
                <c:pt idx="3061">
                  <c:v>306.1000000000011</c:v>
                </c:pt>
                <c:pt idx="3062">
                  <c:v>306.20000000000113</c:v>
                </c:pt>
                <c:pt idx="3063">
                  <c:v>306.30000000000115</c:v>
                </c:pt>
                <c:pt idx="3064">
                  <c:v>306.40000000000117</c:v>
                </c:pt>
                <c:pt idx="3065">
                  <c:v>306.50000000000119</c:v>
                </c:pt>
                <c:pt idx="3066">
                  <c:v>306.60000000000122</c:v>
                </c:pt>
                <c:pt idx="3067">
                  <c:v>306.70000000000124</c:v>
                </c:pt>
                <c:pt idx="3068">
                  <c:v>306.80000000000126</c:v>
                </c:pt>
                <c:pt idx="3069">
                  <c:v>306.90000000000128</c:v>
                </c:pt>
                <c:pt idx="3070">
                  <c:v>307.00000000000131</c:v>
                </c:pt>
                <c:pt idx="3071">
                  <c:v>307.10000000000133</c:v>
                </c:pt>
                <c:pt idx="3072">
                  <c:v>307.20000000000135</c:v>
                </c:pt>
                <c:pt idx="3073">
                  <c:v>307.30000000000138</c:v>
                </c:pt>
                <c:pt idx="3074">
                  <c:v>307.4000000000014</c:v>
                </c:pt>
                <c:pt idx="3075">
                  <c:v>307.50000000000142</c:v>
                </c:pt>
                <c:pt idx="3076">
                  <c:v>307.60000000000144</c:v>
                </c:pt>
                <c:pt idx="3077">
                  <c:v>307.70000000000147</c:v>
                </c:pt>
                <c:pt idx="3078">
                  <c:v>307.80000000000149</c:v>
                </c:pt>
                <c:pt idx="3079">
                  <c:v>307.90000000000151</c:v>
                </c:pt>
                <c:pt idx="3080">
                  <c:v>308.00000000000153</c:v>
                </c:pt>
                <c:pt idx="3081">
                  <c:v>308.10000000000156</c:v>
                </c:pt>
                <c:pt idx="3082">
                  <c:v>308.20000000000158</c:v>
                </c:pt>
                <c:pt idx="3083">
                  <c:v>308.3000000000016</c:v>
                </c:pt>
                <c:pt idx="3084">
                  <c:v>308.40000000000163</c:v>
                </c:pt>
                <c:pt idx="3085">
                  <c:v>308.50000000000165</c:v>
                </c:pt>
                <c:pt idx="3086">
                  <c:v>308.60000000000167</c:v>
                </c:pt>
                <c:pt idx="3087">
                  <c:v>308.70000000000169</c:v>
                </c:pt>
                <c:pt idx="3088">
                  <c:v>308.80000000000172</c:v>
                </c:pt>
                <c:pt idx="3089">
                  <c:v>308.90000000000174</c:v>
                </c:pt>
                <c:pt idx="3090">
                  <c:v>309.00000000000176</c:v>
                </c:pt>
                <c:pt idx="3091">
                  <c:v>309.10000000000178</c:v>
                </c:pt>
                <c:pt idx="3092">
                  <c:v>309.20000000000181</c:v>
                </c:pt>
                <c:pt idx="3093">
                  <c:v>309.30000000000183</c:v>
                </c:pt>
                <c:pt idx="3094">
                  <c:v>309.40000000000185</c:v>
                </c:pt>
                <c:pt idx="3095">
                  <c:v>309.50000000000188</c:v>
                </c:pt>
                <c:pt idx="3096">
                  <c:v>309.6000000000019</c:v>
                </c:pt>
                <c:pt idx="3097">
                  <c:v>309.70000000000192</c:v>
                </c:pt>
                <c:pt idx="3098">
                  <c:v>309.80000000000194</c:v>
                </c:pt>
                <c:pt idx="3099">
                  <c:v>309.90000000000197</c:v>
                </c:pt>
                <c:pt idx="3100">
                  <c:v>310.00000000000199</c:v>
                </c:pt>
                <c:pt idx="3101">
                  <c:v>310.10000000000201</c:v>
                </c:pt>
                <c:pt idx="3102">
                  <c:v>310.20000000000203</c:v>
                </c:pt>
                <c:pt idx="3103">
                  <c:v>310.30000000000206</c:v>
                </c:pt>
                <c:pt idx="3104">
                  <c:v>310.40000000000208</c:v>
                </c:pt>
                <c:pt idx="3105">
                  <c:v>310.5000000000021</c:v>
                </c:pt>
                <c:pt idx="3106">
                  <c:v>310.60000000000213</c:v>
                </c:pt>
                <c:pt idx="3107">
                  <c:v>310.70000000000215</c:v>
                </c:pt>
                <c:pt idx="3108">
                  <c:v>310.80000000000217</c:v>
                </c:pt>
                <c:pt idx="3109">
                  <c:v>310.90000000000219</c:v>
                </c:pt>
                <c:pt idx="3110">
                  <c:v>311.00000000000222</c:v>
                </c:pt>
                <c:pt idx="3111">
                  <c:v>311.10000000000224</c:v>
                </c:pt>
                <c:pt idx="3112">
                  <c:v>311.20000000000226</c:v>
                </c:pt>
                <c:pt idx="3113">
                  <c:v>311.30000000000229</c:v>
                </c:pt>
                <c:pt idx="3114">
                  <c:v>311.40000000000231</c:v>
                </c:pt>
                <c:pt idx="3115">
                  <c:v>311.50000000000233</c:v>
                </c:pt>
                <c:pt idx="3116">
                  <c:v>311.60000000000235</c:v>
                </c:pt>
                <c:pt idx="3117">
                  <c:v>311.70000000000238</c:v>
                </c:pt>
                <c:pt idx="3118">
                  <c:v>311.8000000000024</c:v>
                </c:pt>
                <c:pt idx="3119">
                  <c:v>311.90000000000242</c:v>
                </c:pt>
                <c:pt idx="3120">
                  <c:v>312.00000000000244</c:v>
                </c:pt>
                <c:pt idx="3121">
                  <c:v>312.10000000000247</c:v>
                </c:pt>
                <c:pt idx="3122">
                  <c:v>312.20000000000249</c:v>
                </c:pt>
                <c:pt idx="3123">
                  <c:v>312.30000000000251</c:v>
                </c:pt>
                <c:pt idx="3124">
                  <c:v>312.40000000000254</c:v>
                </c:pt>
                <c:pt idx="3125">
                  <c:v>312.50000000000256</c:v>
                </c:pt>
                <c:pt idx="3126">
                  <c:v>312.60000000000258</c:v>
                </c:pt>
                <c:pt idx="3127">
                  <c:v>312.7000000000026</c:v>
                </c:pt>
                <c:pt idx="3128">
                  <c:v>312.80000000000263</c:v>
                </c:pt>
                <c:pt idx="3129">
                  <c:v>312.90000000000265</c:v>
                </c:pt>
                <c:pt idx="3130">
                  <c:v>313.00000000000267</c:v>
                </c:pt>
                <c:pt idx="3131">
                  <c:v>313.10000000000269</c:v>
                </c:pt>
                <c:pt idx="3132">
                  <c:v>313.20000000000272</c:v>
                </c:pt>
                <c:pt idx="3133">
                  <c:v>313.30000000000274</c:v>
                </c:pt>
                <c:pt idx="3134">
                  <c:v>313.40000000000276</c:v>
                </c:pt>
                <c:pt idx="3135">
                  <c:v>313.50000000000279</c:v>
                </c:pt>
                <c:pt idx="3136">
                  <c:v>313.60000000000281</c:v>
                </c:pt>
                <c:pt idx="3137">
                  <c:v>313.70000000000283</c:v>
                </c:pt>
                <c:pt idx="3138">
                  <c:v>313.80000000000285</c:v>
                </c:pt>
                <c:pt idx="3139">
                  <c:v>313.90000000000288</c:v>
                </c:pt>
                <c:pt idx="3140">
                  <c:v>314.0000000000029</c:v>
                </c:pt>
                <c:pt idx="3141">
                  <c:v>314.10000000000292</c:v>
                </c:pt>
                <c:pt idx="3142">
                  <c:v>314.20000000000294</c:v>
                </c:pt>
                <c:pt idx="3143">
                  <c:v>314.30000000000297</c:v>
                </c:pt>
                <c:pt idx="3144">
                  <c:v>314.40000000000299</c:v>
                </c:pt>
                <c:pt idx="3145">
                  <c:v>314.50000000000301</c:v>
                </c:pt>
                <c:pt idx="3146">
                  <c:v>314.60000000000304</c:v>
                </c:pt>
                <c:pt idx="3147">
                  <c:v>314.70000000000306</c:v>
                </c:pt>
                <c:pt idx="3148">
                  <c:v>314.80000000000308</c:v>
                </c:pt>
                <c:pt idx="3149">
                  <c:v>314.9000000000031</c:v>
                </c:pt>
                <c:pt idx="3150">
                  <c:v>315.00000000000313</c:v>
                </c:pt>
                <c:pt idx="3151">
                  <c:v>315.10000000000315</c:v>
                </c:pt>
                <c:pt idx="3152">
                  <c:v>315.20000000000317</c:v>
                </c:pt>
                <c:pt idx="3153">
                  <c:v>315.30000000000319</c:v>
                </c:pt>
                <c:pt idx="3154">
                  <c:v>315.40000000000322</c:v>
                </c:pt>
                <c:pt idx="3155">
                  <c:v>315.50000000000324</c:v>
                </c:pt>
                <c:pt idx="3156">
                  <c:v>315.60000000000326</c:v>
                </c:pt>
                <c:pt idx="3157">
                  <c:v>315.70000000000329</c:v>
                </c:pt>
                <c:pt idx="3158">
                  <c:v>315.80000000000331</c:v>
                </c:pt>
                <c:pt idx="3159">
                  <c:v>315.90000000000333</c:v>
                </c:pt>
                <c:pt idx="3160">
                  <c:v>316.00000000000335</c:v>
                </c:pt>
                <c:pt idx="3161">
                  <c:v>316.10000000000338</c:v>
                </c:pt>
                <c:pt idx="3162">
                  <c:v>316.2000000000034</c:v>
                </c:pt>
                <c:pt idx="3163">
                  <c:v>316.30000000000342</c:v>
                </c:pt>
                <c:pt idx="3164">
                  <c:v>316.40000000000344</c:v>
                </c:pt>
                <c:pt idx="3165">
                  <c:v>316.50000000000347</c:v>
                </c:pt>
                <c:pt idx="3166">
                  <c:v>316.60000000000349</c:v>
                </c:pt>
                <c:pt idx="3167">
                  <c:v>316.70000000000351</c:v>
                </c:pt>
                <c:pt idx="3168">
                  <c:v>316.80000000000354</c:v>
                </c:pt>
                <c:pt idx="3169">
                  <c:v>316.90000000000356</c:v>
                </c:pt>
                <c:pt idx="3170">
                  <c:v>317.00000000000358</c:v>
                </c:pt>
                <c:pt idx="3171">
                  <c:v>317.1000000000036</c:v>
                </c:pt>
                <c:pt idx="3172">
                  <c:v>317.20000000000363</c:v>
                </c:pt>
                <c:pt idx="3173">
                  <c:v>317.30000000000365</c:v>
                </c:pt>
                <c:pt idx="3174">
                  <c:v>317.40000000000367</c:v>
                </c:pt>
                <c:pt idx="3175">
                  <c:v>317.50000000000369</c:v>
                </c:pt>
                <c:pt idx="3176">
                  <c:v>317.60000000000372</c:v>
                </c:pt>
                <c:pt idx="3177">
                  <c:v>317.70000000000374</c:v>
                </c:pt>
                <c:pt idx="3178">
                  <c:v>317.80000000000376</c:v>
                </c:pt>
                <c:pt idx="3179">
                  <c:v>317.90000000000379</c:v>
                </c:pt>
                <c:pt idx="3180">
                  <c:v>318.00000000000381</c:v>
                </c:pt>
                <c:pt idx="3181">
                  <c:v>318.10000000000383</c:v>
                </c:pt>
                <c:pt idx="3182">
                  <c:v>318.20000000000385</c:v>
                </c:pt>
                <c:pt idx="3183">
                  <c:v>318.30000000000388</c:v>
                </c:pt>
                <c:pt idx="3184">
                  <c:v>318.4000000000039</c:v>
                </c:pt>
                <c:pt idx="3185">
                  <c:v>318.50000000000392</c:v>
                </c:pt>
                <c:pt idx="3186">
                  <c:v>318.60000000000394</c:v>
                </c:pt>
                <c:pt idx="3187">
                  <c:v>318.70000000000397</c:v>
                </c:pt>
                <c:pt idx="3188">
                  <c:v>318.80000000000399</c:v>
                </c:pt>
                <c:pt idx="3189">
                  <c:v>318.90000000000401</c:v>
                </c:pt>
                <c:pt idx="3190">
                  <c:v>319.00000000000404</c:v>
                </c:pt>
                <c:pt idx="3191">
                  <c:v>319.10000000000406</c:v>
                </c:pt>
                <c:pt idx="3192">
                  <c:v>319.20000000000408</c:v>
                </c:pt>
                <c:pt idx="3193">
                  <c:v>319.3000000000041</c:v>
                </c:pt>
                <c:pt idx="3194">
                  <c:v>319.40000000000413</c:v>
                </c:pt>
                <c:pt idx="3195">
                  <c:v>319.50000000000415</c:v>
                </c:pt>
                <c:pt idx="3196">
                  <c:v>319.60000000000417</c:v>
                </c:pt>
                <c:pt idx="3197">
                  <c:v>319.7000000000042</c:v>
                </c:pt>
                <c:pt idx="3198">
                  <c:v>319.80000000000422</c:v>
                </c:pt>
                <c:pt idx="3199">
                  <c:v>319.90000000000424</c:v>
                </c:pt>
                <c:pt idx="3200">
                  <c:v>320.00000000000426</c:v>
                </c:pt>
                <c:pt idx="3201">
                  <c:v>320.10000000000429</c:v>
                </c:pt>
                <c:pt idx="3202">
                  <c:v>320.20000000000431</c:v>
                </c:pt>
                <c:pt idx="3203">
                  <c:v>320.30000000000433</c:v>
                </c:pt>
                <c:pt idx="3204">
                  <c:v>320.40000000000435</c:v>
                </c:pt>
                <c:pt idx="3205">
                  <c:v>320.50000000000438</c:v>
                </c:pt>
                <c:pt idx="3206">
                  <c:v>320.6000000000044</c:v>
                </c:pt>
                <c:pt idx="3207">
                  <c:v>320.70000000000442</c:v>
                </c:pt>
                <c:pt idx="3208">
                  <c:v>320.80000000000445</c:v>
                </c:pt>
                <c:pt idx="3209">
                  <c:v>320.90000000000447</c:v>
                </c:pt>
                <c:pt idx="3210">
                  <c:v>321.00000000000449</c:v>
                </c:pt>
                <c:pt idx="3211">
                  <c:v>321.10000000000451</c:v>
                </c:pt>
                <c:pt idx="3212">
                  <c:v>321.20000000000454</c:v>
                </c:pt>
                <c:pt idx="3213">
                  <c:v>321.30000000000456</c:v>
                </c:pt>
                <c:pt idx="3214">
                  <c:v>321.40000000000458</c:v>
                </c:pt>
                <c:pt idx="3215">
                  <c:v>321.5000000000046</c:v>
                </c:pt>
                <c:pt idx="3216">
                  <c:v>321.60000000000463</c:v>
                </c:pt>
                <c:pt idx="3217">
                  <c:v>321.70000000000465</c:v>
                </c:pt>
                <c:pt idx="3218">
                  <c:v>321.80000000000467</c:v>
                </c:pt>
                <c:pt idx="3219">
                  <c:v>321.9000000000047</c:v>
                </c:pt>
                <c:pt idx="3220">
                  <c:v>322.00000000000472</c:v>
                </c:pt>
                <c:pt idx="3221">
                  <c:v>322.10000000000474</c:v>
                </c:pt>
                <c:pt idx="3222">
                  <c:v>322.20000000000476</c:v>
                </c:pt>
                <c:pt idx="3223">
                  <c:v>322.30000000000479</c:v>
                </c:pt>
                <c:pt idx="3224">
                  <c:v>322.40000000000481</c:v>
                </c:pt>
                <c:pt idx="3225">
                  <c:v>322.50000000000483</c:v>
                </c:pt>
                <c:pt idx="3226">
                  <c:v>322.60000000000485</c:v>
                </c:pt>
                <c:pt idx="3227">
                  <c:v>322.70000000000488</c:v>
                </c:pt>
                <c:pt idx="3228">
                  <c:v>322.8000000000049</c:v>
                </c:pt>
                <c:pt idx="3229">
                  <c:v>322.90000000000492</c:v>
                </c:pt>
                <c:pt idx="3230">
                  <c:v>323.00000000000495</c:v>
                </c:pt>
                <c:pt idx="3231">
                  <c:v>323.10000000000497</c:v>
                </c:pt>
                <c:pt idx="3232">
                  <c:v>323.20000000000499</c:v>
                </c:pt>
                <c:pt idx="3233">
                  <c:v>323.30000000000501</c:v>
                </c:pt>
                <c:pt idx="3234">
                  <c:v>323.40000000000504</c:v>
                </c:pt>
                <c:pt idx="3235">
                  <c:v>323.50000000000506</c:v>
                </c:pt>
                <c:pt idx="3236">
                  <c:v>323.60000000000508</c:v>
                </c:pt>
                <c:pt idx="3237">
                  <c:v>323.7000000000051</c:v>
                </c:pt>
                <c:pt idx="3238">
                  <c:v>323.80000000000513</c:v>
                </c:pt>
                <c:pt idx="3239">
                  <c:v>323.90000000000515</c:v>
                </c:pt>
                <c:pt idx="3240">
                  <c:v>324.00000000000517</c:v>
                </c:pt>
                <c:pt idx="3241">
                  <c:v>324.1000000000052</c:v>
                </c:pt>
                <c:pt idx="3242">
                  <c:v>324.20000000000522</c:v>
                </c:pt>
                <c:pt idx="3243">
                  <c:v>324.30000000000524</c:v>
                </c:pt>
                <c:pt idx="3244">
                  <c:v>324.40000000000526</c:v>
                </c:pt>
                <c:pt idx="3245">
                  <c:v>324.50000000000529</c:v>
                </c:pt>
                <c:pt idx="3246">
                  <c:v>324.60000000000531</c:v>
                </c:pt>
                <c:pt idx="3247">
                  <c:v>324.70000000000533</c:v>
                </c:pt>
                <c:pt idx="3248">
                  <c:v>324.80000000000535</c:v>
                </c:pt>
                <c:pt idx="3249">
                  <c:v>324.90000000000538</c:v>
                </c:pt>
                <c:pt idx="3250">
                  <c:v>325.0000000000054</c:v>
                </c:pt>
                <c:pt idx="3251">
                  <c:v>325.10000000000542</c:v>
                </c:pt>
                <c:pt idx="3252">
                  <c:v>325.20000000000545</c:v>
                </c:pt>
                <c:pt idx="3253">
                  <c:v>325.30000000000547</c:v>
                </c:pt>
                <c:pt idx="3254">
                  <c:v>325.40000000000549</c:v>
                </c:pt>
                <c:pt idx="3255">
                  <c:v>325.50000000000551</c:v>
                </c:pt>
                <c:pt idx="3256">
                  <c:v>325.60000000000554</c:v>
                </c:pt>
                <c:pt idx="3257">
                  <c:v>325.70000000000556</c:v>
                </c:pt>
                <c:pt idx="3258">
                  <c:v>325.80000000000558</c:v>
                </c:pt>
                <c:pt idx="3259">
                  <c:v>325.9000000000056</c:v>
                </c:pt>
                <c:pt idx="3260">
                  <c:v>326.00000000000563</c:v>
                </c:pt>
                <c:pt idx="3261">
                  <c:v>326.10000000000565</c:v>
                </c:pt>
                <c:pt idx="3262">
                  <c:v>326.20000000000567</c:v>
                </c:pt>
                <c:pt idx="3263">
                  <c:v>326.3000000000057</c:v>
                </c:pt>
                <c:pt idx="3264">
                  <c:v>326.40000000000572</c:v>
                </c:pt>
                <c:pt idx="3265">
                  <c:v>326.50000000000574</c:v>
                </c:pt>
                <c:pt idx="3266">
                  <c:v>326.60000000000576</c:v>
                </c:pt>
                <c:pt idx="3267">
                  <c:v>326.70000000000579</c:v>
                </c:pt>
                <c:pt idx="3268">
                  <c:v>326.80000000000581</c:v>
                </c:pt>
                <c:pt idx="3269">
                  <c:v>326.90000000000583</c:v>
                </c:pt>
                <c:pt idx="3270">
                  <c:v>327.00000000000585</c:v>
                </c:pt>
                <c:pt idx="3271">
                  <c:v>327.10000000000588</c:v>
                </c:pt>
                <c:pt idx="3272">
                  <c:v>327.2000000000059</c:v>
                </c:pt>
                <c:pt idx="3273">
                  <c:v>327.30000000000592</c:v>
                </c:pt>
                <c:pt idx="3274">
                  <c:v>327.40000000000595</c:v>
                </c:pt>
                <c:pt idx="3275">
                  <c:v>327.50000000000597</c:v>
                </c:pt>
                <c:pt idx="3276">
                  <c:v>327.60000000000599</c:v>
                </c:pt>
                <c:pt idx="3277">
                  <c:v>327.70000000000601</c:v>
                </c:pt>
                <c:pt idx="3278">
                  <c:v>327.80000000000604</c:v>
                </c:pt>
                <c:pt idx="3279">
                  <c:v>327.90000000000606</c:v>
                </c:pt>
                <c:pt idx="3280">
                  <c:v>328.00000000000608</c:v>
                </c:pt>
                <c:pt idx="3281">
                  <c:v>328.1000000000061</c:v>
                </c:pt>
                <c:pt idx="3282">
                  <c:v>328.20000000000613</c:v>
                </c:pt>
                <c:pt idx="3283">
                  <c:v>328.30000000000615</c:v>
                </c:pt>
                <c:pt idx="3284">
                  <c:v>328.40000000000617</c:v>
                </c:pt>
                <c:pt idx="3285">
                  <c:v>328.5000000000062</c:v>
                </c:pt>
                <c:pt idx="3286">
                  <c:v>328.60000000000622</c:v>
                </c:pt>
                <c:pt idx="3287">
                  <c:v>328.70000000000624</c:v>
                </c:pt>
                <c:pt idx="3288">
                  <c:v>328.80000000000626</c:v>
                </c:pt>
                <c:pt idx="3289">
                  <c:v>328.90000000000629</c:v>
                </c:pt>
                <c:pt idx="3290">
                  <c:v>329.00000000000631</c:v>
                </c:pt>
                <c:pt idx="3291">
                  <c:v>329.10000000000633</c:v>
                </c:pt>
                <c:pt idx="3292">
                  <c:v>329.20000000000636</c:v>
                </c:pt>
                <c:pt idx="3293">
                  <c:v>329.30000000000638</c:v>
                </c:pt>
                <c:pt idx="3294">
                  <c:v>329.4000000000064</c:v>
                </c:pt>
                <c:pt idx="3295">
                  <c:v>329.50000000000642</c:v>
                </c:pt>
                <c:pt idx="3296">
                  <c:v>329.60000000000645</c:v>
                </c:pt>
                <c:pt idx="3297">
                  <c:v>329.70000000000647</c:v>
                </c:pt>
                <c:pt idx="3298">
                  <c:v>329.80000000000649</c:v>
                </c:pt>
                <c:pt idx="3299">
                  <c:v>329.90000000000651</c:v>
                </c:pt>
                <c:pt idx="3300">
                  <c:v>330.00000000000654</c:v>
                </c:pt>
                <c:pt idx="3301">
                  <c:v>330.10000000000656</c:v>
                </c:pt>
                <c:pt idx="3302">
                  <c:v>330.20000000000658</c:v>
                </c:pt>
                <c:pt idx="3303">
                  <c:v>330.30000000000661</c:v>
                </c:pt>
                <c:pt idx="3304">
                  <c:v>330.40000000000663</c:v>
                </c:pt>
                <c:pt idx="3305">
                  <c:v>330.50000000000665</c:v>
                </c:pt>
                <c:pt idx="3306">
                  <c:v>330.60000000000667</c:v>
                </c:pt>
                <c:pt idx="3307">
                  <c:v>330.7000000000067</c:v>
                </c:pt>
                <c:pt idx="3308">
                  <c:v>330.80000000000672</c:v>
                </c:pt>
                <c:pt idx="3309">
                  <c:v>330.90000000000674</c:v>
                </c:pt>
                <c:pt idx="3310">
                  <c:v>331.00000000000676</c:v>
                </c:pt>
                <c:pt idx="3311">
                  <c:v>331.10000000000679</c:v>
                </c:pt>
                <c:pt idx="3312">
                  <c:v>331.20000000000681</c:v>
                </c:pt>
                <c:pt idx="3313">
                  <c:v>331.30000000000683</c:v>
                </c:pt>
                <c:pt idx="3314">
                  <c:v>331.40000000000686</c:v>
                </c:pt>
                <c:pt idx="3315">
                  <c:v>331.50000000000688</c:v>
                </c:pt>
                <c:pt idx="3316">
                  <c:v>331.6000000000069</c:v>
                </c:pt>
                <c:pt idx="3317">
                  <c:v>331.70000000000692</c:v>
                </c:pt>
                <c:pt idx="3318">
                  <c:v>331.80000000000695</c:v>
                </c:pt>
                <c:pt idx="3319">
                  <c:v>331.90000000000697</c:v>
                </c:pt>
                <c:pt idx="3320">
                  <c:v>332.00000000000699</c:v>
                </c:pt>
                <c:pt idx="3321">
                  <c:v>332.10000000000701</c:v>
                </c:pt>
                <c:pt idx="3322">
                  <c:v>332.20000000000704</c:v>
                </c:pt>
                <c:pt idx="3323">
                  <c:v>332.30000000000706</c:v>
                </c:pt>
                <c:pt idx="3324">
                  <c:v>332.40000000000708</c:v>
                </c:pt>
                <c:pt idx="3325">
                  <c:v>332.50000000000711</c:v>
                </c:pt>
                <c:pt idx="3326">
                  <c:v>332.60000000000713</c:v>
                </c:pt>
                <c:pt idx="3327">
                  <c:v>332.70000000000715</c:v>
                </c:pt>
                <c:pt idx="3328">
                  <c:v>332.80000000000717</c:v>
                </c:pt>
                <c:pt idx="3329">
                  <c:v>332.9000000000072</c:v>
                </c:pt>
                <c:pt idx="3330">
                  <c:v>333.00000000000722</c:v>
                </c:pt>
                <c:pt idx="3331">
                  <c:v>333.10000000000724</c:v>
                </c:pt>
                <c:pt idx="3332">
                  <c:v>333.20000000000726</c:v>
                </c:pt>
                <c:pt idx="3333">
                  <c:v>333.30000000000729</c:v>
                </c:pt>
                <c:pt idx="3334">
                  <c:v>333.40000000000731</c:v>
                </c:pt>
                <c:pt idx="3335">
                  <c:v>333.50000000000733</c:v>
                </c:pt>
                <c:pt idx="3336">
                  <c:v>333.60000000000736</c:v>
                </c:pt>
                <c:pt idx="3337">
                  <c:v>333.70000000000738</c:v>
                </c:pt>
                <c:pt idx="3338">
                  <c:v>333.8000000000074</c:v>
                </c:pt>
                <c:pt idx="3339">
                  <c:v>333.90000000000742</c:v>
                </c:pt>
                <c:pt idx="3340">
                  <c:v>334.00000000000745</c:v>
                </c:pt>
                <c:pt idx="3341">
                  <c:v>334.10000000000747</c:v>
                </c:pt>
                <c:pt idx="3342">
                  <c:v>334.20000000000749</c:v>
                </c:pt>
                <c:pt idx="3343">
                  <c:v>334.30000000000751</c:v>
                </c:pt>
                <c:pt idx="3344">
                  <c:v>334.40000000000754</c:v>
                </c:pt>
                <c:pt idx="3345">
                  <c:v>334.50000000000756</c:v>
                </c:pt>
                <c:pt idx="3346">
                  <c:v>334.60000000000758</c:v>
                </c:pt>
                <c:pt idx="3347">
                  <c:v>334.70000000000761</c:v>
                </c:pt>
                <c:pt idx="3348">
                  <c:v>334.80000000000763</c:v>
                </c:pt>
                <c:pt idx="3349">
                  <c:v>334.90000000000765</c:v>
                </c:pt>
                <c:pt idx="3350">
                  <c:v>335.00000000000767</c:v>
                </c:pt>
                <c:pt idx="3351">
                  <c:v>335.1000000000077</c:v>
                </c:pt>
                <c:pt idx="3352">
                  <c:v>335.20000000000772</c:v>
                </c:pt>
                <c:pt idx="3353">
                  <c:v>335.30000000000774</c:v>
                </c:pt>
                <c:pt idx="3354">
                  <c:v>335.40000000000776</c:v>
                </c:pt>
                <c:pt idx="3355">
                  <c:v>335.50000000000779</c:v>
                </c:pt>
                <c:pt idx="3356">
                  <c:v>335.60000000000781</c:v>
                </c:pt>
                <c:pt idx="3357">
                  <c:v>335.70000000000783</c:v>
                </c:pt>
                <c:pt idx="3358">
                  <c:v>335.80000000000786</c:v>
                </c:pt>
                <c:pt idx="3359">
                  <c:v>335.90000000000788</c:v>
                </c:pt>
                <c:pt idx="3360">
                  <c:v>336.0000000000079</c:v>
                </c:pt>
                <c:pt idx="3361">
                  <c:v>336.10000000000792</c:v>
                </c:pt>
                <c:pt idx="3362">
                  <c:v>336.20000000000795</c:v>
                </c:pt>
                <c:pt idx="3363">
                  <c:v>336.30000000000797</c:v>
                </c:pt>
                <c:pt idx="3364">
                  <c:v>336.40000000000799</c:v>
                </c:pt>
                <c:pt idx="3365">
                  <c:v>336.50000000000801</c:v>
                </c:pt>
                <c:pt idx="3366">
                  <c:v>336.60000000000804</c:v>
                </c:pt>
                <c:pt idx="3367">
                  <c:v>336.70000000000806</c:v>
                </c:pt>
                <c:pt idx="3368">
                  <c:v>336.80000000000808</c:v>
                </c:pt>
                <c:pt idx="3369">
                  <c:v>336.90000000000811</c:v>
                </c:pt>
                <c:pt idx="3370">
                  <c:v>337.00000000000813</c:v>
                </c:pt>
                <c:pt idx="3371">
                  <c:v>337.10000000000815</c:v>
                </c:pt>
                <c:pt idx="3372">
                  <c:v>337.20000000000817</c:v>
                </c:pt>
                <c:pt idx="3373">
                  <c:v>337.3000000000082</c:v>
                </c:pt>
                <c:pt idx="3374">
                  <c:v>337.40000000000822</c:v>
                </c:pt>
                <c:pt idx="3375">
                  <c:v>337.50000000000824</c:v>
                </c:pt>
                <c:pt idx="3376">
                  <c:v>337.60000000000827</c:v>
                </c:pt>
                <c:pt idx="3377">
                  <c:v>337.70000000000829</c:v>
                </c:pt>
                <c:pt idx="3378">
                  <c:v>337.80000000000831</c:v>
                </c:pt>
                <c:pt idx="3379">
                  <c:v>337.90000000000833</c:v>
                </c:pt>
                <c:pt idx="3380">
                  <c:v>338.00000000000836</c:v>
                </c:pt>
                <c:pt idx="3381">
                  <c:v>338.10000000000838</c:v>
                </c:pt>
                <c:pt idx="3382">
                  <c:v>338.2000000000084</c:v>
                </c:pt>
                <c:pt idx="3383">
                  <c:v>338.30000000000842</c:v>
                </c:pt>
                <c:pt idx="3384">
                  <c:v>338.40000000000845</c:v>
                </c:pt>
                <c:pt idx="3385">
                  <c:v>338.50000000000847</c:v>
                </c:pt>
                <c:pt idx="3386">
                  <c:v>338.60000000000849</c:v>
                </c:pt>
                <c:pt idx="3387">
                  <c:v>338.70000000000852</c:v>
                </c:pt>
                <c:pt idx="3388">
                  <c:v>338.80000000000854</c:v>
                </c:pt>
                <c:pt idx="3389">
                  <c:v>338.90000000000856</c:v>
                </c:pt>
                <c:pt idx="3390">
                  <c:v>339.00000000000858</c:v>
                </c:pt>
                <c:pt idx="3391">
                  <c:v>339.10000000000861</c:v>
                </c:pt>
                <c:pt idx="3392">
                  <c:v>339.20000000000863</c:v>
                </c:pt>
                <c:pt idx="3393">
                  <c:v>339.30000000000865</c:v>
                </c:pt>
                <c:pt idx="3394">
                  <c:v>339.40000000000867</c:v>
                </c:pt>
                <c:pt idx="3395">
                  <c:v>339.5000000000087</c:v>
                </c:pt>
                <c:pt idx="3396">
                  <c:v>339.60000000000872</c:v>
                </c:pt>
                <c:pt idx="3397">
                  <c:v>339.70000000000874</c:v>
                </c:pt>
                <c:pt idx="3398">
                  <c:v>339.80000000000877</c:v>
                </c:pt>
                <c:pt idx="3399">
                  <c:v>339.90000000000879</c:v>
                </c:pt>
                <c:pt idx="3400">
                  <c:v>340.00000000000881</c:v>
                </c:pt>
                <c:pt idx="3401">
                  <c:v>340.10000000000883</c:v>
                </c:pt>
                <c:pt idx="3402">
                  <c:v>340.20000000000886</c:v>
                </c:pt>
                <c:pt idx="3403">
                  <c:v>340.30000000000888</c:v>
                </c:pt>
                <c:pt idx="3404">
                  <c:v>340.4000000000089</c:v>
                </c:pt>
                <c:pt idx="3405">
                  <c:v>340.50000000000892</c:v>
                </c:pt>
                <c:pt idx="3406">
                  <c:v>340.60000000000895</c:v>
                </c:pt>
                <c:pt idx="3407">
                  <c:v>340.70000000000897</c:v>
                </c:pt>
                <c:pt idx="3408">
                  <c:v>340.80000000000899</c:v>
                </c:pt>
                <c:pt idx="3409">
                  <c:v>340.90000000000902</c:v>
                </c:pt>
                <c:pt idx="3410">
                  <c:v>341.00000000000904</c:v>
                </c:pt>
                <c:pt idx="3411">
                  <c:v>341.10000000000906</c:v>
                </c:pt>
                <c:pt idx="3412">
                  <c:v>341.20000000000908</c:v>
                </c:pt>
                <c:pt idx="3413">
                  <c:v>341.30000000000911</c:v>
                </c:pt>
                <c:pt idx="3414">
                  <c:v>341.40000000000913</c:v>
                </c:pt>
                <c:pt idx="3415">
                  <c:v>341.50000000000915</c:v>
                </c:pt>
                <c:pt idx="3416">
                  <c:v>341.60000000000917</c:v>
                </c:pt>
                <c:pt idx="3417">
                  <c:v>341.7000000000092</c:v>
                </c:pt>
                <c:pt idx="3418">
                  <c:v>341.80000000000922</c:v>
                </c:pt>
                <c:pt idx="3419">
                  <c:v>341.90000000000924</c:v>
                </c:pt>
                <c:pt idx="3420">
                  <c:v>342.00000000000927</c:v>
                </c:pt>
                <c:pt idx="3421">
                  <c:v>342.10000000000929</c:v>
                </c:pt>
                <c:pt idx="3422">
                  <c:v>342.20000000000931</c:v>
                </c:pt>
                <c:pt idx="3423">
                  <c:v>342.30000000000933</c:v>
                </c:pt>
                <c:pt idx="3424">
                  <c:v>342.40000000000936</c:v>
                </c:pt>
                <c:pt idx="3425">
                  <c:v>342.50000000000938</c:v>
                </c:pt>
                <c:pt idx="3426">
                  <c:v>342.6000000000094</c:v>
                </c:pt>
                <c:pt idx="3427">
                  <c:v>342.70000000000942</c:v>
                </c:pt>
                <c:pt idx="3428">
                  <c:v>342.80000000000945</c:v>
                </c:pt>
                <c:pt idx="3429">
                  <c:v>342.90000000000947</c:v>
                </c:pt>
                <c:pt idx="3430">
                  <c:v>343.00000000000949</c:v>
                </c:pt>
                <c:pt idx="3431">
                  <c:v>343.10000000000952</c:v>
                </c:pt>
                <c:pt idx="3432">
                  <c:v>343.20000000000954</c:v>
                </c:pt>
                <c:pt idx="3433">
                  <c:v>343.30000000000956</c:v>
                </c:pt>
                <c:pt idx="3434">
                  <c:v>343.40000000000958</c:v>
                </c:pt>
                <c:pt idx="3435">
                  <c:v>343.50000000000961</c:v>
                </c:pt>
                <c:pt idx="3436">
                  <c:v>343.60000000000963</c:v>
                </c:pt>
                <c:pt idx="3437">
                  <c:v>343.70000000000965</c:v>
                </c:pt>
                <c:pt idx="3438">
                  <c:v>343.80000000000967</c:v>
                </c:pt>
                <c:pt idx="3439">
                  <c:v>343.9000000000097</c:v>
                </c:pt>
                <c:pt idx="3440">
                  <c:v>344.00000000000972</c:v>
                </c:pt>
                <c:pt idx="3441">
                  <c:v>344.10000000000974</c:v>
                </c:pt>
                <c:pt idx="3442">
                  <c:v>344.20000000000977</c:v>
                </c:pt>
                <c:pt idx="3443">
                  <c:v>344.30000000000979</c:v>
                </c:pt>
                <c:pt idx="3444">
                  <c:v>344.40000000000981</c:v>
                </c:pt>
                <c:pt idx="3445">
                  <c:v>344.50000000000983</c:v>
                </c:pt>
                <c:pt idx="3446">
                  <c:v>344.60000000000986</c:v>
                </c:pt>
                <c:pt idx="3447">
                  <c:v>344.70000000000988</c:v>
                </c:pt>
                <c:pt idx="3448">
                  <c:v>344.8000000000099</c:v>
                </c:pt>
                <c:pt idx="3449">
                  <c:v>344.90000000000992</c:v>
                </c:pt>
                <c:pt idx="3450">
                  <c:v>345.00000000000995</c:v>
                </c:pt>
                <c:pt idx="3451">
                  <c:v>345.10000000000997</c:v>
                </c:pt>
                <c:pt idx="3452">
                  <c:v>345.20000000000999</c:v>
                </c:pt>
                <c:pt idx="3453">
                  <c:v>345.30000000001002</c:v>
                </c:pt>
                <c:pt idx="3454">
                  <c:v>345.40000000001004</c:v>
                </c:pt>
                <c:pt idx="3455">
                  <c:v>345.50000000001006</c:v>
                </c:pt>
                <c:pt idx="3456">
                  <c:v>345.60000000001008</c:v>
                </c:pt>
                <c:pt idx="3457">
                  <c:v>345.70000000001011</c:v>
                </c:pt>
                <c:pt idx="3458">
                  <c:v>345.80000000001013</c:v>
                </c:pt>
                <c:pt idx="3459">
                  <c:v>345.90000000001015</c:v>
                </c:pt>
                <c:pt idx="3460">
                  <c:v>346.00000000001017</c:v>
                </c:pt>
                <c:pt idx="3461">
                  <c:v>346.1000000000102</c:v>
                </c:pt>
                <c:pt idx="3462">
                  <c:v>346.20000000001022</c:v>
                </c:pt>
                <c:pt idx="3463">
                  <c:v>346.30000000001024</c:v>
                </c:pt>
                <c:pt idx="3464">
                  <c:v>346.40000000001027</c:v>
                </c:pt>
                <c:pt idx="3465">
                  <c:v>346.50000000001029</c:v>
                </c:pt>
                <c:pt idx="3466">
                  <c:v>346.60000000001031</c:v>
                </c:pt>
                <c:pt idx="3467">
                  <c:v>346.70000000001033</c:v>
                </c:pt>
                <c:pt idx="3468">
                  <c:v>346.80000000001036</c:v>
                </c:pt>
                <c:pt idx="3469">
                  <c:v>346.90000000001038</c:v>
                </c:pt>
                <c:pt idx="3470">
                  <c:v>347.0000000000104</c:v>
                </c:pt>
                <c:pt idx="3471">
                  <c:v>347.10000000001043</c:v>
                </c:pt>
                <c:pt idx="3472">
                  <c:v>347.20000000001045</c:v>
                </c:pt>
                <c:pt idx="3473">
                  <c:v>347.30000000001047</c:v>
                </c:pt>
                <c:pt idx="3474">
                  <c:v>347.40000000001049</c:v>
                </c:pt>
                <c:pt idx="3475">
                  <c:v>347.50000000001052</c:v>
                </c:pt>
                <c:pt idx="3476">
                  <c:v>347.60000000001054</c:v>
                </c:pt>
                <c:pt idx="3477">
                  <c:v>347.70000000001056</c:v>
                </c:pt>
                <c:pt idx="3478">
                  <c:v>347.80000000001058</c:v>
                </c:pt>
                <c:pt idx="3479">
                  <c:v>347.90000000001061</c:v>
                </c:pt>
                <c:pt idx="3480">
                  <c:v>348.00000000001063</c:v>
                </c:pt>
                <c:pt idx="3481">
                  <c:v>348.10000000001065</c:v>
                </c:pt>
                <c:pt idx="3482">
                  <c:v>348.20000000001068</c:v>
                </c:pt>
                <c:pt idx="3483">
                  <c:v>348.3000000000107</c:v>
                </c:pt>
                <c:pt idx="3484">
                  <c:v>348.40000000001072</c:v>
                </c:pt>
                <c:pt idx="3485">
                  <c:v>348.50000000001074</c:v>
                </c:pt>
                <c:pt idx="3486">
                  <c:v>348.60000000001077</c:v>
                </c:pt>
                <c:pt idx="3487">
                  <c:v>348.70000000001079</c:v>
                </c:pt>
                <c:pt idx="3488">
                  <c:v>348.80000000001081</c:v>
                </c:pt>
                <c:pt idx="3489">
                  <c:v>348.90000000001083</c:v>
                </c:pt>
                <c:pt idx="3490">
                  <c:v>349.00000000001086</c:v>
                </c:pt>
                <c:pt idx="3491">
                  <c:v>349.10000000001088</c:v>
                </c:pt>
                <c:pt idx="3492">
                  <c:v>349.2000000000109</c:v>
                </c:pt>
                <c:pt idx="3493">
                  <c:v>349.30000000001093</c:v>
                </c:pt>
                <c:pt idx="3494">
                  <c:v>349.40000000001095</c:v>
                </c:pt>
                <c:pt idx="3495">
                  <c:v>349.50000000001097</c:v>
                </c:pt>
                <c:pt idx="3496">
                  <c:v>349.60000000001099</c:v>
                </c:pt>
                <c:pt idx="3497">
                  <c:v>349.70000000001102</c:v>
                </c:pt>
                <c:pt idx="3498">
                  <c:v>349.80000000001104</c:v>
                </c:pt>
                <c:pt idx="3499">
                  <c:v>349.90000000001106</c:v>
                </c:pt>
                <c:pt idx="3500">
                  <c:v>350.00000000001108</c:v>
                </c:pt>
                <c:pt idx="3501">
                  <c:v>350.10000000001111</c:v>
                </c:pt>
                <c:pt idx="3502">
                  <c:v>350.20000000001113</c:v>
                </c:pt>
                <c:pt idx="3503">
                  <c:v>350.30000000001115</c:v>
                </c:pt>
                <c:pt idx="3504">
                  <c:v>350.40000000001118</c:v>
                </c:pt>
                <c:pt idx="3505">
                  <c:v>350.5000000000112</c:v>
                </c:pt>
                <c:pt idx="3506">
                  <c:v>350.60000000001122</c:v>
                </c:pt>
                <c:pt idx="3507">
                  <c:v>350.70000000001124</c:v>
                </c:pt>
                <c:pt idx="3508">
                  <c:v>350.80000000001127</c:v>
                </c:pt>
                <c:pt idx="3509">
                  <c:v>350.90000000001129</c:v>
                </c:pt>
                <c:pt idx="3510">
                  <c:v>351.00000000001131</c:v>
                </c:pt>
                <c:pt idx="3511">
                  <c:v>351.10000000001133</c:v>
                </c:pt>
                <c:pt idx="3512">
                  <c:v>351.20000000001136</c:v>
                </c:pt>
                <c:pt idx="3513">
                  <c:v>351.30000000001138</c:v>
                </c:pt>
                <c:pt idx="3514">
                  <c:v>351.4000000000114</c:v>
                </c:pt>
                <c:pt idx="3515">
                  <c:v>351.50000000001143</c:v>
                </c:pt>
                <c:pt idx="3516">
                  <c:v>351.60000000001145</c:v>
                </c:pt>
                <c:pt idx="3517">
                  <c:v>351.70000000001147</c:v>
                </c:pt>
                <c:pt idx="3518">
                  <c:v>351.80000000001149</c:v>
                </c:pt>
                <c:pt idx="3519">
                  <c:v>351.90000000001152</c:v>
                </c:pt>
                <c:pt idx="3520">
                  <c:v>352.00000000001154</c:v>
                </c:pt>
                <c:pt idx="3521">
                  <c:v>352.10000000001156</c:v>
                </c:pt>
                <c:pt idx="3522">
                  <c:v>352.20000000001158</c:v>
                </c:pt>
                <c:pt idx="3523">
                  <c:v>352.30000000001161</c:v>
                </c:pt>
                <c:pt idx="3524">
                  <c:v>352.40000000001163</c:v>
                </c:pt>
                <c:pt idx="3525">
                  <c:v>352.50000000001165</c:v>
                </c:pt>
                <c:pt idx="3526">
                  <c:v>352.60000000001168</c:v>
                </c:pt>
                <c:pt idx="3527">
                  <c:v>352.7000000000117</c:v>
                </c:pt>
                <c:pt idx="3528">
                  <c:v>352.80000000001172</c:v>
                </c:pt>
                <c:pt idx="3529">
                  <c:v>352.90000000001174</c:v>
                </c:pt>
                <c:pt idx="3530">
                  <c:v>353.00000000001177</c:v>
                </c:pt>
                <c:pt idx="3531">
                  <c:v>353.10000000001179</c:v>
                </c:pt>
                <c:pt idx="3532">
                  <c:v>353.20000000001181</c:v>
                </c:pt>
                <c:pt idx="3533">
                  <c:v>353.30000000001183</c:v>
                </c:pt>
                <c:pt idx="3534">
                  <c:v>353.40000000001186</c:v>
                </c:pt>
                <c:pt idx="3535">
                  <c:v>353.50000000001188</c:v>
                </c:pt>
                <c:pt idx="3536">
                  <c:v>353.6000000000119</c:v>
                </c:pt>
                <c:pt idx="3537">
                  <c:v>353.70000000001193</c:v>
                </c:pt>
                <c:pt idx="3538">
                  <c:v>353.80000000001195</c:v>
                </c:pt>
                <c:pt idx="3539">
                  <c:v>353.90000000001197</c:v>
                </c:pt>
                <c:pt idx="3540">
                  <c:v>354.00000000001199</c:v>
                </c:pt>
                <c:pt idx="3541">
                  <c:v>354.10000000001202</c:v>
                </c:pt>
                <c:pt idx="3542">
                  <c:v>354.20000000001204</c:v>
                </c:pt>
                <c:pt idx="3543">
                  <c:v>354.30000000001206</c:v>
                </c:pt>
                <c:pt idx="3544">
                  <c:v>354.40000000001208</c:v>
                </c:pt>
                <c:pt idx="3545">
                  <c:v>354.50000000001211</c:v>
                </c:pt>
                <c:pt idx="3546">
                  <c:v>354.60000000001213</c:v>
                </c:pt>
                <c:pt idx="3547">
                  <c:v>354.70000000001215</c:v>
                </c:pt>
                <c:pt idx="3548">
                  <c:v>354.80000000001218</c:v>
                </c:pt>
                <c:pt idx="3549">
                  <c:v>354.9000000000122</c:v>
                </c:pt>
                <c:pt idx="3550">
                  <c:v>355.00000000001222</c:v>
                </c:pt>
                <c:pt idx="3551">
                  <c:v>355.10000000001224</c:v>
                </c:pt>
                <c:pt idx="3552">
                  <c:v>355.20000000001227</c:v>
                </c:pt>
                <c:pt idx="3553">
                  <c:v>355.30000000001229</c:v>
                </c:pt>
                <c:pt idx="3554">
                  <c:v>355.40000000001231</c:v>
                </c:pt>
                <c:pt idx="3555">
                  <c:v>355.50000000001234</c:v>
                </c:pt>
                <c:pt idx="3556">
                  <c:v>355.60000000001236</c:v>
                </c:pt>
                <c:pt idx="3557">
                  <c:v>355.70000000001238</c:v>
                </c:pt>
                <c:pt idx="3558">
                  <c:v>355.8000000000124</c:v>
                </c:pt>
                <c:pt idx="3559">
                  <c:v>355.90000000001243</c:v>
                </c:pt>
                <c:pt idx="3560">
                  <c:v>356.00000000001245</c:v>
                </c:pt>
                <c:pt idx="3561">
                  <c:v>356.10000000001247</c:v>
                </c:pt>
                <c:pt idx="3562">
                  <c:v>356.20000000001249</c:v>
                </c:pt>
                <c:pt idx="3563">
                  <c:v>356.30000000001252</c:v>
                </c:pt>
                <c:pt idx="3564">
                  <c:v>356.40000000001254</c:v>
                </c:pt>
                <c:pt idx="3565">
                  <c:v>356.50000000001256</c:v>
                </c:pt>
                <c:pt idx="3566">
                  <c:v>356.60000000001259</c:v>
                </c:pt>
                <c:pt idx="3567">
                  <c:v>356.70000000001261</c:v>
                </c:pt>
                <c:pt idx="3568">
                  <c:v>356.80000000001263</c:v>
                </c:pt>
                <c:pt idx="3569">
                  <c:v>356.90000000001265</c:v>
                </c:pt>
                <c:pt idx="3570">
                  <c:v>357.00000000001268</c:v>
                </c:pt>
                <c:pt idx="3571">
                  <c:v>357.1000000000127</c:v>
                </c:pt>
                <c:pt idx="3572">
                  <c:v>357.20000000001272</c:v>
                </c:pt>
                <c:pt idx="3573">
                  <c:v>357.30000000001274</c:v>
                </c:pt>
                <c:pt idx="3574">
                  <c:v>357.40000000001277</c:v>
                </c:pt>
                <c:pt idx="3575">
                  <c:v>357.50000000001279</c:v>
                </c:pt>
                <c:pt idx="3576">
                  <c:v>357.60000000001281</c:v>
                </c:pt>
                <c:pt idx="3577">
                  <c:v>357.70000000001284</c:v>
                </c:pt>
                <c:pt idx="3578">
                  <c:v>357.80000000001286</c:v>
                </c:pt>
                <c:pt idx="3579">
                  <c:v>357.90000000001288</c:v>
                </c:pt>
                <c:pt idx="3580">
                  <c:v>358.0000000000129</c:v>
                </c:pt>
                <c:pt idx="3581">
                  <c:v>358.10000000001293</c:v>
                </c:pt>
                <c:pt idx="3582">
                  <c:v>358.20000000001295</c:v>
                </c:pt>
                <c:pt idx="3583">
                  <c:v>358.30000000001297</c:v>
                </c:pt>
                <c:pt idx="3584">
                  <c:v>358.40000000001299</c:v>
                </c:pt>
                <c:pt idx="3585">
                  <c:v>358.50000000001302</c:v>
                </c:pt>
                <c:pt idx="3586">
                  <c:v>358.60000000001304</c:v>
                </c:pt>
                <c:pt idx="3587">
                  <c:v>358.70000000001306</c:v>
                </c:pt>
                <c:pt idx="3588">
                  <c:v>358.80000000001309</c:v>
                </c:pt>
                <c:pt idx="3589">
                  <c:v>358.90000000001311</c:v>
                </c:pt>
                <c:pt idx="3590">
                  <c:v>359.00000000001313</c:v>
                </c:pt>
                <c:pt idx="3591">
                  <c:v>359.10000000001315</c:v>
                </c:pt>
                <c:pt idx="3592">
                  <c:v>359.20000000001318</c:v>
                </c:pt>
                <c:pt idx="3593">
                  <c:v>359.3000000000132</c:v>
                </c:pt>
                <c:pt idx="3594">
                  <c:v>359.40000000001322</c:v>
                </c:pt>
                <c:pt idx="3595">
                  <c:v>359.50000000001324</c:v>
                </c:pt>
                <c:pt idx="3596">
                  <c:v>359.60000000001327</c:v>
                </c:pt>
                <c:pt idx="3597">
                  <c:v>359.70000000001329</c:v>
                </c:pt>
                <c:pt idx="3598">
                  <c:v>359.80000000001331</c:v>
                </c:pt>
                <c:pt idx="3599">
                  <c:v>359.90000000001334</c:v>
                </c:pt>
                <c:pt idx="3600">
                  <c:v>360.00000000001336</c:v>
                </c:pt>
                <c:pt idx="3601">
                  <c:v>360.10000000001338</c:v>
                </c:pt>
                <c:pt idx="3602">
                  <c:v>360.2000000000134</c:v>
                </c:pt>
                <c:pt idx="3603">
                  <c:v>360.30000000001343</c:v>
                </c:pt>
                <c:pt idx="3604">
                  <c:v>360.40000000001345</c:v>
                </c:pt>
                <c:pt idx="3605">
                  <c:v>360.50000000001347</c:v>
                </c:pt>
                <c:pt idx="3606">
                  <c:v>360.60000000001349</c:v>
                </c:pt>
                <c:pt idx="3607">
                  <c:v>360.70000000001352</c:v>
                </c:pt>
                <c:pt idx="3608">
                  <c:v>360.80000000001354</c:v>
                </c:pt>
                <c:pt idx="3609">
                  <c:v>360.90000000001356</c:v>
                </c:pt>
                <c:pt idx="3610">
                  <c:v>361.00000000001359</c:v>
                </c:pt>
                <c:pt idx="3611">
                  <c:v>361.10000000001361</c:v>
                </c:pt>
                <c:pt idx="3612">
                  <c:v>361.20000000001363</c:v>
                </c:pt>
                <c:pt idx="3613">
                  <c:v>361.30000000001365</c:v>
                </c:pt>
                <c:pt idx="3614">
                  <c:v>361.40000000001368</c:v>
                </c:pt>
                <c:pt idx="3615">
                  <c:v>361.5000000000137</c:v>
                </c:pt>
                <c:pt idx="3616">
                  <c:v>361.60000000001372</c:v>
                </c:pt>
                <c:pt idx="3617">
                  <c:v>361.70000000001374</c:v>
                </c:pt>
                <c:pt idx="3618">
                  <c:v>361.80000000001377</c:v>
                </c:pt>
                <c:pt idx="3619">
                  <c:v>361.90000000001379</c:v>
                </c:pt>
                <c:pt idx="3620">
                  <c:v>362.00000000001381</c:v>
                </c:pt>
                <c:pt idx="3621">
                  <c:v>362.10000000001384</c:v>
                </c:pt>
                <c:pt idx="3622">
                  <c:v>362.20000000001386</c:v>
                </c:pt>
                <c:pt idx="3623">
                  <c:v>362.30000000001388</c:v>
                </c:pt>
                <c:pt idx="3624">
                  <c:v>362.4000000000139</c:v>
                </c:pt>
                <c:pt idx="3625">
                  <c:v>362.50000000001393</c:v>
                </c:pt>
                <c:pt idx="3626">
                  <c:v>362.60000000001395</c:v>
                </c:pt>
                <c:pt idx="3627">
                  <c:v>362.70000000001397</c:v>
                </c:pt>
                <c:pt idx="3628">
                  <c:v>362.80000000001399</c:v>
                </c:pt>
                <c:pt idx="3629">
                  <c:v>362.90000000001402</c:v>
                </c:pt>
                <c:pt idx="3630">
                  <c:v>363.00000000001404</c:v>
                </c:pt>
                <c:pt idx="3631">
                  <c:v>363.10000000001406</c:v>
                </c:pt>
                <c:pt idx="3632">
                  <c:v>363.20000000001409</c:v>
                </c:pt>
                <c:pt idx="3633">
                  <c:v>363.30000000001411</c:v>
                </c:pt>
                <c:pt idx="3634">
                  <c:v>363.40000000001413</c:v>
                </c:pt>
                <c:pt idx="3635">
                  <c:v>363.50000000001415</c:v>
                </c:pt>
                <c:pt idx="3636">
                  <c:v>363.60000000001418</c:v>
                </c:pt>
                <c:pt idx="3637">
                  <c:v>363.7000000000142</c:v>
                </c:pt>
                <c:pt idx="3638">
                  <c:v>363.80000000001422</c:v>
                </c:pt>
                <c:pt idx="3639">
                  <c:v>363.90000000001424</c:v>
                </c:pt>
                <c:pt idx="3640">
                  <c:v>364.00000000001427</c:v>
                </c:pt>
                <c:pt idx="3641">
                  <c:v>364.10000000001429</c:v>
                </c:pt>
                <c:pt idx="3642">
                  <c:v>364.20000000001431</c:v>
                </c:pt>
                <c:pt idx="3643">
                  <c:v>364.30000000001434</c:v>
                </c:pt>
                <c:pt idx="3644">
                  <c:v>364.40000000001436</c:v>
                </c:pt>
                <c:pt idx="3645">
                  <c:v>364.50000000001438</c:v>
                </c:pt>
                <c:pt idx="3646">
                  <c:v>364.6000000000144</c:v>
                </c:pt>
                <c:pt idx="3647">
                  <c:v>364.70000000001443</c:v>
                </c:pt>
                <c:pt idx="3648">
                  <c:v>364.80000000001445</c:v>
                </c:pt>
                <c:pt idx="3649">
                  <c:v>364.90000000001447</c:v>
                </c:pt>
                <c:pt idx="3650">
                  <c:v>365.0000000000145</c:v>
                </c:pt>
                <c:pt idx="3651">
                  <c:v>365.10000000001452</c:v>
                </c:pt>
                <c:pt idx="3652">
                  <c:v>365.20000000001454</c:v>
                </c:pt>
                <c:pt idx="3653">
                  <c:v>365.30000000001456</c:v>
                </c:pt>
                <c:pt idx="3654">
                  <c:v>365.40000000001459</c:v>
                </c:pt>
                <c:pt idx="3655">
                  <c:v>365.50000000001461</c:v>
                </c:pt>
                <c:pt idx="3656">
                  <c:v>365.60000000001463</c:v>
                </c:pt>
                <c:pt idx="3657">
                  <c:v>365.70000000001465</c:v>
                </c:pt>
                <c:pt idx="3658">
                  <c:v>365.80000000001468</c:v>
                </c:pt>
                <c:pt idx="3659">
                  <c:v>365.9000000000147</c:v>
                </c:pt>
                <c:pt idx="3660">
                  <c:v>366.00000000001472</c:v>
                </c:pt>
                <c:pt idx="3661">
                  <c:v>366.10000000001475</c:v>
                </c:pt>
                <c:pt idx="3662">
                  <c:v>366.20000000001477</c:v>
                </c:pt>
                <c:pt idx="3663">
                  <c:v>366.30000000001479</c:v>
                </c:pt>
                <c:pt idx="3664">
                  <c:v>366.40000000001481</c:v>
                </c:pt>
                <c:pt idx="3665">
                  <c:v>366.50000000001484</c:v>
                </c:pt>
                <c:pt idx="3666">
                  <c:v>366.60000000001486</c:v>
                </c:pt>
                <c:pt idx="3667">
                  <c:v>366.70000000001488</c:v>
                </c:pt>
                <c:pt idx="3668">
                  <c:v>366.8000000000149</c:v>
                </c:pt>
                <c:pt idx="3669">
                  <c:v>366.90000000001493</c:v>
                </c:pt>
                <c:pt idx="3670">
                  <c:v>367.00000000001495</c:v>
                </c:pt>
                <c:pt idx="3671">
                  <c:v>367.10000000001497</c:v>
                </c:pt>
                <c:pt idx="3672">
                  <c:v>367.200000000015</c:v>
                </c:pt>
                <c:pt idx="3673">
                  <c:v>367.30000000001502</c:v>
                </c:pt>
                <c:pt idx="3674">
                  <c:v>367.40000000001504</c:v>
                </c:pt>
                <c:pt idx="3675">
                  <c:v>367.50000000001506</c:v>
                </c:pt>
                <c:pt idx="3676">
                  <c:v>367.60000000001509</c:v>
                </c:pt>
                <c:pt idx="3677">
                  <c:v>367.70000000001511</c:v>
                </c:pt>
                <c:pt idx="3678">
                  <c:v>367.80000000001513</c:v>
                </c:pt>
                <c:pt idx="3679">
                  <c:v>367.90000000001515</c:v>
                </c:pt>
                <c:pt idx="3680">
                  <c:v>368.00000000001518</c:v>
                </c:pt>
                <c:pt idx="3681">
                  <c:v>368.1000000000152</c:v>
                </c:pt>
                <c:pt idx="3682">
                  <c:v>368.20000000001522</c:v>
                </c:pt>
                <c:pt idx="3683">
                  <c:v>368.30000000001525</c:v>
                </c:pt>
                <c:pt idx="3684">
                  <c:v>368.40000000001527</c:v>
                </c:pt>
                <c:pt idx="3685">
                  <c:v>368.50000000001529</c:v>
                </c:pt>
                <c:pt idx="3686">
                  <c:v>368.60000000001531</c:v>
                </c:pt>
                <c:pt idx="3687">
                  <c:v>368.70000000001534</c:v>
                </c:pt>
                <c:pt idx="3688">
                  <c:v>368.80000000001536</c:v>
                </c:pt>
                <c:pt idx="3689">
                  <c:v>368.90000000001538</c:v>
                </c:pt>
                <c:pt idx="3690">
                  <c:v>369.0000000000154</c:v>
                </c:pt>
                <c:pt idx="3691">
                  <c:v>369.10000000001543</c:v>
                </c:pt>
                <c:pt idx="3692">
                  <c:v>369.20000000001545</c:v>
                </c:pt>
                <c:pt idx="3693">
                  <c:v>369.30000000001547</c:v>
                </c:pt>
                <c:pt idx="3694">
                  <c:v>369.4000000000155</c:v>
                </c:pt>
                <c:pt idx="3695">
                  <c:v>369.50000000001552</c:v>
                </c:pt>
                <c:pt idx="3696">
                  <c:v>369.60000000001554</c:v>
                </c:pt>
                <c:pt idx="3697">
                  <c:v>369.70000000001556</c:v>
                </c:pt>
                <c:pt idx="3698">
                  <c:v>369.80000000001559</c:v>
                </c:pt>
                <c:pt idx="3699">
                  <c:v>369.90000000001561</c:v>
                </c:pt>
                <c:pt idx="3700">
                  <c:v>370.00000000001563</c:v>
                </c:pt>
                <c:pt idx="3701">
                  <c:v>370.10000000001565</c:v>
                </c:pt>
                <c:pt idx="3702">
                  <c:v>370.20000000001568</c:v>
                </c:pt>
                <c:pt idx="3703">
                  <c:v>370.3000000000157</c:v>
                </c:pt>
                <c:pt idx="3704">
                  <c:v>370.40000000001572</c:v>
                </c:pt>
                <c:pt idx="3705">
                  <c:v>370.50000000001575</c:v>
                </c:pt>
                <c:pt idx="3706">
                  <c:v>370.60000000001577</c:v>
                </c:pt>
                <c:pt idx="3707">
                  <c:v>370.70000000001579</c:v>
                </c:pt>
                <c:pt idx="3708">
                  <c:v>370.80000000001581</c:v>
                </c:pt>
                <c:pt idx="3709">
                  <c:v>370.90000000001584</c:v>
                </c:pt>
                <c:pt idx="3710">
                  <c:v>371.00000000001586</c:v>
                </c:pt>
                <c:pt idx="3711">
                  <c:v>371.10000000001588</c:v>
                </c:pt>
                <c:pt idx="3712">
                  <c:v>371.2000000000159</c:v>
                </c:pt>
                <c:pt idx="3713">
                  <c:v>371.30000000001593</c:v>
                </c:pt>
                <c:pt idx="3714">
                  <c:v>371.40000000001595</c:v>
                </c:pt>
                <c:pt idx="3715">
                  <c:v>371.50000000001597</c:v>
                </c:pt>
                <c:pt idx="3716">
                  <c:v>371.600000000016</c:v>
                </c:pt>
                <c:pt idx="3717">
                  <c:v>371.70000000001602</c:v>
                </c:pt>
                <c:pt idx="3718">
                  <c:v>371.80000000001604</c:v>
                </c:pt>
                <c:pt idx="3719">
                  <c:v>371.90000000001606</c:v>
                </c:pt>
                <c:pt idx="3720">
                  <c:v>372.00000000001609</c:v>
                </c:pt>
                <c:pt idx="3721">
                  <c:v>372.10000000001611</c:v>
                </c:pt>
                <c:pt idx="3722">
                  <c:v>372.20000000001613</c:v>
                </c:pt>
                <c:pt idx="3723">
                  <c:v>372.30000000001615</c:v>
                </c:pt>
                <c:pt idx="3724">
                  <c:v>372.40000000001618</c:v>
                </c:pt>
                <c:pt idx="3725">
                  <c:v>372.5000000000162</c:v>
                </c:pt>
                <c:pt idx="3726">
                  <c:v>372.60000000001622</c:v>
                </c:pt>
                <c:pt idx="3727">
                  <c:v>372.70000000001625</c:v>
                </c:pt>
                <c:pt idx="3728">
                  <c:v>372.80000000001627</c:v>
                </c:pt>
                <c:pt idx="3729">
                  <c:v>372.90000000001629</c:v>
                </c:pt>
                <c:pt idx="3730">
                  <c:v>373.00000000001631</c:v>
                </c:pt>
                <c:pt idx="3731">
                  <c:v>373.10000000001634</c:v>
                </c:pt>
                <c:pt idx="3732">
                  <c:v>373.20000000001636</c:v>
                </c:pt>
                <c:pt idx="3733">
                  <c:v>373.30000000001638</c:v>
                </c:pt>
                <c:pt idx="3734">
                  <c:v>373.40000000001641</c:v>
                </c:pt>
                <c:pt idx="3735">
                  <c:v>373.50000000001643</c:v>
                </c:pt>
                <c:pt idx="3736">
                  <c:v>373.60000000001645</c:v>
                </c:pt>
                <c:pt idx="3737">
                  <c:v>373.70000000001647</c:v>
                </c:pt>
                <c:pt idx="3738">
                  <c:v>373.8000000000165</c:v>
                </c:pt>
                <c:pt idx="3739">
                  <c:v>373.90000000001652</c:v>
                </c:pt>
                <c:pt idx="3740">
                  <c:v>374.00000000001654</c:v>
                </c:pt>
                <c:pt idx="3741">
                  <c:v>374.10000000001656</c:v>
                </c:pt>
                <c:pt idx="3742">
                  <c:v>374.20000000001659</c:v>
                </c:pt>
                <c:pt idx="3743">
                  <c:v>374.30000000001661</c:v>
                </c:pt>
                <c:pt idx="3744">
                  <c:v>374.40000000001663</c:v>
                </c:pt>
                <c:pt idx="3745">
                  <c:v>374.50000000001666</c:v>
                </c:pt>
                <c:pt idx="3746">
                  <c:v>374.60000000001668</c:v>
                </c:pt>
                <c:pt idx="3747">
                  <c:v>374.7000000000167</c:v>
                </c:pt>
                <c:pt idx="3748">
                  <c:v>374.80000000001672</c:v>
                </c:pt>
                <c:pt idx="3749">
                  <c:v>374.90000000001675</c:v>
                </c:pt>
                <c:pt idx="3750">
                  <c:v>375.00000000001677</c:v>
                </c:pt>
                <c:pt idx="3751">
                  <c:v>375.10000000001679</c:v>
                </c:pt>
                <c:pt idx="3752">
                  <c:v>375.20000000001681</c:v>
                </c:pt>
                <c:pt idx="3753">
                  <c:v>375.30000000001684</c:v>
                </c:pt>
                <c:pt idx="3754">
                  <c:v>375.40000000001686</c:v>
                </c:pt>
                <c:pt idx="3755">
                  <c:v>375.50000000001688</c:v>
                </c:pt>
                <c:pt idx="3756">
                  <c:v>375.60000000001691</c:v>
                </c:pt>
                <c:pt idx="3757">
                  <c:v>375.70000000001693</c:v>
                </c:pt>
                <c:pt idx="3758">
                  <c:v>375.80000000001695</c:v>
                </c:pt>
                <c:pt idx="3759">
                  <c:v>375.90000000001697</c:v>
                </c:pt>
                <c:pt idx="3760">
                  <c:v>376.000000000017</c:v>
                </c:pt>
                <c:pt idx="3761">
                  <c:v>376.10000000001702</c:v>
                </c:pt>
                <c:pt idx="3762">
                  <c:v>376.20000000001704</c:v>
                </c:pt>
                <c:pt idx="3763">
                  <c:v>376.30000000001706</c:v>
                </c:pt>
                <c:pt idx="3764">
                  <c:v>376.40000000001709</c:v>
                </c:pt>
                <c:pt idx="3765">
                  <c:v>376.50000000001711</c:v>
                </c:pt>
                <c:pt idx="3766">
                  <c:v>376.60000000001713</c:v>
                </c:pt>
                <c:pt idx="3767">
                  <c:v>376.70000000001716</c:v>
                </c:pt>
                <c:pt idx="3768">
                  <c:v>376.80000000001718</c:v>
                </c:pt>
                <c:pt idx="3769">
                  <c:v>376.9000000000172</c:v>
                </c:pt>
                <c:pt idx="3770">
                  <c:v>377.00000000001722</c:v>
                </c:pt>
                <c:pt idx="3771">
                  <c:v>377.10000000001725</c:v>
                </c:pt>
                <c:pt idx="3772">
                  <c:v>377.20000000001727</c:v>
                </c:pt>
                <c:pt idx="3773">
                  <c:v>377.30000000001729</c:v>
                </c:pt>
                <c:pt idx="3774">
                  <c:v>377.40000000001731</c:v>
                </c:pt>
                <c:pt idx="3775">
                  <c:v>377.50000000001734</c:v>
                </c:pt>
                <c:pt idx="3776">
                  <c:v>377.60000000001736</c:v>
                </c:pt>
                <c:pt idx="3777">
                  <c:v>377.70000000001738</c:v>
                </c:pt>
                <c:pt idx="3778">
                  <c:v>377.80000000001741</c:v>
                </c:pt>
                <c:pt idx="3779">
                  <c:v>377.90000000001743</c:v>
                </c:pt>
                <c:pt idx="3780">
                  <c:v>378.00000000001745</c:v>
                </c:pt>
                <c:pt idx="3781">
                  <c:v>378.10000000001747</c:v>
                </c:pt>
                <c:pt idx="3782">
                  <c:v>378.2000000000175</c:v>
                </c:pt>
                <c:pt idx="3783">
                  <c:v>378.30000000001752</c:v>
                </c:pt>
                <c:pt idx="3784">
                  <c:v>378.40000000001754</c:v>
                </c:pt>
                <c:pt idx="3785">
                  <c:v>378.50000000001756</c:v>
                </c:pt>
                <c:pt idx="3786">
                  <c:v>378.60000000001759</c:v>
                </c:pt>
                <c:pt idx="3787">
                  <c:v>378.70000000001761</c:v>
                </c:pt>
                <c:pt idx="3788">
                  <c:v>378.80000000001763</c:v>
                </c:pt>
                <c:pt idx="3789">
                  <c:v>378.90000000001766</c:v>
                </c:pt>
                <c:pt idx="3790">
                  <c:v>379.00000000001768</c:v>
                </c:pt>
                <c:pt idx="3791">
                  <c:v>379.1000000000177</c:v>
                </c:pt>
                <c:pt idx="3792">
                  <c:v>379.20000000001772</c:v>
                </c:pt>
                <c:pt idx="3793">
                  <c:v>379.30000000001775</c:v>
                </c:pt>
                <c:pt idx="3794">
                  <c:v>379.40000000001777</c:v>
                </c:pt>
                <c:pt idx="3795">
                  <c:v>379.50000000001779</c:v>
                </c:pt>
                <c:pt idx="3796">
                  <c:v>379.60000000001781</c:v>
                </c:pt>
                <c:pt idx="3797">
                  <c:v>379.70000000001784</c:v>
                </c:pt>
                <c:pt idx="3798">
                  <c:v>379.80000000001786</c:v>
                </c:pt>
                <c:pt idx="3799">
                  <c:v>379.90000000001788</c:v>
                </c:pt>
                <c:pt idx="3800">
                  <c:v>380.00000000001791</c:v>
                </c:pt>
                <c:pt idx="3801">
                  <c:v>380.10000000001793</c:v>
                </c:pt>
                <c:pt idx="3802">
                  <c:v>380.20000000001795</c:v>
                </c:pt>
                <c:pt idx="3803">
                  <c:v>380.30000000001797</c:v>
                </c:pt>
                <c:pt idx="3804">
                  <c:v>380.400000000018</c:v>
                </c:pt>
                <c:pt idx="3805">
                  <c:v>380.50000000001802</c:v>
                </c:pt>
                <c:pt idx="3806">
                  <c:v>380.60000000001804</c:v>
                </c:pt>
                <c:pt idx="3807">
                  <c:v>380.70000000001806</c:v>
                </c:pt>
                <c:pt idx="3808">
                  <c:v>380.80000000001809</c:v>
                </c:pt>
                <c:pt idx="3809">
                  <c:v>380.90000000001811</c:v>
                </c:pt>
                <c:pt idx="3810">
                  <c:v>381.00000000001813</c:v>
                </c:pt>
                <c:pt idx="3811">
                  <c:v>381.10000000001816</c:v>
                </c:pt>
                <c:pt idx="3812">
                  <c:v>381.20000000001818</c:v>
                </c:pt>
                <c:pt idx="3813">
                  <c:v>381.3000000000182</c:v>
                </c:pt>
                <c:pt idx="3814">
                  <c:v>381.40000000001822</c:v>
                </c:pt>
                <c:pt idx="3815">
                  <c:v>381.50000000001825</c:v>
                </c:pt>
                <c:pt idx="3816">
                  <c:v>381.60000000001827</c:v>
                </c:pt>
                <c:pt idx="3817">
                  <c:v>381.70000000001829</c:v>
                </c:pt>
                <c:pt idx="3818">
                  <c:v>381.80000000001831</c:v>
                </c:pt>
                <c:pt idx="3819">
                  <c:v>381.90000000001834</c:v>
                </c:pt>
                <c:pt idx="3820">
                  <c:v>382.00000000001836</c:v>
                </c:pt>
                <c:pt idx="3821">
                  <c:v>382.10000000001838</c:v>
                </c:pt>
                <c:pt idx="3822">
                  <c:v>382.20000000001841</c:v>
                </c:pt>
                <c:pt idx="3823">
                  <c:v>382.30000000001843</c:v>
                </c:pt>
                <c:pt idx="3824">
                  <c:v>382.40000000001845</c:v>
                </c:pt>
                <c:pt idx="3825">
                  <c:v>382.50000000001847</c:v>
                </c:pt>
                <c:pt idx="3826">
                  <c:v>382.6000000000185</c:v>
                </c:pt>
                <c:pt idx="3827">
                  <c:v>382.70000000001852</c:v>
                </c:pt>
                <c:pt idx="3828">
                  <c:v>382.80000000001854</c:v>
                </c:pt>
                <c:pt idx="3829">
                  <c:v>382.90000000001857</c:v>
                </c:pt>
                <c:pt idx="3830">
                  <c:v>383.00000000001859</c:v>
                </c:pt>
                <c:pt idx="3831">
                  <c:v>383.10000000001861</c:v>
                </c:pt>
                <c:pt idx="3832">
                  <c:v>383.20000000001863</c:v>
                </c:pt>
                <c:pt idx="3833">
                  <c:v>383.30000000001866</c:v>
                </c:pt>
                <c:pt idx="3834">
                  <c:v>383.40000000001868</c:v>
                </c:pt>
                <c:pt idx="3835">
                  <c:v>383.5000000000187</c:v>
                </c:pt>
                <c:pt idx="3836">
                  <c:v>383.60000000001872</c:v>
                </c:pt>
                <c:pt idx="3837">
                  <c:v>383.70000000001875</c:v>
                </c:pt>
                <c:pt idx="3838">
                  <c:v>383.80000000001877</c:v>
                </c:pt>
                <c:pt idx="3839">
                  <c:v>383.90000000001879</c:v>
                </c:pt>
                <c:pt idx="3840">
                  <c:v>384.00000000001882</c:v>
                </c:pt>
                <c:pt idx="3841">
                  <c:v>384.10000000001884</c:v>
                </c:pt>
                <c:pt idx="3842">
                  <c:v>384.20000000001886</c:v>
                </c:pt>
                <c:pt idx="3843">
                  <c:v>384.30000000001888</c:v>
                </c:pt>
                <c:pt idx="3844">
                  <c:v>384.40000000001891</c:v>
                </c:pt>
                <c:pt idx="3845">
                  <c:v>384.50000000001893</c:v>
                </c:pt>
                <c:pt idx="3846">
                  <c:v>384.60000000001895</c:v>
                </c:pt>
                <c:pt idx="3847">
                  <c:v>384.70000000001897</c:v>
                </c:pt>
                <c:pt idx="3848">
                  <c:v>384.800000000019</c:v>
                </c:pt>
                <c:pt idx="3849">
                  <c:v>384.90000000001902</c:v>
                </c:pt>
                <c:pt idx="3850">
                  <c:v>385.00000000001904</c:v>
                </c:pt>
                <c:pt idx="3851">
                  <c:v>385.10000000001907</c:v>
                </c:pt>
                <c:pt idx="3852">
                  <c:v>385.20000000001909</c:v>
                </c:pt>
                <c:pt idx="3853">
                  <c:v>385.30000000001911</c:v>
                </c:pt>
                <c:pt idx="3854">
                  <c:v>385.40000000001913</c:v>
                </c:pt>
                <c:pt idx="3855">
                  <c:v>385.50000000001916</c:v>
                </c:pt>
                <c:pt idx="3856">
                  <c:v>385.60000000001918</c:v>
                </c:pt>
                <c:pt idx="3857">
                  <c:v>385.7000000000192</c:v>
                </c:pt>
                <c:pt idx="3858">
                  <c:v>385.80000000001922</c:v>
                </c:pt>
                <c:pt idx="3859">
                  <c:v>385.90000000001925</c:v>
                </c:pt>
                <c:pt idx="3860">
                  <c:v>386.00000000001927</c:v>
                </c:pt>
                <c:pt idx="3861">
                  <c:v>386.10000000001929</c:v>
                </c:pt>
                <c:pt idx="3862">
                  <c:v>386.20000000001932</c:v>
                </c:pt>
                <c:pt idx="3863">
                  <c:v>386.30000000001934</c:v>
                </c:pt>
                <c:pt idx="3864">
                  <c:v>386.40000000001936</c:v>
                </c:pt>
                <c:pt idx="3865">
                  <c:v>386.50000000001938</c:v>
                </c:pt>
                <c:pt idx="3866">
                  <c:v>386.60000000001941</c:v>
                </c:pt>
                <c:pt idx="3867">
                  <c:v>386.70000000001943</c:v>
                </c:pt>
                <c:pt idx="3868">
                  <c:v>386.80000000001945</c:v>
                </c:pt>
                <c:pt idx="3869">
                  <c:v>386.90000000001947</c:v>
                </c:pt>
                <c:pt idx="3870">
                  <c:v>387.0000000000195</c:v>
                </c:pt>
                <c:pt idx="3871">
                  <c:v>387.10000000001952</c:v>
                </c:pt>
                <c:pt idx="3872">
                  <c:v>387.20000000001954</c:v>
                </c:pt>
                <c:pt idx="3873">
                  <c:v>387.30000000001957</c:v>
                </c:pt>
                <c:pt idx="3874">
                  <c:v>387.40000000001959</c:v>
                </c:pt>
                <c:pt idx="3875">
                  <c:v>387.50000000001961</c:v>
                </c:pt>
                <c:pt idx="3876">
                  <c:v>387.60000000001963</c:v>
                </c:pt>
                <c:pt idx="3877">
                  <c:v>387.70000000001966</c:v>
                </c:pt>
                <c:pt idx="3878">
                  <c:v>387.80000000001968</c:v>
                </c:pt>
                <c:pt idx="3879">
                  <c:v>387.9000000000197</c:v>
                </c:pt>
                <c:pt idx="3880">
                  <c:v>388.00000000001972</c:v>
                </c:pt>
                <c:pt idx="3881">
                  <c:v>388.10000000001975</c:v>
                </c:pt>
                <c:pt idx="3882">
                  <c:v>388.20000000001977</c:v>
                </c:pt>
                <c:pt idx="3883">
                  <c:v>388.30000000001979</c:v>
                </c:pt>
                <c:pt idx="3884">
                  <c:v>388.40000000001982</c:v>
                </c:pt>
                <c:pt idx="3885">
                  <c:v>388.50000000001984</c:v>
                </c:pt>
                <c:pt idx="3886">
                  <c:v>388.60000000001986</c:v>
                </c:pt>
                <c:pt idx="3887">
                  <c:v>388.70000000001988</c:v>
                </c:pt>
                <c:pt idx="3888">
                  <c:v>388.80000000001991</c:v>
                </c:pt>
                <c:pt idx="3889">
                  <c:v>388.90000000001993</c:v>
                </c:pt>
                <c:pt idx="3890">
                  <c:v>389.00000000001995</c:v>
                </c:pt>
                <c:pt idx="3891">
                  <c:v>389.10000000001997</c:v>
                </c:pt>
                <c:pt idx="3892">
                  <c:v>389.20000000002</c:v>
                </c:pt>
                <c:pt idx="3893">
                  <c:v>389.30000000002002</c:v>
                </c:pt>
                <c:pt idx="3894">
                  <c:v>389.40000000002004</c:v>
                </c:pt>
                <c:pt idx="3895">
                  <c:v>389.50000000002007</c:v>
                </c:pt>
                <c:pt idx="3896">
                  <c:v>389.60000000002009</c:v>
                </c:pt>
                <c:pt idx="3897">
                  <c:v>389.70000000002011</c:v>
                </c:pt>
                <c:pt idx="3898">
                  <c:v>389.80000000002013</c:v>
                </c:pt>
                <c:pt idx="3899">
                  <c:v>389.90000000002016</c:v>
                </c:pt>
                <c:pt idx="3900">
                  <c:v>390.00000000002018</c:v>
                </c:pt>
                <c:pt idx="3901">
                  <c:v>390.1000000000202</c:v>
                </c:pt>
                <c:pt idx="3902">
                  <c:v>390.20000000002022</c:v>
                </c:pt>
                <c:pt idx="3903">
                  <c:v>390.30000000002025</c:v>
                </c:pt>
                <c:pt idx="3904">
                  <c:v>390.40000000002027</c:v>
                </c:pt>
                <c:pt idx="3905">
                  <c:v>390.50000000002029</c:v>
                </c:pt>
                <c:pt idx="3906">
                  <c:v>390.60000000002032</c:v>
                </c:pt>
                <c:pt idx="3907">
                  <c:v>390.70000000002034</c:v>
                </c:pt>
                <c:pt idx="3908">
                  <c:v>390.80000000002036</c:v>
                </c:pt>
                <c:pt idx="3909">
                  <c:v>390.90000000002038</c:v>
                </c:pt>
                <c:pt idx="3910">
                  <c:v>391.00000000002041</c:v>
                </c:pt>
                <c:pt idx="3911">
                  <c:v>391.10000000002043</c:v>
                </c:pt>
                <c:pt idx="3912">
                  <c:v>391.20000000002045</c:v>
                </c:pt>
                <c:pt idx="3913">
                  <c:v>391.30000000002047</c:v>
                </c:pt>
                <c:pt idx="3914">
                  <c:v>391.4000000000205</c:v>
                </c:pt>
                <c:pt idx="3915">
                  <c:v>391.50000000002052</c:v>
                </c:pt>
                <c:pt idx="3916">
                  <c:v>391.60000000002054</c:v>
                </c:pt>
                <c:pt idx="3917">
                  <c:v>391.70000000002057</c:v>
                </c:pt>
                <c:pt idx="3918">
                  <c:v>391.80000000002059</c:v>
                </c:pt>
                <c:pt idx="3919">
                  <c:v>391.90000000002061</c:v>
                </c:pt>
                <c:pt idx="3920">
                  <c:v>392.00000000002063</c:v>
                </c:pt>
                <c:pt idx="3921">
                  <c:v>392.10000000002066</c:v>
                </c:pt>
                <c:pt idx="3922">
                  <c:v>392.20000000002068</c:v>
                </c:pt>
                <c:pt idx="3923">
                  <c:v>392.3000000000207</c:v>
                </c:pt>
                <c:pt idx="3924">
                  <c:v>392.40000000002073</c:v>
                </c:pt>
                <c:pt idx="3925">
                  <c:v>392.50000000002075</c:v>
                </c:pt>
                <c:pt idx="3926">
                  <c:v>392.60000000002077</c:v>
                </c:pt>
                <c:pt idx="3927">
                  <c:v>392.70000000002079</c:v>
                </c:pt>
                <c:pt idx="3928">
                  <c:v>392.80000000002082</c:v>
                </c:pt>
                <c:pt idx="3929">
                  <c:v>392.90000000002084</c:v>
                </c:pt>
                <c:pt idx="3930">
                  <c:v>393.00000000002086</c:v>
                </c:pt>
                <c:pt idx="3931">
                  <c:v>393.10000000002088</c:v>
                </c:pt>
                <c:pt idx="3932">
                  <c:v>393.20000000002091</c:v>
                </c:pt>
                <c:pt idx="3933">
                  <c:v>393.30000000002093</c:v>
                </c:pt>
                <c:pt idx="3934">
                  <c:v>393.40000000002095</c:v>
                </c:pt>
                <c:pt idx="3935">
                  <c:v>393.50000000002098</c:v>
                </c:pt>
                <c:pt idx="3936">
                  <c:v>393.600000000021</c:v>
                </c:pt>
                <c:pt idx="3937">
                  <c:v>393.70000000002102</c:v>
                </c:pt>
                <c:pt idx="3938">
                  <c:v>393.80000000002104</c:v>
                </c:pt>
                <c:pt idx="3939">
                  <c:v>393.90000000002107</c:v>
                </c:pt>
                <c:pt idx="3940">
                  <c:v>394.00000000002109</c:v>
                </c:pt>
                <c:pt idx="3941">
                  <c:v>394.10000000002111</c:v>
                </c:pt>
                <c:pt idx="3942">
                  <c:v>394.20000000002113</c:v>
                </c:pt>
                <c:pt idx="3943">
                  <c:v>394.30000000002116</c:v>
                </c:pt>
                <c:pt idx="3944">
                  <c:v>394.40000000002118</c:v>
                </c:pt>
                <c:pt idx="3945">
                  <c:v>394.5000000000212</c:v>
                </c:pt>
                <c:pt idx="3946">
                  <c:v>394.60000000002123</c:v>
                </c:pt>
                <c:pt idx="3947">
                  <c:v>394.70000000002125</c:v>
                </c:pt>
                <c:pt idx="3948">
                  <c:v>394.80000000002127</c:v>
                </c:pt>
                <c:pt idx="3949">
                  <c:v>394.90000000002129</c:v>
                </c:pt>
                <c:pt idx="3950">
                  <c:v>395.00000000002132</c:v>
                </c:pt>
                <c:pt idx="3951">
                  <c:v>395.10000000002134</c:v>
                </c:pt>
                <c:pt idx="3952">
                  <c:v>395.20000000002136</c:v>
                </c:pt>
                <c:pt idx="3953">
                  <c:v>395.30000000002138</c:v>
                </c:pt>
                <c:pt idx="3954">
                  <c:v>395.40000000002141</c:v>
                </c:pt>
                <c:pt idx="3955">
                  <c:v>395.50000000002143</c:v>
                </c:pt>
                <c:pt idx="3956">
                  <c:v>395.60000000002145</c:v>
                </c:pt>
                <c:pt idx="3957">
                  <c:v>395.70000000002148</c:v>
                </c:pt>
                <c:pt idx="3958">
                  <c:v>395.8000000000215</c:v>
                </c:pt>
                <c:pt idx="3959">
                  <c:v>395.90000000002152</c:v>
                </c:pt>
                <c:pt idx="3960">
                  <c:v>396.00000000002154</c:v>
                </c:pt>
                <c:pt idx="3961">
                  <c:v>396.10000000002157</c:v>
                </c:pt>
                <c:pt idx="3962">
                  <c:v>396.20000000002159</c:v>
                </c:pt>
                <c:pt idx="3963">
                  <c:v>396.30000000002161</c:v>
                </c:pt>
                <c:pt idx="3964">
                  <c:v>396.40000000002163</c:v>
                </c:pt>
                <c:pt idx="3965">
                  <c:v>396.50000000002166</c:v>
                </c:pt>
                <c:pt idx="3966">
                  <c:v>396.60000000002168</c:v>
                </c:pt>
                <c:pt idx="3967">
                  <c:v>396.7000000000217</c:v>
                </c:pt>
                <c:pt idx="3968">
                  <c:v>396.80000000002173</c:v>
                </c:pt>
                <c:pt idx="3969">
                  <c:v>396.90000000002175</c:v>
                </c:pt>
                <c:pt idx="3970">
                  <c:v>397.00000000002177</c:v>
                </c:pt>
                <c:pt idx="3971">
                  <c:v>397.10000000002179</c:v>
                </c:pt>
                <c:pt idx="3972">
                  <c:v>397.20000000002182</c:v>
                </c:pt>
                <c:pt idx="3973">
                  <c:v>397.30000000002184</c:v>
                </c:pt>
                <c:pt idx="3974">
                  <c:v>397.40000000002186</c:v>
                </c:pt>
                <c:pt idx="3975">
                  <c:v>397.50000000002188</c:v>
                </c:pt>
                <c:pt idx="3976">
                  <c:v>397.60000000002191</c:v>
                </c:pt>
                <c:pt idx="3977">
                  <c:v>397.70000000002193</c:v>
                </c:pt>
                <c:pt idx="3978">
                  <c:v>397.80000000002195</c:v>
                </c:pt>
                <c:pt idx="3979">
                  <c:v>397.90000000002198</c:v>
                </c:pt>
                <c:pt idx="3980">
                  <c:v>398.000000000022</c:v>
                </c:pt>
                <c:pt idx="3981">
                  <c:v>398.10000000002202</c:v>
                </c:pt>
                <c:pt idx="3982">
                  <c:v>398.20000000002204</c:v>
                </c:pt>
                <c:pt idx="3983">
                  <c:v>398.30000000002207</c:v>
                </c:pt>
                <c:pt idx="3984">
                  <c:v>398.40000000002209</c:v>
                </c:pt>
                <c:pt idx="3985">
                  <c:v>398.50000000002211</c:v>
                </c:pt>
                <c:pt idx="3986">
                  <c:v>398.60000000002213</c:v>
                </c:pt>
                <c:pt idx="3987">
                  <c:v>398.70000000002216</c:v>
                </c:pt>
                <c:pt idx="3988">
                  <c:v>398.80000000002218</c:v>
                </c:pt>
                <c:pt idx="3989">
                  <c:v>398.9000000000222</c:v>
                </c:pt>
                <c:pt idx="3990">
                  <c:v>399.00000000002223</c:v>
                </c:pt>
                <c:pt idx="3991">
                  <c:v>399.10000000002225</c:v>
                </c:pt>
                <c:pt idx="3992">
                  <c:v>399.20000000002227</c:v>
                </c:pt>
                <c:pt idx="3993">
                  <c:v>399.30000000002229</c:v>
                </c:pt>
                <c:pt idx="3994">
                  <c:v>399.40000000002232</c:v>
                </c:pt>
                <c:pt idx="3995">
                  <c:v>399.50000000002234</c:v>
                </c:pt>
                <c:pt idx="3996">
                  <c:v>399.60000000002236</c:v>
                </c:pt>
                <c:pt idx="3997">
                  <c:v>399.70000000002238</c:v>
                </c:pt>
                <c:pt idx="3998">
                  <c:v>399.80000000002241</c:v>
                </c:pt>
                <c:pt idx="3999">
                  <c:v>399.90000000002243</c:v>
                </c:pt>
                <c:pt idx="4000">
                  <c:v>400.00000000002245</c:v>
                </c:pt>
                <c:pt idx="4001">
                  <c:v>400.10000000002248</c:v>
                </c:pt>
                <c:pt idx="4002">
                  <c:v>400.2000000000225</c:v>
                </c:pt>
                <c:pt idx="4003">
                  <c:v>400.30000000002252</c:v>
                </c:pt>
                <c:pt idx="4004">
                  <c:v>400.40000000002254</c:v>
                </c:pt>
                <c:pt idx="4005">
                  <c:v>400.50000000002257</c:v>
                </c:pt>
                <c:pt idx="4006">
                  <c:v>400.60000000002259</c:v>
                </c:pt>
                <c:pt idx="4007">
                  <c:v>400.70000000002261</c:v>
                </c:pt>
                <c:pt idx="4008">
                  <c:v>400.80000000002264</c:v>
                </c:pt>
                <c:pt idx="4009">
                  <c:v>400.90000000002266</c:v>
                </c:pt>
                <c:pt idx="4010">
                  <c:v>401.00000000002268</c:v>
                </c:pt>
                <c:pt idx="4011">
                  <c:v>401.1000000000227</c:v>
                </c:pt>
                <c:pt idx="4012">
                  <c:v>401.20000000002273</c:v>
                </c:pt>
                <c:pt idx="4013">
                  <c:v>401.30000000002275</c:v>
                </c:pt>
                <c:pt idx="4014">
                  <c:v>401.40000000002277</c:v>
                </c:pt>
                <c:pt idx="4015">
                  <c:v>401.50000000002279</c:v>
                </c:pt>
                <c:pt idx="4016">
                  <c:v>401.60000000002282</c:v>
                </c:pt>
                <c:pt idx="4017">
                  <c:v>401.70000000002284</c:v>
                </c:pt>
                <c:pt idx="4018">
                  <c:v>401.80000000002286</c:v>
                </c:pt>
                <c:pt idx="4019">
                  <c:v>401.90000000002289</c:v>
                </c:pt>
                <c:pt idx="4020">
                  <c:v>402.00000000002291</c:v>
                </c:pt>
                <c:pt idx="4021">
                  <c:v>402.10000000002293</c:v>
                </c:pt>
                <c:pt idx="4022">
                  <c:v>402.20000000002295</c:v>
                </c:pt>
                <c:pt idx="4023">
                  <c:v>402.30000000002298</c:v>
                </c:pt>
                <c:pt idx="4024">
                  <c:v>402.400000000023</c:v>
                </c:pt>
                <c:pt idx="4025">
                  <c:v>402.50000000002302</c:v>
                </c:pt>
                <c:pt idx="4026">
                  <c:v>402.60000000002304</c:v>
                </c:pt>
                <c:pt idx="4027">
                  <c:v>402.70000000002307</c:v>
                </c:pt>
                <c:pt idx="4028">
                  <c:v>402.80000000002309</c:v>
                </c:pt>
                <c:pt idx="4029">
                  <c:v>402.90000000002311</c:v>
                </c:pt>
                <c:pt idx="4030">
                  <c:v>403.00000000002314</c:v>
                </c:pt>
                <c:pt idx="4031">
                  <c:v>403.10000000002316</c:v>
                </c:pt>
                <c:pt idx="4032">
                  <c:v>403.20000000002318</c:v>
                </c:pt>
                <c:pt idx="4033">
                  <c:v>403.3000000000232</c:v>
                </c:pt>
                <c:pt idx="4034">
                  <c:v>403.40000000002323</c:v>
                </c:pt>
                <c:pt idx="4035">
                  <c:v>403.50000000002325</c:v>
                </c:pt>
                <c:pt idx="4036">
                  <c:v>403.60000000002327</c:v>
                </c:pt>
                <c:pt idx="4037">
                  <c:v>403.70000000002329</c:v>
                </c:pt>
                <c:pt idx="4038">
                  <c:v>403.80000000002332</c:v>
                </c:pt>
                <c:pt idx="4039">
                  <c:v>403.90000000002334</c:v>
                </c:pt>
                <c:pt idx="4040">
                  <c:v>404.00000000002336</c:v>
                </c:pt>
                <c:pt idx="4041">
                  <c:v>404.10000000002339</c:v>
                </c:pt>
                <c:pt idx="4042">
                  <c:v>404.20000000002341</c:v>
                </c:pt>
                <c:pt idx="4043">
                  <c:v>404.30000000002343</c:v>
                </c:pt>
                <c:pt idx="4044">
                  <c:v>404.40000000002345</c:v>
                </c:pt>
                <c:pt idx="4045">
                  <c:v>404.50000000002348</c:v>
                </c:pt>
                <c:pt idx="4046">
                  <c:v>404.6000000000235</c:v>
                </c:pt>
                <c:pt idx="4047">
                  <c:v>404.70000000002352</c:v>
                </c:pt>
                <c:pt idx="4048">
                  <c:v>404.80000000002354</c:v>
                </c:pt>
                <c:pt idx="4049">
                  <c:v>404.90000000002357</c:v>
                </c:pt>
                <c:pt idx="4050">
                  <c:v>405.00000000002359</c:v>
                </c:pt>
                <c:pt idx="4051">
                  <c:v>405.10000000002361</c:v>
                </c:pt>
                <c:pt idx="4052">
                  <c:v>405.20000000002364</c:v>
                </c:pt>
                <c:pt idx="4053">
                  <c:v>405.30000000002366</c:v>
                </c:pt>
                <c:pt idx="4054">
                  <c:v>405.40000000002368</c:v>
                </c:pt>
                <c:pt idx="4055">
                  <c:v>405.5000000000237</c:v>
                </c:pt>
                <c:pt idx="4056">
                  <c:v>405.60000000002373</c:v>
                </c:pt>
                <c:pt idx="4057">
                  <c:v>405.70000000002375</c:v>
                </c:pt>
                <c:pt idx="4058">
                  <c:v>405.80000000002377</c:v>
                </c:pt>
                <c:pt idx="4059">
                  <c:v>405.90000000002379</c:v>
                </c:pt>
                <c:pt idx="4060">
                  <c:v>406.00000000002382</c:v>
                </c:pt>
                <c:pt idx="4061">
                  <c:v>406.10000000002384</c:v>
                </c:pt>
                <c:pt idx="4062">
                  <c:v>406.20000000002386</c:v>
                </c:pt>
                <c:pt idx="4063">
                  <c:v>406.30000000002389</c:v>
                </c:pt>
                <c:pt idx="4064">
                  <c:v>406.40000000002391</c:v>
                </c:pt>
                <c:pt idx="4065">
                  <c:v>406.50000000002393</c:v>
                </c:pt>
                <c:pt idx="4066">
                  <c:v>406.60000000002395</c:v>
                </c:pt>
                <c:pt idx="4067">
                  <c:v>406.70000000002398</c:v>
                </c:pt>
                <c:pt idx="4068">
                  <c:v>406.800000000024</c:v>
                </c:pt>
                <c:pt idx="4069">
                  <c:v>406.90000000002402</c:v>
                </c:pt>
                <c:pt idx="4070">
                  <c:v>407.00000000002404</c:v>
                </c:pt>
                <c:pt idx="4071">
                  <c:v>407.10000000002407</c:v>
                </c:pt>
                <c:pt idx="4072">
                  <c:v>407.20000000002409</c:v>
                </c:pt>
                <c:pt idx="4073">
                  <c:v>407.30000000002411</c:v>
                </c:pt>
                <c:pt idx="4074">
                  <c:v>407.40000000002414</c:v>
                </c:pt>
                <c:pt idx="4075">
                  <c:v>407.50000000002416</c:v>
                </c:pt>
                <c:pt idx="4076">
                  <c:v>407.60000000002418</c:v>
                </c:pt>
                <c:pt idx="4077">
                  <c:v>407.7000000000242</c:v>
                </c:pt>
                <c:pt idx="4078">
                  <c:v>407.80000000002423</c:v>
                </c:pt>
                <c:pt idx="4079">
                  <c:v>407.90000000002425</c:v>
                </c:pt>
                <c:pt idx="4080">
                  <c:v>408.00000000002427</c:v>
                </c:pt>
                <c:pt idx="4081">
                  <c:v>408.10000000002429</c:v>
                </c:pt>
                <c:pt idx="4082">
                  <c:v>408.20000000002432</c:v>
                </c:pt>
                <c:pt idx="4083">
                  <c:v>408.30000000002434</c:v>
                </c:pt>
                <c:pt idx="4084">
                  <c:v>408.40000000002436</c:v>
                </c:pt>
                <c:pt idx="4085">
                  <c:v>408.50000000002439</c:v>
                </c:pt>
                <c:pt idx="4086">
                  <c:v>408.60000000002441</c:v>
                </c:pt>
                <c:pt idx="4087">
                  <c:v>408.70000000002443</c:v>
                </c:pt>
                <c:pt idx="4088">
                  <c:v>408.80000000002445</c:v>
                </c:pt>
                <c:pt idx="4089">
                  <c:v>408.90000000002448</c:v>
                </c:pt>
                <c:pt idx="4090">
                  <c:v>409.0000000000245</c:v>
                </c:pt>
                <c:pt idx="4091">
                  <c:v>409.10000000002452</c:v>
                </c:pt>
                <c:pt idx="4092">
                  <c:v>409.20000000002454</c:v>
                </c:pt>
                <c:pt idx="4093">
                  <c:v>409.30000000002457</c:v>
                </c:pt>
                <c:pt idx="4094">
                  <c:v>409.40000000002459</c:v>
                </c:pt>
                <c:pt idx="4095">
                  <c:v>409.50000000002461</c:v>
                </c:pt>
                <c:pt idx="4096">
                  <c:v>409.60000000002464</c:v>
                </c:pt>
                <c:pt idx="4097">
                  <c:v>409.70000000002466</c:v>
                </c:pt>
                <c:pt idx="4098">
                  <c:v>409.80000000002468</c:v>
                </c:pt>
                <c:pt idx="4099">
                  <c:v>409.9000000000247</c:v>
                </c:pt>
                <c:pt idx="4100">
                  <c:v>410.00000000002473</c:v>
                </c:pt>
                <c:pt idx="4101">
                  <c:v>410.10000000002475</c:v>
                </c:pt>
                <c:pt idx="4102">
                  <c:v>410.20000000002477</c:v>
                </c:pt>
                <c:pt idx="4103">
                  <c:v>410.3000000000248</c:v>
                </c:pt>
                <c:pt idx="4104">
                  <c:v>410.40000000002482</c:v>
                </c:pt>
                <c:pt idx="4105">
                  <c:v>410.50000000002484</c:v>
                </c:pt>
                <c:pt idx="4106">
                  <c:v>410.60000000002486</c:v>
                </c:pt>
                <c:pt idx="4107">
                  <c:v>410.70000000002489</c:v>
                </c:pt>
                <c:pt idx="4108">
                  <c:v>410.80000000002491</c:v>
                </c:pt>
                <c:pt idx="4109">
                  <c:v>410.90000000002493</c:v>
                </c:pt>
                <c:pt idx="4110">
                  <c:v>411.00000000002495</c:v>
                </c:pt>
                <c:pt idx="4111">
                  <c:v>411.10000000002498</c:v>
                </c:pt>
                <c:pt idx="4112">
                  <c:v>411.200000000025</c:v>
                </c:pt>
                <c:pt idx="4113">
                  <c:v>411.30000000002502</c:v>
                </c:pt>
                <c:pt idx="4114">
                  <c:v>411.40000000002505</c:v>
                </c:pt>
                <c:pt idx="4115">
                  <c:v>411.50000000002507</c:v>
                </c:pt>
                <c:pt idx="4116">
                  <c:v>411.60000000002509</c:v>
                </c:pt>
                <c:pt idx="4117">
                  <c:v>411.70000000002511</c:v>
                </c:pt>
                <c:pt idx="4118">
                  <c:v>411.80000000002514</c:v>
                </c:pt>
                <c:pt idx="4119">
                  <c:v>411.90000000002516</c:v>
                </c:pt>
                <c:pt idx="4120">
                  <c:v>412.00000000002518</c:v>
                </c:pt>
                <c:pt idx="4121">
                  <c:v>412.1000000000252</c:v>
                </c:pt>
                <c:pt idx="4122">
                  <c:v>412.20000000002523</c:v>
                </c:pt>
                <c:pt idx="4123">
                  <c:v>412.30000000002525</c:v>
                </c:pt>
                <c:pt idx="4124">
                  <c:v>412.40000000002527</c:v>
                </c:pt>
                <c:pt idx="4125">
                  <c:v>412.5000000000253</c:v>
                </c:pt>
                <c:pt idx="4126">
                  <c:v>412.60000000002532</c:v>
                </c:pt>
                <c:pt idx="4127">
                  <c:v>412.70000000002534</c:v>
                </c:pt>
                <c:pt idx="4128">
                  <c:v>412.80000000002536</c:v>
                </c:pt>
                <c:pt idx="4129">
                  <c:v>412.90000000002539</c:v>
                </c:pt>
                <c:pt idx="4130">
                  <c:v>413.00000000002541</c:v>
                </c:pt>
                <c:pt idx="4131">
                  <c:v>413.10000000002543</c:v>
                </c:pt>
                <c:pt idx="4132">
                  <c:v>413.20000000002545</c:v>
                </c:pt>
                <c:pt idx="4133">
                  <c:v>413.30000000002548</c:v>
                </c:pt>
                <c:pt idx="4134">
                  <c:v>413.4000000000255</c:v>
                </c:pt>
                <c:pt idx="4135">
                  <c:v>413.50000000002552</c:v>
                </c:pt>
                <c:pt idx="4136">
                  <c:v>413.60000000002555</c:v>
                </c:pt>
                <c:pt idx="4137">
                  <c:v>413.70000000002557</c:v>
                </c:pt>
                <c:pt idx="4138">
                  <c:v>413.80000000002559</c:v>
                </c:pt>
                <c:pt idx="4139">
                  <c:v>413.90000000002561</c:v>
                </c:pt>
                <c:pt idx="4140">
                  <c:v>414.00000000002564</c:v>
                </c:pt>
                <c:pt idx="4141">
                  <c:v>414.10000000002566</c:v>
                </c:pt>
                <c:pt idx="4142">
                  <c:v>414.20000000002568</c:v>
                </c:pt>
                <c:pt idx="4143">
                  <c:v>414.3000000000257</c:v>
                </c:pt>
                <c:pt idx="4144">
                  <c:v>414.40000000002573</c:v>
                </c:pt>
                <c:pt idx="4145">
                  <c:v>414.50000000002575</c:v>
                </c:pt>
                <c:pt idx="4146">
                  <c:v>414.60000000002577</c:v>
                </c:pt>
                <c:pt idx="4147">
                  <c:v>414.7000000000258</c:v>
                </c:pt>
                <c:pt idx="4148">
                  <c:v>414.80000000002582</c:v>
                </c:pt>
                <c:pt idx="4149">
                  <c:v>414.90000000002584</c:v>
                </c:pt>
                <c:pt idx="4150">
                  <c:v>415.00000000002586</c:v>
                </c:pt>
                <c:pt idx="4151">
                  <c:v>415.10000000002589</c:v>
                </c:pt>
                <c:pt idx="4152">
                  <c:v>415.20000000002591</c:v>
                </c:pt>
                <c:pt idx="4153">
                  <c:v>415.30000000002593</c:v>
                </c:pt>
                <c:pt idx="4154">
                  <c:v>415.40000000002595</c:v>
                </c:pt>
                <c:pt idx="4155">
                  <c:v>415.50000000002598</c:v>
                </c:pt>
                <c:pt idx="4156">
                  <c:v>415.600000000026</c:v>
                </c:pt>
                <c:pt idx="4157">
                  <c:v>415.70000000002602</c:v>
                </c:pt>
                <c:pt idx="4158">
                  <c:v>415.80000000002605</c:v>
                </c:pt>
                <c:pt idx="4159">
                  <c:v>415.90000000002607</c:v>
                </c:pt>
                <c:pt idx="4160">
                  <c:v>416.00000000002609</c:v>
                </c:pt>
                <c:pt idx="4161">
                  <c:v>416.10000000002611</c:v>
                </c:pt>
                <c:pt idx="4162">
                  <c:v>416.20000000002614</c:v>
                </c:pt>
                <c:pt idx="4163">
                  <c:v>416.30000000002616</c:v>
                </c:pt>
                <c:pt idx="4164">
                  <c:v>416.40000000002618</c:v>
                </c:pt>
                <c:pt idx="4165">
                  <c:v>416.5000000000262</c:v>
                </c:pt>
                <c:pt idx="4166">
                  <c:v>416.60000000002623</c:v>
                </c:pt>
                <c:pt idx="4167">
                  <c:v>416.70000000002625</c:v>
                </c:pt>
                <c:pt idx="4168">
                  <c:v>416.80000000002627</c:v>
                </c:pt>
                <c:pt idx="4169">
                  <c:v>416.9000000000263</c:v>
                </c:pt>
                <c:pt idx="4170">
                  <c:v>417.00000000002632</c:v>
                </c:pt>
                <c:pt idx="4171">
                  <c:v>417.10000000002634</c:v>
                </c:pt>
                <c:pt idx="4172">
                  <c:v>417.20000000002636</c:v>
                </c:pt>
                <c:pt idx="4173">
                  <c:v>417.30000000002639</c:v>
                </c:pt>
                <c:pt idx="4174">
                  <c:v>417.40000000002641</c:v>
                </c:pt>
                <c:pt idx="4175">
                  <c:v>417.50000000002643</c:v>
                </c:pt>
                <c:pt idx="4176">
                  <c:v>417.60000000002645</c:v>
                </c:pt>
                <c:pt idx="4177">
                  <c:v>417.70000000002648</c:v>
                </c:pt>
                <c:pt idx="4178">
                  <c:v>417.8000000000265</c:v>
                </c:pt>
                <c:pt idx="4179">
                  <c:v>417.90000000002652</c:v>
                </c:pt>
                <c:pt idx="4180">
                  <c:v>418.00000000002655</c:v>
                </c:pt>
                <c:pt idx="4181">
                  <c:v>418.10000000002657</c:v>
                </c:pt>
                <c:pt idx="4182">
                  <c:v>418.20000000002659</c:v>
                </c:pt>
                <c:pt idx="4183">
                  <c:v>418.30000000002661</c:v>
                </c:pt>
                <c:pt idx="4184">
                  <c:v>418.40000000002664</c:v>
                </c:pt>
                <c:pt idx="4185">
                  <c:v>418.50000000002666</c:v>
                </c:pt>
                <c:pt idx="4186">
                  <c:v>418.60000000002668</c:v>
                </c:pt>
                <c:pt idx="4187">
                  <c:v>418.70000000002671</c:v>
                </c:pt>
                <c:pt idx="4188">
                  <c:v>418.80000000002673</c:v>
                </c:pt>
                <c:pt idx="4189">
                  <c:v>418.90000000002675</c:v>
                </c:pt>
                <c:pt idx="4190">
                  <c:v>419.00000000002677</c:v>
                </c:pt>
                <c:pt idx="4191">
                  <c:v>419.1000000000268</c:v>
                </c:pt>
                <c:pt idx="4192">
                  <c:v>419.20000000002682</c:v>
                </c:pt>
                <c:pt idx="4193">
                  <c:v>419.30000000002684</c:v>
                </c:pt>
                <c:pt idx="4194">
                  <c:v>419.40000000002686</c:v>
                </c:pt>
                <c:pt idx="4195">
                  <c:v>419.50000000002689</c:v>
                </c:pt>
                <c:pt idx="4196">
                  <c:v>419.60000000002691</c:v>
                </c:pt>
                <c:pt idx="4197">
                  <c:v>419.70000000002693</c:v>
                </c:pt>
                <c:pt idx="4198">
                  <c:v>419.80000000002696</c:v>
                </c:pt>
                <c:pt idx="4199">
                  <c:v>419.90000000002698</c:v>
                </c:pt>
                <c:pt idx="4200">
                  <c:v>420.000000000027</c:v>
                </c:pt>
                <c:pt idx="4201">
                  <c:v>420.10000000002702</c:v>
                </c:pt>
                <c:pt idx="4202">
                  <c:v>420.20000000002705</c:v>
                </c:pt>
                <c:pt idx="4203">
                  <c:v>420.30000000002707</c:v>
                </c:pt>
                <c:pt idx="4204">
                  <c:v>420.40000000002709</c:v>
                </c:pt>
                <c:pt idx="4205">
                  <c:v>420.50000000002711</c:v>
                </c:pt>
                <c:pt idx="4206">
                  <c:v>420.60000000002714</c:v>
                </c:pt>
                <c:pt idx="4207">
                  <c:v>420.70000000002716</c:v>
                </c:pt>
                <c:pt idx="4208">
                  <c:v>420.80000000002718</c:v>
                </c:pt>
                <c:pt idx="4209">
                  <c:v>420.90000000002721</c:v>
                </c:pt>
                <c:pt idx="4210">
                  <c:v>421.00000000002723</c:v>
                </c:pt>
                <c:pt idx="4211">
                  <c:v>421.10000000002725</c:v>
                </c:pt>
                <c:pt idx="4212">
                  <c:v>421.20000000002727</c:v>
                </c:pt>
                <c:pt idx="4213">
                  <c:v>421.3000000000273</c:v>
                </c:pt>
                <c:pt idx="4214">
                  <c:v>421.40000000002732</c:v>
                </c:pt>
                <c:pt idx="4215">
                  <c:v>421.50000000002734</c:v>
                </c:pt>
                <c:pt idx="4216">
                  <c:v>421.60000000002736</c:v>
                </c:pt>
                <c:pt idx="4217">
                  <c:v>421.70000000002739</c:v>
                </c:pt>
                <c:pt idx="4218">
                  <c:v>421.80000000002741</c:v>
                </c:pt>
                <c:pt idx="4219">
                  <c:v>421.90000000002743</c:v>
                </c:pt>
                <c:pt idx="4220">
                  <c:v>422.00000000002746</c:v>
                </c:pt>
                <c:pt idx="4221">
                  <c:v>422.10000000002748</c:v>
                </c:pt>
                <c:pt idx="4222">
                  <c:v>422.2000000000275</c:v>
                </c:pt>
                <c:pt idx="4223">
                  <c:v>422.30000000002752</c:v>
                </c:pt>
                <c:pt idx="4224">
                  <c:v>422.40000000002755</c:v>
                </c:pt>
                <c:pt idx="4225">
                  <c:v>422.50000000002757</c:v>
                </c:pt>
                <c:pt idx="4226">
                  <c:v>422.60000000002759</c:v>
                </c:pt>
                <c:pt idx="4227">
                  <c:v>422.70000000002761</c:v>
                </c:pt>
                <c:pt idx="4228">
                  <c:v>422.80000000002764</c:v>
                </c:pt>
                <c:pt idx="4229">
                  <c:v>422.90000000002766</c:v>
                </c:pt>
                <c:pt idx="4230">
                  <c:v>423.00000000002768</c:v>
                </c:pt>
                <c:pt idx="4231">
                  <c:v>423.10000000002771</c:v>
                </c:pt>
                <c:pt idx="4232">
                  <c:v>423.20000000002773</c:v>
                </c:pt>
                <c:pt idx="4233">
                  <c:v>423.30000000002775</c:v>
                </c:pt>
                <c:pt idx="4234">
                  <c:v>423.40000000002777</c:v>
                </c:pt>
                <c:pt idx="4235">
                  <c:v>423.5000000000278</c:v>
                </c:pt>
                <c:pt idx="4236">
                  <c:v>423.60000000002782</c:v>
                </c:pt>
                <c:pt idx="4237">
                  <c:v>423.70000000002784</c:v>
                </c:pt>
                <c:pt idx="4238">
                  <c:v>423.80000000002786</c:v>
                </c:pt>
                <c:pt idx="4239">
                  <c:v>423.90000000002789</c:v>
                </c:pt>
                <c:pt idx="4240">
                  <c:v>424.00000000002791</c:v>
                </c:pt>
                <c:pt idx="4241">
                  <c:v>424.10000000002793</c:v>
                </c:pt>
                <c:pt idx="4242">
                  <c:v>424.20000000002796</c:v>
                </c:pt>
                <c:pt idx="4243">
                  <c:v>424.30000000002798</c:v>
                </c:pt>
                <c:pt idx="4244">
                  <c:v>424.400000000028</c:v>
                </c:pt>
                <c:pt idx="4245">
                  <c:v>424.50000000002802</c:v>
                </c:pt>
                <c:pt idx="4246">
                  <c:v>424.60000000002805</c:v>
                </c:pt>
                <c:pt idx="4247">
                  <c:v>424.70000000002807</c:v>
                </c:pt>
                <c:pt idx="4248">
                  <c:v>424.80000000002809</c:v>
                </c:pt>
                <c:pt idx="4249">
                  <c:v>424.90000000002811</c:v>
                </c:pt>
                <c:pt idx="4250">
                  <c:v>425.00000000002814</c:v>
                </c:pt>
                <c:pt idx="4251">
                  <c:v>425.10000000002816</c:v>
                </c:pt>
                <c:pt idx="4252">
                  <c:v>425.20000000002818</c:v>
                </c:pt>
                <c:pt idx="4253">
                  <c:v>425.30000000002821</c:v>
                </c:pt>
                <c:pt idx="4254">
                  <c:v>425.40000000002823</c:v>
                </c:pt>
                <c:pt idx="4255">
                  <c:v>425.50000000002825</c:v>
                </c:pt>
                <c:pt idx="4256">
                  <c:v>425.60000000002827</c:v>
                </c:pt>
                <c:pt idx="4257">
                  <c:v>425.7000000000283</c:v>
                </c:pt>
                <c:pt idx="4258">
                  <c:v>425.80000000002832</c:v>
                </c:pt>
                <c:pt idx="4259">
                  <c:v>425.90000000002834</c:v>
                </c:pt>
                <c:pt idx="4260">
                  <c:v>426.00000000002836</c:v>
                </c:pt>
                <c:pt idx="4261">
                  <c:v>426.10000000002839</c:v>
                </c:pt>
                <c:pt idx="4262">
                  <c:v>426.20000000002841</c:v>
                </c:pt>
                <c:pt idx="4263">
                  <c:v>426.30000000002843</c:v>
                </c:pt>
                <c:pt idx="4264">
                  <c:v>426.40000000002846</c:v>
                </c:pt>
                <c:pt idx="4265">
                  <c:v>426.50000000002848</c:v>
                </c:pt>
                <c:pt idx="4266">
                  <c:v>426.6000000000285</c:v>
                </c:pt>
                <c:pt idx="4267">
                  <c:v>426.70000000002852</c:v>
                </c:pt>
                <c:pt idx="4268">
                  <c:v>426.80000000002855</c:v>
                </c:pt>
                <c:pt idx="4269">
                  <c:v>426.90000000002857</c:v>
                </c:pt>
                <c:pt idx="4270">
                  <c:v>427.00000000002859</c:v>
                </c:pt>
                <c:pt idx="4271">
                  <c:v>427.10000000002861</c:v>
                </c:pt>
                <c:pt idx="4272">
                  <c:v>427.20000000002864</c:v>
                </c:pt>
                <c:pt idx="4273">
                  <c:v>427.30000000002866</c:v>
                </c:pt>
                <c:pt idx="4274">
                  <c:v>427.40000000002868</c:v>
                </c:pt>
                <c:pt idx="4275">
                  <c:v>427.50000000002871</c:v>
                </c:pt>
                <c:pt idx="4276">
                  <c:v>427.60000000002873</c:v>
                </c:pt>
                <c:pt idx="4277">
                  <c:v>427.70000000002875</c:v>
                </c:pt>
                <c:pt idx="4278">
                  <c:v>427.80000000002877</c:v>
                </c:pt>
                <c:pt idx="4279">
                  <c:v>427.9000000000288</c:v>
                </c:pt>
                <c:pt idx="4280">
                  <c:v>428.00000000002882</c:v>
                </c:pt>
                <c:pt idx="4281">
                  <c:v>428.10000000002884</c:v>
                </c:pt>
                <c:pt idx="4282">
                  <c:v>428.20000000002887</c:v>
                </c:pt>
                <c:pt idx="4283">
                  <c:v>428.30000000002889</c:v>
                </c:pt>
                <c:pt idx="4284">
                  <c:v>428.40000000002891</c:v>
                </c:pt>
                <c:pt idx="4285">
                  <c:v>428.50000000002893</c:v>
                </c:pt>
                <c:pt idx="4286">
                  <c:v>428.60000000002896</c:v>
                </c:pt>
                <c:pt idx="4287">
                  <c:v>428.70000000002898</c:v>
                </c:pt>
                <c:pt idx="4288">
                  <c:v>428.800000000029</c:v>
                </c:pt>
                <c:pt idx="4289">
                  <c:v>428.90000000002902</c:v>
                </c:pt>
                <c:pt idx="4290">
                  <c:v>429.00000000002905</c:v>
                </c:pt>
                <c:pt idx="4291">
                  <c:v>429.10000000002907</c:v>
                </c:pt>
                <c:pt idx="4292">
                  <c:v>429.20000000002909</c:v>
                </c:pt>
                <c:pt idx="4293">
                  <c:v>429.30000000002912</c:v>
                </c:pt>
                <c:pt idx="4294">
                  <c:v>429.40000000002914</c:v>
                </c:pt>
                <c:pt idx="4295">
                  <c:v>429.50000000002916</c:v>
                </c:pt>
                <c:pt idx="4296">
                  <c:v>429.60000000002918</c:v>
                </c:pt>
                <c:pt idx="4297">
                  <c:v>429.70000000002921</c:v>
                </c:pt>
                <c:pt idx="4298">
                  <c:v>429.80000000002923</c:v>
                </c:pt>
                <c:pt idx="4299">
                  <c:v>429.90000000002925</c:v>
                </c:pt>
                <c:pt idx="4300">
                  <c:v>430.00000000002927</c:v>
                </c:pt>
                <c:pt idx="4301">
                  <c:v>430.1000000000293</c:v>
                </c:pt>
                <c:pt idx="4302">
                  <c:v>430.20000000002932</c:v>
                </c:pt>
                <c:pt idx="4303">
                  <c:v>430.30000000002934</c:v>
                </c:pt>
                <c:pt idx="4304">
                  <c:v>430.40000000002937</c:v>
                </c:pt>
                <c:pt idx="4305">
                  <c:v>430.50000000002939</c:v>
                </c:pt>
                <c:pt idx="4306">
                  <c:v>430.60000000002941</c:v>
                </c:pt>
                <c:pt idx="4307">
                  <c:v>430.70000000002943</c:v>
                </c:pt>
                <c:pt idx="4308">
                  <c:v>430.80000000002946</c:v>
                </c:pt>
                <c:pt idx="4309">
                  <c:v>430.90000000002948</c:v>
                </c:pt>
                <c:pt idx="4310">
                  <c:v>431.0000000000295</c:v>
                </c:pt>
                <c:pt idx="4311">
                  <c:v>431.10000000002952</c:v>
                </c:pt>
                <c:pt idx="4312">
                  <c:v>431.20000000002955</c:v>
                </c:pt>
                <c:pt idx="4313">
                  <c:v>431.30000000002957</c:v>
                </c:pt>
                <c:pt idx="4314">
                  <c:v>431.40000000002959</c:v>
                </c:pt>
                <c:pt idx="4315">
                  <c:v>431.50000000002962</c:v>
                </c:pt>
                <c:pt idx="4316">
                  <c:v>431.60000000002964</c:v>
                </c:pt>
                <c:pt idx="4317">
                  <c:v>431.70000000002966</c:v>
                </c:pt>
                <c:pt idx="4318">
                  <c:v>431.80000000002968</c:v>
                </c:pt>
                <c:pt idx="4319">
                  <c:v>431.90000000002971</c:v>
                </c:pt>
                <c:pt idx="4320">
                  <c:v>432.00000000002973</c:v>
                </c:pt>
                <c:pt idx="4321">
                  <c:v>432.10000000002975</c:v>
                </c:pt>
                <c:pt idx="4322">
                  <c:v>432.20000000002977</c:v>
                </c:pt>
                <c:pt idx="4323">
                  <c:v>432.3000000000298</c:v>
                </c:pt>
                <c:pt idx="4324">
                  <c:v>432.40000000002982</c:v>
                </c:pt>
                <c:pt idx="4325">
                  <c:v>432.50000000002984</c:v>
                </c:pt>
                <c:pt idx="4326">
                  <c:v>432.60000000002987</c:v>
                </c:pt>
                <c:pt idx="4327">
                  <c:v>432.70000000002989</c:v>
                </c:pt>
                <c:pt idx="4328">
                  <c:v>432.80000000002991</c:v>
                </c:pt>
                <c:pt idx="4329">
                  <c:v>432.90000000002993</c:v>
                </c:pt>
                <c:pt idx="4330">
                  <c:v>433.00000000002996</c:v>
                </c:pt>
                <c:pt idx="4331">
                  <c:v>433.10000000002998</c:v>
                </c:pt>
                <c:pt idx="4332">
                  <c:v>433.20000000003</c:v>
                </c:pt>
                <c:pt idx="4333">
                  <c:v>433.30000000003002</c:v>
                </c:pt>
                <c:pt idx="4334">
                  <c:v>433.40000000003005</c:v>
                </c:pt>
                <c:pt idx="4335">
                  <c:v>433.50000000003007</c:v>
                </c:pt>
                <c:pt idx="4336">
                  <c:v>433.60000000003009</c:v>
                </c:pt>
                <c:pt idx="4337">
                  <c:v>433.70000000003012</c:v>
                </c:pt>
                <c:pt idx="4338">
                  <c:v>433.80000000003014</c:v>
                </c:pt>
                <c:pt idx="4339">
                  <c:v>433.90000000003016</c:v>
                </c:pt>
                <c:pt idx="4340">
                  <c:v>434.00000000003018</c:v>
                </c:pt>
                <c:pt idx="4341">
                  <c:v>434.10000000003021</c:v>
                </c:pt>
                <c:pt idx="4342">
                  <c:v>434.20000000003023</c:v>
                </c:pt>
                <c:pt idx="4343">
                  <c:v>434.30000000003025</c:v>
                </c:pt>
                <c:pt idx="4344">
                  <c:v>434.40000000003027</c:v>
                </c:pt>
                <c:pt idx="4345">
                  <c:v>434.5000000000303</c:v>
                </c:pt>
                <c:pt idx="4346">
                  <c:v>434.60000000003032</c:v>
                </c:pt>
                <c:pt idx="4347">
                  <c:v>434.70000000003034</c:v>
                </c:pt>
                <c:pt idx="4348">
                  <c:v>434.80000000003037</c:v>
                </c:pt>
                <c:pt idx="4349">
                  <c:v>434.90000000003039</c:v>
                </c:pt>
                <c:pt idx="4350">
                  <c:v>435.00000000003041</c:v>
                </c:pt>
                <c:pt idx="4351">
                  <c:v>435.10000000003043</c:v>
                </c:pt>
                <c:pt idx="4352">
                  <c:v>435.20000000003046</c:v>
                </c:pt>
                <c:pt idx="4353">
                  <c:v>435.30000000003048</c:v>
                </c:pt>
                <c:pt idx="4354">
                  <c:v>435.4000000000305</c:v>
                </c:pt>
                <c:pt idx="4355">
                  <c:v>435.50000000003052</c:v>
                </c:pt>
                <c:pt idx="4356">
                  <c:v>435.60000000003055</c:v>
                </c:pt>
                <c:pt idx="4357">
                  <c:v>435.70000000003057</c:v>
                </c:pt>
                <c:pt idx="4358">
                  <c:v>435.80000000003059</c:v>
                </c:pt>
                <c:pt idx="4359">
                  <c:v>435.90000000003062</c:v>
                </c:pt>
                <c:pt idx="4360">
                  <c:v>436.00000000003064</c:v>
                </c:pt>
                <c:pt idx="4361">
                  <c:v>436.10000000003066</c:v>
                </c:pt>
                <c:pt idx="4362">
                  <c:v>436.20000000003068</c:v>
                </c:pt>
                <c:pt idx="4363">
                  <c:v>436.30000000003071</c:v>
                </c:pt>
                <c:pt idx="4364">
                  <c:v>436.40000000003073</c:v>
                </c:pt>
                <c:pt idx="4365">
                  <c:v>436.50000000003075</c:v>
                </c:pt>
                <c:pt idx="4366">
                  <c:v>436.60000000003078</c:v>
                </c:pt>
                <c:pt idx="4367">
                  <c:v>436.7000000000308</c:v>
                </c:pt>
                <c:pt idx="4368">
                  <c:v>436.80000000003082</c:v>
                </c:pt>
                <c:pt idx="4369">
                  <c:v>436.90000000003084</c:v>
                </c:pt>
                <c:pt idx="4370">
                  <c:v>437.00000000003087</c:v>
                </c:pt>
                <c:pt idx="4371">
                  <c:v>437.10000000003089</c:v>
                </c:pt>
                <c:pt idx="4372">
                  <c:v>437.20000000003091</c:v>
                </c:pt>
                <c:pt idx="4373">
                  <c:v>437.30000000003093</c:v>
                </c:pt>
                <c:pt idx="4374">
                  <c:v>437.40000000003096</c:v>
                </c:pt>
                <c:pt idx="4375">
                  <c:v>437.50000000003098</c:v>
                </c:pt>
                <c:pt idx="4376">
                  <c:v>437.600000000031</c:v>
                </c:pt>
                <c:pt idx="4377">
                  <c:v>437.70000000003103</c:v>
                </c:pt>
                <c:pt idx="4378">
                  <c:v>437.80000000003105</c:v>
                </c:pt>
                <c:pt idx="4379">
                  <c:v>437.90000000003107</c:v>
                </c:pt>
                <c:pt idx="4380">
                  <c:v>438.00000000003109</c:v>
                </c:pt>
                <c:pt idx="4381">
                  <c:v>438.10000000003112</c:v>
                </c:pt>
                <c:pt idx="4382">
                  <c:v>438.20000000003114</c:v>
                </c:pt>
                <c:pt idx="4383">
                  <c:v>438.30000000003116</c:v>
                </c:pt>
                <c:pt idx="4384">
                  <c:v>438.40000000003118</c:v>
                </c:pt>
                <c:pt idx="4385">
                  <c:v>438.50000000003121</c:v>
                </c:pt>
                <c:pt idx="4386">
                  <c:v>438.60000000003123</c:v>
                </c:pt>
                <c:pt idx="4387">
                  <c:v>438.70000000003125</c:v>
                </c:pt>
                <c:pt idx="4388">
                  <c:v>438.80000000003128</c:v>
                </c:pt>
                <c:pt idx="4389">
                  <c:v>438.9000000000313</c:v>
                </c:pt>
                <c:pt idx="4390">
                  <c:v>439.00000000003132</c:v>
                </c:pt>
                <c:pt idx="4391">
                  <c:v>439.10000000003134</c:v>
                </c:pt>
                <c:pt idx="4392">
                  <c:v>439.20000000003137</c:v>
                </c:pt>
                <c:pt idx="4393">
                  <c:v>439.30000000003139</c:v>
                </c:pt>
                <c:pt idx="4394">
                  <c:v>439.40000000003141</c:v>
                </c:pt>
                <c:pt idx="4395">
                  <c:v>439.50000000003143</c:v>
                </c:pt>
                <c:pt idx="4396">
                  <c:v>439.60000000003146</c:v>
                </c:pt>
                <c:pt idx="4397">
                  <c:v>439.70000000003148</c:v>
                </c:pt>
                <c:pt idx="4398">
                  <c:v>439.8000000000315</c:v>
                </c:pt>
                <c:pt idx="4399">
                  <c:v>439.90000000003153</c:v>
                </c:pt>
                <c:pt idx="4400">
                  <c:v>440.00000000003155</c:v>
                </c:pt>
                <c:pt idx="4401">
                  <c:v>440.10000000003157</c:v>
                </c:pt>
                <c:pt idx="4402">
                  <c:v>440.20000000003159</c:v>
                </c:pt>
                <c:pt idx="4403">
                  <c:v>440.30000000003162</c:v>
                </c:pt>
                <c:pt idx="4404">
                  <c:v>440.40000000003164</c:v>
                </c:pt>
                <c:pt idx="4405">
                  <c:v>440.50000000003166</c:v>
                </c:pt>
                <c:pt idx="4406">
                  <c:v>440.60000000003168</c:v>
                </c:pt>
                <c:pt idx="4407">
                  <c:v>440.70000000003171</c:v>
                </c:pt>
                <c:pt idx="4408">
                  <c:v>440.80000000003173</c:v>
                </c:pt>
                <c:pt idx="4409">
                  <c:v>440.90000000003175</c:v>
                </c:pt>
                <c:pt idx="4410">
                  <c:v>441.00000000003178</c:v>
                </c:pt>
                <c:pt idx="4411">
                  <c:v>441.1000000000318</c:v>
                </c:pt>
                <c:pt idx="4412">
                  <c:v>441.20000000003182</c:v>
                </c:pt>
                <c:pt idx="4413">
                  <c:v>441.30000000003184</c:v>
                </c:pt>
                <c:pt idx="4414">
                  <c:v>441.40000000003187</c:v>
                </c:pt>
                <c:pt idx="4415">
                  <c:v>441.50000000003189</c:v>
                </c:pt>
                <c:pt idx="4416">
                  <c:v>441.60000000003191</c:v>
                </c:pt>
                <c:pt idx="4417">
                  <c:v>441.70000000003193</c:v>
                </c:pt>
                <c:pt idx="4418">
                  <c:v>441.80000000003196</c:v>
                </c:pt>
                <c:pt idx="4419">
                  <c:v>441.90000000003198</c:v>
                </c:pt>
                <c:pt idx="4420">
                  <c:v>442.000000000032</c:v>
                </c:pt>
                <c:pt idx="4421">
                  <c:v>442.10000000003203</c:v>
                </c:pt>
                <c:pt idx="4422">
                  <c:v>442.20000000003205</c:v>
                </c:pt>
                <c:pt idx="4423">
                  <c:v>442.30000000003207</c:v>
                </c:pt>
                <c:pt idx="4424">
                  <c:v>442.40000000003209</c:v>
                </c:pt>
                <c:pt idx="4425">
                  <c:v>442.50000000003212</c:v>
                </c:pt>
                <c:pt idx="4426">
                  <c:v>442.60000000003214</c:v>
                </c:pt>
                <c:pt idx="4427">
                  <c:v>442.70000000003216</c:v>
                </c:pt>
                <c:pt idx="4428">
                  <c:v>442.80000000003218</c:v>
                </c:pt>
                <c:pt idx="4429">
                  <c:v>442.90000000003221</c:v>
                </c:pt>
                <c:pt idx="4430">
                  <c:v>443.00000000003223</c:v>
                </c:pt>
                <c:pt idx="4431">
                  <c:v>443.10000000003225</c:v>
                </c:pt>
                <c:pt idx="4432">
                  <c:v>443.20000000003228</c:v>
                </c:pt>
                <c:pt idx="4433">
                  <c:v>443.3000000000323</c:v>
                </c:pt>
                <c:pt idx="4434">
                  <c:v>443.40000000003232</c:v>
                </c:pt>
                <c:pt idx="4435">
                  <c:v>443.50000000003234</c:v>
                </c:pt>
                <c:pt idx="4436">
                  <c:v>443.60000000003237</c:v>
                </c:pt>
                <c:pt idx="4437">
                  <c:v>443.70000000003239</c:v>
                </c:pt>
                <c:pt idx="4438">
                  <c:v>443.80000000003241</c:v>
                </c:pt>
                <c:pt idx="4439">
                  <c:v>443.90000000003243</c:v>
                </c:pt>
                <c:pt idx="4440">
                  <c:v>444.00000000003246</c:v>
                </c:pt>
                <c:pt idx="4441">
                  <c:v>444.10000000003248</c:v>
                </c:pt>
                <c:pt idx="4442">
                  <c:v>444.2000000000325</c:v>
                </c:pt>
                <c:pt idx="4443">
                  <c:v>444.30000000003253</c:v>
                </c:pt>
                <c:pt idx="4444">
                  <c:v>444.40000000003255</c:v>
                </c:pt>
                <c:pt idx="4445">
                  <c:v>444.50000000003257</c:v>
                </c:pt>
                <c:pt idx="4446">
                  <c:v>444.60000000003259</c:v>
                </c:pt>
                <c:pt idx="4447">
                  <c:v>444.70000000003262</c:v>
                </c:pt>
                <c:pt idx="4448">
                  <c:v>444.80000000003264</c:v>
                </c:pt>
                <c:pt idx="4449">
                  <c:v>444.90000000003266</c:v>
                </c:pt>
                <c:pt idx="4450">
                  <c:v>445.00000000003268</c:v>
                </c:pt>
                <c:pt idx="4451">
                  <c:v>445.10000000003271</c:v>
                </c:pt>
                <c:pt idx="4452">
                  <c:v>445.20000000003273</c:v>
                </c:pt>
                <c:pt idx="4453">
                  <c:v>445.30000000003275</c:v>
                </c:pt>
                <c:pt idx="4454">
                  <c:v>445.40000000003278</c:v>
                </c:pt>
                <c:pt idx="4455">
                  <c:v>445.5000000000328</c:v>
                </c:pt>
                <c:pt idx="4456">
                  <c:v>445.60000000003282</c:v>
                </c:pt>
                <c:pt idx="4457">
                  <c:v>445.70000000003284</c:v>
                </c:pt>
                <c:pt idx="4458">
                  <c:v>445.80000000003287</c:v>
                </c:pt>
                <c:pt idx="4459">
                  <c:v>445.90000000003289</c:v>
                </c:pt>
                <c:pt idx="4460">
                  <c:v>446.00000000003291</c:v>
                </c:pt>
                <c:pt idx="4461">
                  <c:v>446.10000000003294</c:v>
                </c:pt>
                <c:pt idx="4462">
                  <c:v>446.20000000003296</c:v>
                </c:pt>
                <c:pt idx="4463">
                  <c:v>446.30000000003298</c:v>
                </c:pt>
                <c:pt idx="4464">
                  <c:v>446.400000000033</c:v>
                </c:pt>
                <c:pt idx="4465">
                  <c:v>446.50000000003303</c:v>
                </c:pt>
                <c:pt idx="4466">
                  <c:v>446.60000000003305</c:v>
                </c:pt>
                <c:pt idx="4467">
                  <c:v>446.70000000003307</c:v>
                </c:pt>
                <c:pt idx="4468">
                  <c:v>446.80000000003309</c:v>
                </c:pt>
                <c:pt idx="4469">
                  <c:v>446.90000000003312</c:v>
                </c:pt>
                <c:pt idx="4470">
                  <c:v>447.00000000003314</c:v>
                </c:pt>
                <c:pt idx="4471">
                  <c:v>447.10000000003316</c:v>
                </c:pt>
                <c:pt idx="4472">
                  <c:v>447.20000000003319</c:v>
                </c:pt>
                <c:pt idx="4473">
                  <c:v>447.30000000003321</c:v>
                </c:pt>
                <c:pt idx="4474">
                  <c:v>447.40000000003323</c:v>
                </c:pt>
                <c:pt idx="4475">
                  <c:v>447.50000000003325</c:v>
                </c:pt>
                <c:pt idx="4476">
                  <c:v>447.60000000003328</c:v>
                </c:pt>
                <c:pt idx="4477">
                  <c:v>447.7000000000333</c:v>
                </c:pt>
                <c:pt idx="4478">
                  <c:v>447.80000000003332</c:v>
                </c:pt>
                <c:pt idx="4479">
                  <c:v>447.90000000003334</c:v>
                </c:pt>
                <c:pt idx="4480">
                  <c:v>448.00000000003337</c:v>
                </c:pt>
                <c:pt idx="4481">
                  <c:v>448.10000000003339</c:v>
                </c:pt>
                <c:pt idx="4482">
                  <c:v>448.20000000003341</c:v>
                </c:pt>
                <c:pt idx="4483">
                  <c:v>448.30000000003344</c:v>
                </c:pt>
                <c:pt idx="4484">
                  <c:v>448.40000000003346</c:v>
                </c:pt>
                <c:pt idx="4485">
                  <c:v>448.50000000003348</c:v>
                </c:pt>
                <c:pt idx="4486">
                  <c:v>448.6000000000335</c:v>
                </c:pt>
                <c:pt idx="4487">
                  <c:v>448.70000000003353</c:v>
                </c:pt>
                <c:pt idx="4488">
                  <c:v>448.80000000003355</c:v>
                </c:pt>
                <c:pt idx="4489">
                  <c:v>448.90000000003357</c:v>
                </c:pt>
                <c:pt idx="4490">
                  <c:v>449.00000000003359</c:v>
                </c:pt>
                <c:pt idx="4491">
                  <c:v>449.10000000003362</c:v>
                </c:pt>
                <c:pt idx="4492">
                  <c:v>449.20000000003364</c:v>
                </c:pt>
                <c:pt idx="4493">
                  <c:v>449.30000000003366</c:v>
                </c:pt>
                <c:pt idx="4494">
                  <c:v>449.40000000003369</c:v>
                </c:pt>
                <c:pt idx="4495">
                  <c:v>449.50000000003371</c:v>
                </c:pt>
                <c:pt idx="4496">
                  <c:v>449.60000000003373</c:v>
                </c:pt>
                <c:pt idx="4497">
                  <c:v>449.70000000003375</c:v>
                </c:pt>
                <c:pt idx="4498">
                  <c:v>449.80000000003378</c:v>
                </c:pt>
                <c:pt idx="4499">
                  <c:v>449.9000000000338</c:v>
                </c:pt>
                <c:pt idx="4500">
                  <c:v>450.00000000003382</c:v>
                </c:pt>
                <c:pt idx="4501">
                  <c:v>450.10000000003384</c:v>
                </c:pt>
                <c:pt idx="4502">
                  <c:v>450.20000000003387</c:v>
                </c:pt>
                <c:pt idx="4503">
                  <c:v>450.30000000003389</c:v>
                </c:pt>
                <c:pt idx="4504">
                  <c:v>450.40000000003391</c:v>
                </c:pt>
                <c:pt idx="4505">
                  <c:v>450.50000000003394</c:v>
                </c:pt>
                <c:pt idx="4506">
                  <c:v>450.60000000003396</c:v>
                </c:pt>
                <c:pt idx="4507">
                  <c:v>450.70000000003398</c:v>
                </c:pt>
                <c:pt idx="4508">
                  <c:v>450.800000000034</c:v>
                </c:pt>
                <c:pt idx="4509">
                  <c:v>450.90000000003403</c:v>
                </c:pt>
                <c:pt idx="4510">
                  <c:v>451.00000000003405</c:v>
                </c:pt>
                <c:pt idx="4511">
                  <c:v>451.10000000003407</c:v>
                </c:pt>
                <c:pt idx="4512">
                  <c:v>451.20000000003409</c:v>
                </c:pt>
                <c:pt idx="4513">
                  <c:v>451.30000000003412</c:v>
                </c:pt>
                <c:pt idx="4514">
                  <c:v>451.40000000003414</c:v>
                </c:pt>
                <c:pt idx="4515">
                  <c:v>451.50000000003416</c:v>
                </c:pt>
                <c:pt idx="4516">
                  <c:v>451.60000000003419</c:v>
                </c:pt>
                <c:pt idx="4517">
                  <c:v>451.70000000003421</c:v>
                </c:pt>
                <c:pt idx="4518">
                  <c:v>451.80000000003423</c:v>
                </c:pt>
                <c:pt idx="4519">
                  <c:v>451.90000000003425</c:v>
                </c:pt>
                <c:pt idx="4520">
                  <c:v>452.00000000003428</c:v>
                </c:pt>
                <c:pt idx="4521">
                  <c:v>452.1000000000343</c:v>
                </c:pt>
                <c:pt idx="4522">
                  <c:v>452.20000000003432</c:v>
                </c:pt>
                <c:pt idx="4523">
                  <c:v>452.30000000003434</c:v>
                </c:pt>
                <c:pt idx="4524">
                  <c:v>452.40000000003437</c:v>
                </c:pt>
                <c:pt idx="4525">
                  <c:v>452.50000000003439</c:v>
                </c:pt>
                <c:pt idx="4526">
                  <c:v>452.60000000003441</c:v>
                </c:pt>
                <c:pt idx="4527">
                  <c:v>452.70000000003444</c:v>
                </c:pt>
                <c:pt idx="4528">
                  <c:v>452.80000000003446</c:v>
                </c:pt>
                <c:pt idx="4529">
                  <c:v>452.90000000003448</c:v>
                </c:pt>
                <c:pt idx="4530">
                  <c:v>453.0000000000345</c:v>
                </c:pt>
                <c:pt idx="4531">
                  <c:v>453.10000000003453</c:v>
                </c:pt>
                <c:pt idx="4532">
                  <c:v>453.20000000003455</c:v>
                </c:pt>
                <c:pt idx="4533">
                  <c:v>453.30000000003457</c:v>
                </c:pt>
                <c:pt idx="4534">
                  <c:v>453.40000000003459</c:v>
                </c:pt>
                <c:pt idx="4535">
                  <c:v>453.50000000003462</c:v>
                </c:pt>
                <c:pt idx="4536">
                  <c:v>453.60000000003464</c:v>
                </c:pt>
                <c:pt idx="4537">
                  <c:v>453.70000000003466</c:v>
                </c:pt>
                <c:pt idx="4538">
                  <c:v>453.80000000003469</c:v>
                </c:pt>
                <c:pt idx="4539">
                  <c:v>453.90000000003471</c:v>
                </c:pt>
                <c:pt idx="4540">
                  <c:v>454.00000000003473</c:v>
                </c:pt>
                <c:pt idx="4541">
                  <c:v>454.10000000003475</c:v>
                </c:pt>
                <c:pt idx="4542">
                  <c:v>454.20000000003478</c:v>
                </c:pt>
                <c:pt idx="4543">
                  <c:v>454.3000000000348</c:v>
                </c:pt>
                <c:pt idx="4544">
                  <c:v>454.40000000003482</c:v>
                </c:pt>
                <c:pt idx="4545">
                  <c:v>454.50000000003485</c:v>
                </c:pt>
                <c:pt idx="4546">
                  <c:v>454.60000000003487</c:v>
                </c:pt>
                <c:pt idx="4547">
                  <c:v>454.70000000003489</c:v>
                </c:pt>
                <c:pt idx="4548">
                  <c:v>454.80000000003491</c:v>
                </c:pt>
                <c:pt idx="4549">
                  <c:v>454.90000000003494</c:v>
                </c:pt>
                <c:pt idx="4550">
                  <c:v>455.00000000003496</c:v>
                </c:pt>
                <c:pt idx="4551">
                  <c:v>455.10000000003498</c:v>
                </c:pt>
                <c:pt idx="4552">
                  <c:v>455.200000000035</c:v>
                </c:pt>
                <c:pt idx="4553">
                  <c:v>455.30000000003503</c:v>
                </c:pt>
                <c:pt idx="4554">
                  <c:v>455.40000000003505</c:v>
                </c:pt>
                <c:pt idx="4555">
                  <c:v>455.50000000003507</c:v>
                </c:pt>
                <c:pt idx="4556">
                  <c:v>455.6000000000351</c:v>
                </c:pt>
                <c:pt idx="4557">
                  <c:v>455.70000000003512</c:v>
                </c:pt>
                <c:pt idx="4558">
                  <c:v>455.80000000003514</c:v>
                </c:pt>
                <c:pt idx="4559">
                  <c:v>455.90000000003516</c:v>
                </c:pt>
                <c:pt idx="4560">
                  <c:v>456.00000000003519</c:v>
                </c:pt>
                <c:pt idx="4561">
                  <c:v>456.10000000003521</c:v>
                </c:pt>
                <c:pt idx="4562">
                  <c:v>456.20000000003523</c:v>
                </c:pt>
                <c:pt idx="4563">
                  <c:v>456.30000000003525</c:v>
                </c:pt>
                <c:pt idx="4564">
                  <c:v>456.40000000003528</c:v>
                </c:pt>
                <c:pt idx="4565">
                  <c:v>456.5000000000353</c:v>
                </c:pt>
                <c:pt idx="4566">
                  <c:v>456.60000000003532</c:v>
                </c:pt>
                <c:pt idx="4567">
                  <c:v>456.70000000003535</c:v>
                </c:pt>
                <c:pt idx="4568">
                  <c:v>456.80000000003537</c:v>
                </c:pt>
                <c:pt idx="4569">
                  <c:v>456.90000000003539</c:v>
                </c:pt>
                <c:pt idx="4570">
                  <c:v>457.00000000003541</c:v>
                </c:pt>
                <c:pt idx="4571">
                  <c:v>457.10000000003544</c:v>
                </c:pt>
                <c:pt idx="4572">
                  <c:v>457.20000000003546</c:v>
                </c:pt>
                <c:pt idx="4573">
                  <c:v>457.30000000003548</c:v>
                </c:pt>
                <c:pt idx="4574">
                  <c:v>457.4000000000355</c:v>
                </c:pt>
                <c:pt idx="4575">
                  <c:v>457.50000000003553</c:v>
                </c:pt>
                <c:pt idx="4576">
                  <c:v>457.60000000003555</c:v>
                </c:pt>
                <c:pt idx="4577">
                  <c:v>457.70000000003557</c:v>
                </c:pt>
                <c:pt idx="4578">
                  <c:v>457.8000000000356</c:v>
                </c:pt>
                <c:pt idx="4579">
                  <c:v>457.90000000003562</c:v>
                </c:pt>
                <c:pt idx="4580">
                  <c:v>458.00000000003564</c:v>
                </c:pt>
                <c:pt idx="4581">
                  <c:v>458.10000000003566</c:v>
                </c:pt>
                <c:pt idx="4582">
                  <c:v>458.20000000003569</c:v>
                </c:pt>
                <c:pt idx="4583">
                  <c:v>458.30000000003571</c:v>
                </c:pt>
                <c:pt idx="4584">
                  <c:v>458.40000000003573</c:v>
                </c:pt>
                <c:pt idx="4585">
                  <c:v>458.50000000003575</c:v>
                </c:pt>
                <c:pt idx="4586">
                  <c:v>458.60000000003578</c:v>
                </c:pt>
                <c:pt idx="4587">
                  <c:v>458.7000000000358</c:v>
                </c:pt>
                <c:pt idx="4588">
                  <c:v>458.80000000003582</c:v>
                </c:pt>
                <c:pt idx="4589">
                  <c:v>458.90000000003585</c:v>
                </c:pt>
                <c:pt idx="4590">
                  <c:v>459.00000000003587</c:v>
                </c:pt>
                <c:pt idx="4591">
                  <c:v>459.10000000003589</c:v>
                </c:pt>
                <c:pt idx="4592">
                  <c:v>459.20000000003591</c:v>
                </c:pt>
                <c:pt idx="4593">
                  <c:v>459.30000000003594</c:v>
                </c:pt>
                <c:pt idx="4594">
                  <c:v>459.40000000003596</c:v>
                </c:pt>
                <c:pt idx="4595">
                  <c:v>459.50000000003598</c:v>
                </c:pt>
                <c:pt idx="4596">
                  <c:v>459.600000000036</c:v>
                </c:pt>
                <c:pt idx="4597">
                  <c:v>459.70000000003603</c:v>
                </c:pt>
                <c:pt idx="4598">
                  <c:v>459.80000000003605</c:v>
                </c:pt>
                <c:pt idx="4599">
                  <c:v>459.90000000003607</c:v>
                </c:pt>
                <c:pt idx="4600">
                  <c:v>460.0000000000361</c:v>
                </c:pt>
                <c:pt idx="4601">
                  <c:v>460.10000000003612</c:v>
                </c:pt>
                <c:pt idx="4602">
                  <c:v>460.20000000003614</c:v>
                </c:pt>
                <c:pt idx="4603">
                  <c:v>460.30000000003616</c:v>
                </c:pt>
                <c:pt idx="4604">
                  <c:v>460.40000000003619</c:v>
                </c:pt>
                <c:pt idx="4605">
                  <c:v>460.50000000003621</c:v>
                </c:pt>
                <c:pt idx="4606">
                  <c:v>460.60000000003623</c:v>
                </c:pt>
                <c:pt idx="4607">
                  <c:v>460.70000000003625</c:v>
                </c:pt>
                <c:pt idx="4608">
                  <c:v>460.80000000003628</c:v>
                </c:pt>
                <c:pt idx="4609">
                  <c:v>460.9000000000363</c:v>
                </c:pt>
                <c:pt idx="4610">
                  <c:v>461.00000000003632</c:v>
                </c:pt>
                <c:pt idx="4611">
                  <c:v>461.10000000003635</c:v>
                </c:pt>
                <c:pt idx="4612">
                  <c:v>461.20000000003637</c:v>
                </c:pt>
                <c:pt idx="4613">
                  <c:v>461.30000000003639</c:v>
                </c:pt>
                <c:pt idx="4614">
                  <c:v>461.40000000003641</c:v>
                </c:pt>
                <c:pt idx="4615">
                  <c:v>461.50000000003644</c:v>
                </c:pt>
                <c:pt idx="4616">
                  <c:v>461.60000000003646</c:v>
                </c:pt>
                <c:pt idx="4617">
                  <c:v>461.70000000003648</c:v>
                </c:pt>
                <c:pt idx="4618">
                  <c:v>461.8000000000365</c:v>
                </c:pt>
                <c:pt idx="4619">
                  <c:v>461.90000000003653</c:v>
                </c:pt>
                <c:pt idx="4620">
                  <c:v>462.00000000003655</c:v>
                </c:pt>
                <c:pt idx="4621">
                  <c:v>462.10000000003657</c:v>
                </c:pt>
                <c:pt idx="4622">
                  <c:v>462.2000000000366</c:v>
                </c:pt>
                <c:pt idx="4623">
                  <c:v>462.30000000003662</c:v>
                </c:pt>
                <c:pt idx="4624">
                  <c:v>462.40000000003664</c:v>
                </c:pt>
                <c:pt idx="4625">
                  <c:v>462.50000000003666</c:v>
                </c:pt>
                <c:pt idx="4626">
                  <c:v>462.60000000003669</c:v>
                </c:pt>
                <c:pt idx="4627">
                  <c:v>462.70000000003671</c:v>
                </c:pt>
                <c:pt idx="4628">
                  <c:v>462.80000000003673</c:v>
                </c:pt>
                <c:pt idx="4629">
                  <c:v>462.90000000003675</c:v>
                </c:pt>
                <c:pt idx="4630">
                  <c:v>463.00000000003678</c:v>
                </c:pt>
                <c:pt idx="4631">
                  <c:v>463.1000000000368</c:v>
                </c:pt>
                <c:pt idx="4632">
                  <c:v>463.20000000003682</c:v>
                </c:pt>
                <c:pt idx="4633">
                  <c:v>463.30000000003685</c:v>
                </c:pt>
                <c:pt idx="4634">
                  <c:v>463.40000000003687</c:v>
                </c:pt>
                <c:pt idx="4635">
                  <c:v>463.50000000003689</c:v>
                </c:pt>
                <c:pt idx="4636">
                  <c:v>463.60000000003691</c:v>
                </c:pt>
                <c:pt idx="4637">
                  <c:v>463.70000000003694</c:v>
                </c:pt>
                <c:pt idx="4638">
                  <c:v>463.80000000003696</c:v>
                </c:pt>
                <c:pt idx="4639">
                  <c:v>463.90000000003698</c:v>
                </c:pt>
                <c:pt idx="4640">
                  <c:v>464.00000000003701</c:v>
                </c:pt>
                <c:pt idx="4641">
                  <c:v>464.10000000003703</c:v>
                </c:pt>
                <c:pt idx="4642">
                  <c:v>464.20000000003705</c:v>
                </c:pt>
                <c:pt idx="4643">
                  <c:v>464.30000000003707</c:v>
                </c:pt>
                <c:pt idx="4644">
                  <c:v>464.4000000000371</c:v>
                </c:pt>
                <c:pt idx="4645">
                  <c:v>464.50000000003712</c:v>
                </c:pt>
                <c:pt idx="4646">
                  <c:v>464.60000000003714</c:v>
                </c:pt>
                <c:pt idx="4647">
                  <c:v>464.70000000003716</c:v>
                </c:pt>
                <c:pt idx="4648">
                  <c:v>464.80000000003719</c:v>
                </c:pt>
                <c:pt idx="4649">
                  <c:v>464.90000000003721</c:v>
                </c:pt>
                <c:pt idx="4650">
                  <c:v>465.00000000003723</c:v>
                </c:pt>
                <c:pt idx="4651">
                  <c:v>465.10000000003726</c:v>
                </c:pt>
                <c:pt idx="4652">
                  <c:v>465.20000000003728</c:v>
                </c:pt>
                <c:pt idx="4653">
                  <c:v>465.3000000000373</c:v>
                </c:pt>
                <c:pt idx="4654">
                  <c:v>465.40000000003732</c:v>
                </c:pt>
                <c:pt idx="4655">
                  <c:v>465.50000000003735</c:v>
                </c:pt>
                <c:pt idx="4656">
                  <c:v>465.60000000003737</c:v>
                </c:pt>
                <c:pt idx="4657">
                  <c:v>465.70000000003739</c:v>
                </c:pt>
                <c:pt idx="4658">
                  <c:v>465.80000000003741</c:v>
                </c:pt>
                <c:pt idx="4659">
                  <c:v>465.90000000003744</c:v>
                </c:pt>
                <c:pt idx="4660">
                  <c:v>466.00000000003746</c:v>
                </c:pt>
                <c:pt idx="4661">
                  <c:v>466.10000000003748</c:v>
                </c:pt>
                <c:pt idx="4662">
                  <c:v>466.20000000003751</c:v>
                </c:pt>
                <c:pt idx="4663">
                  <c:v>466.30000000003753</c:v>
                </c:pt>
                <c:pt idx="4664">
                  <c:v>466.40000000003755</c:v>
                </c:pt>
                <c:pt idx="4665">
                  <c:v>466.50000000003757</c:v>
                </c:pt>
                <c:pt idx="4666">
                  <c:v>466.6000000000376</c:v>
                </c:pt>
                <c:pt idx="4667">
                  <c:v>466.70000000003762</c:v>
                </c:pt>
                <c:pt idx="4668">
                  <c:v>466.80000000003764</c:v>
                </c:pt>
                <c:pt idx="4669">
                  <c:v>466.90000000003766</c:v>
                </c:pt>
                <c:pt idx="4670">
                  <c:v>467.00000000003769</c:v>
                </c:pt>
                <c:pt idx="4671">
                  <c:v>467.10000000003771</c:v>
                </c:pt>
                <c:pt idx="4672">
                  <c:v>467.20000000003773</c:v>
                </c:pt>
                <c:pt idx="4673">
                  <c:v>467.30000000003776</c:v>
                </c:pt>
                <c:pt idx="4674">
                  <c:v>467.40000000003778</c:v>
                </c:pt>
                <c:pt idx="4675">
                  <c:v>467.5000000000378</c:v>
                </c:pt>
                <c:pt idx="4676">
                  <c:v>467.60000000003782</c:v>
                </c:pt>
                <c:pt idx="4677">
                  <c:v>467.70000000003785</c:v>
                </c:pt>
                <c:pt idx="4678">
                  <c:v>467.80000000003787</c:v>
                </c:pt>
                <c:pt idx="4679">
                  <c:v>467.90000000003789</c:v>
                </c:pt>
                <c:pt idx="4680">
                  <c:v>468.00000000003791</c:v>
                </c:pt>
                <c:pt idx="4681">
                  <c:v>468.10000000003794</c:v>
                </c:pt>
                <c:pt idx="4682">
                  <c:v>468.20000000003796</c:v>
                </c:pt>
                <c:pt idx="4683">
                  <c:v>468.30000000003798</c:v>
                </c:pt>
                <c:pt idx="4684">
                  <c:v>468.40000000003801</c:v>
                </c:pt>
                <c:pt idx="4685">
                  <c:v>468.50000000003803</c:v>
                </c:pt>
                <c:pt idx="4686">
                  <c:v>468.60000000003805</c:v>
                </c:pt>
                <c:pt idx="4687">
                  <c:v>468.70000000003807</c:v>
                </c:pt>
                <c:pt idx="4688">
                  <c:v>468.8000000000381</c:v>
                </c:pt>
                <c:pt idx="4689">
                  <c:v>468.90000000003812</c:v>
                </c:pt>
                <c:pt idx="4690">
                  <c:v>469.00000000003814</c:v>
                </c:pt>
                <c:pt idx="4691">
                  <c:v>469.10000000003816</c:v>
                </c:pt>
                <c:pt idx="4692">
                  <c:v>469.20000000003819</c:v>
                </c:pt>
                <c:pt idx="4693">
                  <c:v>469.30000000003821</c:v>
                </c:pt>
                <c:pt idx="4694">
                  <c:v>469.40000000003823</c:v>
                </c:pt>
                <c:pt idx="4695">
                  <c:v>469.50000000003826</c:v>
                </c:pt>
                <c:pt idx="4696">
                  <c:v>469.60000000003828</c:v>
                </c:pt>
                <c:pt idx="4697">
                  <c:v>469.7000000000383</c:v>
                </c:pt>
                <c:pt idx="4698">
                  <c:v>469.80000000003832</c:v>
                </c:pt>
                <c:pt idx="4699">
                  <c:v>469.90000000003835</c:v>
                </c:pt>
                <c:pt idx="4700">
                  <c:v>470.00000000003837</c:v>
                </c:pt>
                <c:pt idx="4701">
                  <c:v>470.10000000003839</c:v>
                </c:pt>
                <c:pt idx="4702">
                  <c:v>470.20000000003841</c:v>
                </c:pt>
                <c:pt idx="4703">
                  <c:v>470.30000000003844</c:v>
                </c:pt>
                <c:pt idx="4704">
                  <c:v>470.40000000003846</c:v>
                </c:pt>
                <c:pt idx="4705">
                  <c:v>470.50000000003848</c:v>
                </c:pt>
                <c:pt idx="4706">
                  <c:v>470.60000000003851</c:v>
                </c:pt>
                <c:pt idx="4707">
                  <c:v>470.70000000003853</c:v>
                </c:pt>
                <c:pt idx="4708">
                  <c:v>470.80000000003855</c:v>
                </c:pt>
                <c:pt idx="4709">
                  <c:v>470.90000000003857</c:v>
                </c:pt>
                <c:pt idx="4710">
                  <c:v>471.0000000000386</c:v>
                </c:pt>
                <c:pt idx="4711">
                  <c:v>471.10000000003862</c:v>
                </c:pt>
                <c:pt idx="4712">
                  <c:v>471.20000000003864</c:v>
                </c:pt>
                <c:pt idx="4713">
                  <c:v>471.30000000003866</c:v>
                </c:pt>
                <c:pt idx="4714">
                  <c:v>471.40000000003869</c:v>
                </c:pt>
                <c:pt idx="4715">
                  <c:v>471.50000000003871</c:v>
                </c:pt>
                <c:pt idx="4716">
                  <c:v>471.60000000003873</c:v>
                </c:pt>
                <c:pt idx="4717">
                  <c:v>471.70000000003876</c:v>
                </c:pt>
                <c:pt idx="4718">
                  <c:v>471.80000000003878</c:v>
                </c:pt>
                <c:pt idx="4719">
                  <c:v>471.9000000000388</c:v>
                </c:pt>
                <c:pt idx="4720">
                  <c:v>472.00000000003882</c:v>
                </c:pt>
                <c:pt idx="4721">
                  <c:v>472.10000000003885</c:v>
                </c:pt>
                <c:pt idx="4722">
                  <c:v>472.20000000003887</c:v>
                </c:pt>
                <c:pt idx="4723">
                  <c:v>472.30000000003889</c:v>
                </c:pt>
                <c:pt idx="4724">
                  <c:v>472.40000000003892</c:v>
                </c:pt>
                <c:pt idx="4725">
                  <c:v>472.50000000003894</c:v>
                </c:pt>
                <c:pt idx="4726">
                  <c:v>472.60000000003896</c:v>
                </c:pt>
                <c:pt idx="4727">
                  <c:v>472.70000000003898</c:v>
                </c:pt>
                <c:pt idx="4728">
                  <c:v>472.80000000003901</c:v>
                </c:pt>
                <c:pt idx="4729">
                  <c:v>472.90000000003903</c:v>
                </c:pt>
                <c:pt idx="4730">
                  <c:v>473.00000000003905</c:v>
                </c:pt>
                <c:pt idx="4731">
                  <c:v>473.10000000003907</c:v>
                </c:pt>
                <c:pt idx="4732">
                  <c:v>473.2000000000391</c:v>
                </c:pt>
                <c:pt idx="4733">
                  <c:v>473.30000000003912</c:v>
                </c:pt>
                <c:pt idx="4734">
                  <c:v>473.40000000003914</c:v>
                </c:pt>
                <c:pt idx="4735">
                  <c:v>473.50000000003917</c:v>
                </c:pt>
                <c:pt idx="4736">
                  <c:v>473.60000000003919</c:v>
                </c:pt>
                <c:pt idx="4737">
                  <c:v>473.70000000003921</c:v>
                </c:pt>
                <c:pt idx="4738">
                  <c:v>473.80000000003923</c:v>
                </c:pt>
                <c:pt idx="4739">
                  <c:v>473.90000000003926</c:v>
                </c:pt>
                <c:pt idx="4740">
                  <c:v>474.00000000003928</c:v>
                </c:pt>
                <c:pt idx="4741">
                  <c:v>474.1000000000393</c:v>
                </c:pt>
                <c:pt idx="4742">
                  <c:v>474.20000000003932</c:v>
                </c:pt>
                <c:pt idx="4743">
                  <c:v>474.30000000003935</c:v>
                </c:pt>
                <c:pt idx="4744">
                  <c:v>474.40000000003937</c:v>
                </c:pt>
                <c:pt idx="4745">
                  <c:v>474.50000000003939</c:v>
                </c:pt>
                <c:pt idx="4746">
                  <c:v>474.60000000003942</c:v>
                </c:pt>
                <c:pt idx="4747">
                  <c:v>474.70000000003944</c:v>
                </c:pt>
                <c:pt idx="4748">
                  <c:v>474.80000000003946</c:v>
                </c:pt>
                <c:pt idx="4749">
                  <c:v>474.90000000003948</c:v>
                </c:pt>
                <c:pt idx="4750">
                  <c:v>475.00000000003951</c:v>
                </c:pt>
                <c:pt idx="4751">
                  <c:v>475.10000000003953</c:v>
                </c:pt>
                <c:pt idx="4752">
                  <c:v>475.20000000003955</c:v>
                </c:pt>
                <c:pt idx="4753">
                  <c:v>475.30000000003957</c:v>
                </c:pt>
                <c:pt idx="4754">
                  <c:v>475.4000000000396</c:v>
                </c:pt>
                <c:pt idx="4755">
                  <c:v>475.50000000003962</c:v>
                </c:pt>
                <c:pt idx="4756">
                  <c:v>475.60000000003964</c:v>
                </c:pt>
                <c:pt idx="4757">
                  <c:v>475.70000000003967</c:v>
                </c:pt>
                <c:pt idx="4758">
                  <c:v>475.80000000003969</c:v>
                </c:pt>
                <c:pt idx="4759">
                  <c:v>475.90000000003971</c:v>
                </c:pt>
                <c:pt idx="4760">
                  <c:v>476.00000000003973</c:v>
                </c:pt>
                <c:pt idx="4761">
                  <c:v>476.10000000003976</c:v>
                </c:pt>
                <c:pt idx="4762">
                  <c:v>476.20000000003978</c:v>
                </c:pt>
                <c:pt idx="4763">
                  <c:v>476.3000000000398</c:v>
                </c:pt>
                <c:pt idx="4764">
                  <c:v>476.40000000003982</c:v>
                </c:pt>
                <c:pt idx="4765">
                  <c:v>476.50000000003985</c:v>
                </c:pt>
                <c:pt idx="4766">
                  <c:v>476.60000000003987</c:v>
                </c:pt>
                <c:pt idx="4767">
                  <c:v>476.70000000003989</c:v>
                </c:pt>
                <c:pt idx="4768">
                  <c:v>476.80000000003992</c:v>
                </c:pt>
                <c:pt idx="4769">
                  <c:v>476.90000000003994</c:v>
                </c:pt>
                <c:pt idx="4770">
                  <c:v>477.00000000003996</c:v>
                </c:pt>
                <c:pt idx="4771">
                  <c:v>477.10000000003998</c:v>
                </c:pt>
                <c:pt idx="4772">
                  <c:v>477.20000000004001</c:v>
                </c:pt>
                <c:pt idx="4773">
                  <c:v>477.30000000004003</c:v>
                </c:pt>
                <c:pt idx="4774">
                  <c:v>477.40000000004005</c:v>
                </c:pt>
                <c:pt idx="4775">
                  <c:v>477.50000000004007</c:v>
                </c:pt>
                <c:pt idx="4776">
                  <c:v>477.6000000000401</c:v>
                </c:pt>
                <c:pt idx="4777">
                  <c:v>477.70000000004012</c:v>
                </c:pt>
                <c:pt idx="4778">
                  <c:v>477.80000000004014</c:v>
                </c:pt>
                <c:pt idx="4779">
                  <c:v>477.90000000004017</c:v>
                </c:pt>
                <c:pt idx="4780">
                  <c:v>478.00000000004019</c:v>
                </c:pt>
                <c:pt idx="4781">
                  <c:v>478.10000000004021</c:v>
                </c:pt>
                <c:pt idx="4782">
                  <c:v>478.20000000004023</c:v>
                </c:pt>
                <c:pt idx="4783">
                  <c:v>478.30000000004026</c:v>
                </c:pt>
                <c:pt idx="4784">
                  <c:v>478.40000000004028</c:v>
                </c:pt>
                <c:pt idx="4785">
                  <c:v>478.5000000000403</c:v>
                </c:pt>
                <c:pt idx="4786">
                  <c:v>478.60000000004032</c:v>
                </c:pt>
                <c:pt idx="4787">
                  <c:v>478.70000000004035</c:v>
                </c:pt>
                <c:pt idx="4788">
                  <c:v>478.80000000004037</c:v>
                </c:pt>
                <c:pt idx="4789">
                  <c:v>478.90000000004039</c:v>
                </c:pt>
                <c:pt idx="4790">
                  <c:v>479.00000000004042</c:v>
                </c:pt>
                <c:pt idx="4791">
                  <c:v>479.10000000004044</c:v>
                </c:pt>
                <c:pt idx="4792">
                  <c:v>479.20000000004046</c:v>
                </c:pt>
                <c:pt idx="4793">
                  <c:v>479.30000000004048</c:v>
                </c:pt>
                <c:pt idx="4794">
                  <c:v>479.40000000004051</c:v>
                </c:pt>
                <c:pt idx="4795">
                  <c:v>479.50000000004053</c:v>
                </c:pt>
                <c:pt idx="4796">
                  <c:v>479.60000000004055</c:v>
                </c:pt>
                <c:pt idx="4797">
                  <c:v>479.70000000004057</c:v>
                </c:pt>
                <c:pt idx="4798">
                  <c:v>479.8000000000406</c:v>
                </c:pt>
                <c:pt idx="4799">
                  <c:v>479.90000000004062</c:v>
                </c:pt>
                <c:pt idx="4800">
                  <c:v>480.00000000004064</c:v>
                </c:pt>
                <c:pt idx="4801">
                  <c:v>480.10000000004067</c:v>
                </c:pt>
                <c:pt idx="4802">
                  <c:v>480.20000000004069</c:v>
                </c:pt>
                <c:pt idx="4803">
                  <c:v>480.30000000004071</c:v>
                </c:pt>
                <c:pt idx="4804">
                  <c:v>480.40000000004073</c:v>
                </c:pt>
                <c:pt idx="4805">
                  <c:v>480.50000000004076</c:v>
                </c:pt>
                <c:pt idx="4806">
                  <c:v>480.60000000004078</c:v>
                </c:pt>
                <c:pt idx="4807">
                  <c:v>480.7000000000408</c:v>
                </c:pt>
                <c:pt idx="4808">
                  <c:v>480.80000000004082</c:v>
                </c:pt>
                <c:pt idx="4809">
                  <c:v>480.90000000004085</c:v>
                </c:pt>
                <c:pt idx="4810">
                  <c:v>481.00000000004087</c:v>
                </c:pt>
                <c:pt idx="4811">
                  <c:v>481.10000000004089</c:v>
                </c:pt>
                <c:pt idx="4812">
                  <c:v>481.20000000004092</c:v>
                </c:pt>
                <c:pt idx="4813">
                  <c:v>481.30000000004094</c:v>
                </c:pt>
                <c:pt idx="4814">
                  <c:v>481.40000000004096</c:v>
                </c:pt>
                <c:pt idx="4815">
                  <c:v>481.50000000004098</c:v>
                </c:pt>
                <c:pt idx="4816">
                  <c:v>481.60000000004101</c:v>
                </c:pt>
                <c:pt idx="4817">
                  <c:v>481.70000000004103</c:v>
                </c:pt>
                <c:pt idx="4818">
                  <c:v>481.80000000004105</c:v>
                </c:pt>
                <c:pt idx="4819">
                  <c:v>481.90000000004108</c:v>
                </c:pt>
                <c:pt idx="4820">
                  <c:v>482.0000000000411</c:v>
                </c:pt>
                <c:pt idx="4821">
                  <c:v>482.10000000004112</c:v>
                </c:pt>
                <c:pt idx="4822">
                  <c:v>482.20000000004114</c:v>
                </c:pt>
                <c:pt idx="4823">
                  <c:v>482.30000000004117</c:v>
                </c:pt>
                <c:pt idx="4824">
                  <c:v>482.40000000004119</c:v>
                </c:pt>
                <c:pt idx="4825">
                  <c:v>482.50000000004121</c:v>
                </c:pt>
                <c:pt idx="4826">
                  <c:v>482.60000000004123</c:v>
                </c:pt>
                <c:pt idx="4827">
                  <c:v>482.70000000004126</c:v>
                </c:pt>
                <c:pt idx="4828">
                  <c:v>482.80000000004128</c:v>
                </c:pt>
                <c:pt idx="4829">
                  <c:v>482.9000000000413</c:v>
                </c:pt>
                <c:pt idx="4830">
                  <c:v>483.00000000004133</c:v>
                </c:pt>
                <c:pt idx="4831">
                  <c:v>483.10000000004135</c:v>
                </c:pt>
                <c:pt idx="4832">
                  <c:v>483.20000000004137</c:v>
                </c:pt>
                <c:pt idx="4833">
                  <c:v>483.30000000004139</c:v>
                </c:pt>
                <c:pt idx="4834">
                  <c:v>483.40000000004142</c:v>
                </c:pt>
                <c:pt idx="4835">
                  <c:v>483.50000000004144</c:v>
                </c:pt>
                <c:pt idx="4836">
                  <c:v>483.60000000004146</c:v>
                </c:pt>
                <c:pt idx="4837">
                  <c:v>483.70000000004148</c:v>
                </c:pt>
                <c:pt idx="4838">
                  <c:v>483.80000000004151</c:v>
                </c:pt>
                <c:pt idx="4839">
                  <c:v>483.90000000004153</c:v>
                </c:pt>
                <c:pt idx="4840">
                  <c:v>484.00000000004155</c:v>
                </c:pt>
                <c:pt idx="4841">
                  <c:v>484.10000000004158</c:v>
                </c:pt>
                <c:pt idx="4842">
                  <c:v>484.2000000000416</c:v>
                </c:pt>
                <c:pt idx="4843">
                  <c:v>484.30000000004162</c:v>
                </c:pt>
                <c:pt idx="4844">
                  <c:v>484.40000000004164</c:v>
                </c:pt>
                <c:pt idx="4845">
                  <c:v>484.50000000004167</c:v>
                </c:pt>
                <c:pt idx="4846">
                  <c:v>484.60000000004169</c:v>
                </c:pt>
                <c:pt idx="4847">
                  <c:v>484.70000000004171</c:v>
                </c:pt>
                <c:pt idx="4848">
                  <c:v>484.80000000004173</c:v>
                </c:pt>
                <c:pt idx="4849">
                  <c:v>484.90000000004176</c:v>
                </c:pt>
                <c:pt idx="4850">
                  <c:v>485.00000000004178</c:v>
                </c:pt>
                <c:pt idx="4851">
                  <c:v>485.1000000000418</c:v>
                </c:pt>
                <c:pt idx="4852">
                  <c:v>485.20000000004183</c:v>
                </c:pt>
                <c:pt idx="4853">
                  <c:v>485.30000000004185</c:v>
                </c:pt>
                <c:pt idx="4854">
                  <c:v>485.40000000004187</c:v>
                </c:pt>
                <c:pt idx="4855">
                  <c:v>485.50000000004189</c:v>
                </c:pt>
                <c:pt idx="4856">
                  <c:v>485.60000000004192</c:v>
                </c:pt>
                <c:pt idx="4857">
                  <c:v>485.70000000004194</c:v>
                </c:pt>
                <c:pt idx="4858">
                  <c:v>485.80000000004196</c:v>
                </c:pt>
                <c:pt idx="4859">
                  <c:v>485.90000000004198</c:v>
                </c:pt>
                <c:pt idx="4860">
                  <c:v>486.00000000004201</c:v>
                </c:pt>
                <c:pt idx="4861">
                  <c:v>486.10000000004203</c:v>
                </c:pt>
                <c:pt idx="4862">
                  <c:v>486.20000000004205</c:v>
                </c:pt>
                <c:pt idx="4863">
                  <c:v>486.30000000004208</c:v>
                </c:pt>
                <c:pt idx="4864">
                  <c:v>486.4000000000421</c:v>
                </c:pt>
                <c:pt idx="4865">
                  <c:v>486.50000000004212</c:v>
                </c:pt>
                <c:pt idx="4866">
                  <c:v>486.60000000004214</c:v>
                </c:pt>
                <c:pt idx="4867">
                  <c:v>486.70000000004217</c:v>
                </c:pt>
                <c:pt idx="4868">
                  <c:v>486.80000000004219</c:v>
                </c:pt>
                <c:pt idx="4869">
                  <c:v>486.90000000004221</c:v>
                </c:pt>
                <c:pt idx="4870">
                  <c:v>487.00000000004223</c:v>
                </c:pt>
                <c:pt idx="4871">
                  <c:v>487.10000000004226</c:v>
                </c:pt>
                <c:pt idx="4872">
                  <c:v>487.20000000004228</c:v>
                </c:pt>
                <c:pt idx="4873">
                  <c:v>487.3000000000423</c:v>
                </c:pt>
                <c:pt idx="4874">
                  <c:v>487.40000000004233</c:v>
                </c:pt>
                <c:pt idx="4875">
                  <c:v>487.50000000004235</c:v>
                </c:pt>
                <c:pt idx="4876">
                  <c:v>487.60000000004237</c:v>
                </c:pt>
                <c:pt idx="4877">
                  <c:v>487.70000000004239</c:v>
                </c:pt>
                <c:pt idx="4878">
                  <c:v>487.80000000004242</c:v>
                </c:pt>
                <c:pt idx="4879">
                  <c:v>487.90000000004244</c:v>
                </c:pt>
                <c:pt idx="4880">
                  <c:v>488.00000000004246</c:v>
                </c:pt>
                <c:pt idx="4881">
                  <c:v>488.10000000004248</c:v>
                </c:pt>
                <c:pt idx="4882">
                  <c:v>488.20000000004251</c:v>
                </c:pt>
                <c:pt idx="4883">
                  <c:v>488.30000000004253</c:v>
                </c:pt>
                <c:pt idx="4884">
                  <c:v>488.40000000004255</c:v>
                </c:pt>
                <c:pt idx="4885">
                  <c:v>488.50000000004258</c:v>
                </c:pt>
                <c:pt idx="4886">
                  <c:v>488.6000000000426</c:v>
                </c:pt>
                <c:pt idx="4887">
                  <c:v>488.70000000004262</c:v>
                </c:pt>
                <c:pt idx="4888">
                  <c:v>488.80000000004264</c:v>
                </c:pt>
                <c:pt idx="4889">
                  <c:v>488.90000000004267</c:v>
                </c:pt>
                <c:pt idx="4890">
                  <c:v>489.00000000004269</c:v>
                </c:pt>
                <c:pt idx="4891">
                  <c:v>489.10000000004271</c:v>
                </c:pt>
                <c:pt idx="4892">
                  <c:v>489.20000000004273</c:v>
                </c:pt>
                <c:pt idx="4893">
                  <c:v>489.30000000004276</c:v>
                </c:pt>
                <c:pt idx="4894">
                  <c:v>489.40000000004278</c:v>
                </c:pt>
                <c:pt idx="4895">
                  <c:v>489.5000000000428</c:v>
                </c:pt>
                <c:pt idx="4896">
                  <c:v>489.60000000004283</c:v>
                </c:pt>
                <c:pt idx="4897">
                  <c:v>489.70000000004285</c:v>
                </c:pt>
                <c:pt idx="4898">
                  <c:v>489.80000000004287</c:v>
                </c:pt>
                <c:pt idx="4899">
                  <c:v>489.90000000004289</c:v>
                </c:pt>
                <c:pt idx="4900">
                  <c:v>490.00000000004292</c:v>
                </c:pt>
                <c:pt idx="4901">
                  <c:v>490.10000000004294</c:v>
                </c:pt>
                <c:pt idx="4902">
                  <c:v>490.20000000004296</c:v>
                </c:pt>
                <c:pt idx="4903">
                  <c:v>490.30000000004298</c:v>
                </c:pt>
                <c:pt idx="4904">
                  <c:v>490.40000000004301</c:v>
                </c:pt>
                <c:pt idx="4905">
                  <c:v>490.50000000004303</c:v>
                </c:pt>
                <c:pt idx="4906">
                  <c:v>490.60000000004305</c:v>
                </c:pt>
                <c:pt idx="4907">
                  <c:v>490.70000000004308</c:v>
                </c:pt>
                <c:pt idx="4908">
                  <c:v>490.8000000000431</c:v>
                </c:pt>
                <c:pt idx="4909">
                  <c:v>490.90000000004312</c:v>
                </c:pt>
                <c:pt idx="4910">
                  <c:v>491.00000000004314</c:v>
                </c:pt>
                <c:pt idx="4911">
                  <c:v>491.10000000004317</c:v>
                </c:pt>
                <c:pt idx="4912">
                  <c:v>491.20000000004319</c:v>
                </c:pt>
                <c:pt idx="4913">
                  <c:v>491.30000000004321</c:v>
                </c:pt>
                <c:pt idx="4914">
                  <c:v>491.40000000004324</c:v>
                </c:pt>
                <c:pt idx="4915">
                  <c:v>491.50000000004326</c:v>
                </c:pt>
                <c:pt idx="4916">
                  <c:v>491.60000000004328</c:v>
                </c:pt>
                <c:pt idx="4917">
                  <c:v>491.7000000000433</c:v>
                </c:pt>
                <c:pt idx="4918">
                  <c:v>491.80000000004333</c:v>
                </c:pt>
                <c:pt idx="4919">
                  <c:v>491.90000000004335</c:v>
                </c:pt>
                <c:pt idx="4920">
                  <c:v>492.00000000004337</c:v>
                </c:pt>
                <c:pt idx="4921">
                  <c:v>492.10000000004339</c:v>
                </c:pt>
                <c:pt idx="4922">
                  <c:v>492.20000000004342</c:v>
                </c:pt>
                <c:pt idx="4923">
                  <c:v>492.30000000004344</c:v>
                </c:pt>
                <c:pt idx="4924">
                  <c:v>492.40000000004346</c:v>
                </c:pt>
                <c:pt idx="4925">
                  <c:v>492.50000000004349</c:v>
                </c:pt>
                <c:pt idx="4926">
                  <c:v>492.60000000004351</c:v>
                </c:pt>
                <c:pt idx="4927">
                  <c:v>492.70000000004353</c:v>
                </c:pt>
                <c:pt idx="4928">
                  <c:v>492.80000000004355</c:v>
                </c:pt>
                <c:pt idx="4929">
                  <c:v>492.90000000004358</c:v>
                </c:pt>
                <c:pt idx="4930">
                  <c:v>493.0000000000436</c:v>
                </c:pt>
                <c:pt idx="4931">
                  <c:v>493.10000000004362</c:v>
                </c:pt>
                <c:pt idx="4932">
                  <c:v>493.20000000004364</c:v>
                </c:pt>
                <c:pt idx="4933">
                  <c:v>493.30000000004367</c:v>
                </c:pt>
                <c:pt idx="4934">
                  <c:v>493.40000000004369</c:v>
                </c:pt>
                <c:pt idx="4935">
                  <c:v>493.50000000004371</c:v>
                </c:pt>
                <c:pt idx="4936">
                  <c:v>493.60000000004374</c:v>
                </c:pt>
                <c:pt idx="4937">
                  <c:v>493.70000000004376</c:v>
                </c:pt>
                <c:pt idx="4938">
                  <c:v>493.80000000004378</c:v>
                </c:pt>
                <c:pt idx="4939">
                  <c:v>493.9000000000438</c:v>
                </c:pt>
                <c:pt idx="4940">
                  <c:v>494.00000000004383</c:v>
                </c:pt>
                <c:pt idx="4941">
                  <c:v>494.10000000004385</c:v>
                </c:pt>
                <c:pt idx="4942">
                  <c:v>494.20000000004387</c:v>
                </c:pt>
                <c:pt idx="4943">
                  <c:v>494.30000000004389</c:v>
                </c:pt>
                <c:pt idx="4944">
                  <c:v>494.40000000004392</c:v>
                </c:pt>
                <c:pt idx="4945">
                  <c:v>494.50000000004394</c:v>
                </c:pt>
                <c:pt idx="4946">
                  <c:v>494.60000000004396</c:v>
                </c:pt>
                <c:pt idx="4947">
                  <c:v>494.70000000004399</c:v>
                </c:pt>
                <c:pt idx="4948">
                  <c:v>494.80000000004401</c:v>
                </c:pt>
                <c:pt idx="4949">
                  <c:v>494.90000000004403</c:v>
                </c:pt>
                <c:pt idx="4950">
                  <c:v>495.00000000004405</c:v>
                </c:pt>
                <c:pt idx="4951">
                  <c:v>495.10000000004408</c:v>
                </c:pt>
                <c:pt idx="4952">
                  <c:v>495.2000000000441</c:v>
                </c:pt>
                <c:pt idx="4953">
                  <c:v>495.30000000004412</c:v>
                </c:pt>
                <c:pt idx="4954">
                  <c:v>495.40000000004414</c:v>
                </c:pt>
                <c:pt idx="4955">
                  <c:v>495.50000000004417</c:v>
                </c:pt>
                <c:pt idx="4956">
                  <c:v>495.60000000004419</c:v>
                </c:pt>
                <c:pt idx="4957">
                  <c:v>495.70000000004421</c:v>
                </c:pt>
                <c:pt idx="4958">
                  <c:v>495.80000000004424</c:v>
                </c:pt>
                <c:pt idx="4959">
                  <c:v>495.90000000004426</c:v>
                </c:pt>
                <c:pt idx="4960">
                  <c:v>496.00000000004428</c:v>
                </c:pt>
                <c:pt idx="4961">
                  <c:v>496.1000000000443</c:v>
                </c:pt>
                <c:pt idx="4962">
                  <c:v>496.20000000004433</c:v>
                </c:pt>
                <c:pt idx="4963">
                  <c:v>496.30000000004435</c:v>
                </c:pt>
                <c:pt idx="4964">
                  <c:v>496.40000000004437</c:v>
                </c:pt>
                <c:pt idx="4965">
                  <c:v>496.50000000004439</c:v>
                </c:pt>
                <c:pt idx="4966">
                  <c:v>496.60000000004442</c:v>
                </c:pt>
                <c:pt idx="4967">
                  <c:v>496.70000000004444</c:v>
                </c:pt>
                <c:pt idx="4968">
                  <c:v>496.80000000004446</c:v>
                </c:pt>
                <c:pt idx="4969">
                  <c:v>496.90000000004449</c:v>
                </c:pt>
                <c:pt idx="4970">
                  <c:v>497.00000000004451</c:v>
                </c:pt>
                <c:pt idx="4971">
                  <c:v>497.10000000004453</c:v>
                </c:pt>
                <c:pt idx="4972">
                  <c:v>497.20000000004455</c:v>
                </c:pt>
                <c:pt idx="4973">
                  <c:v>497.30000000004458</c:v>
                </c:pt>
                <c:pt idx="4974">
                  <c:v>497.4000000000446</c:v>
                </c:pt>
                <c:pt idx="4975">
                  <c:v>497.50000000004462</c:v>
                </c:pt>
                <c:pt idx="4976">
                  <c:v>497.60000000004464</c:v>
                </c:pt>
                <c:pt idx="4977">
                  <c:v>497.70000000004467</c:v>
                </c:pt>
                <c:pt idx="4978">
                  <c:v>497.80000000004469</c:v>
                </c:pt>
                <c:pt idx="4979">
                  <c:v>497.90000000004471</c:v>
                </c:pt>
                <c:pt idx="4980">
                  <c:v>498.00000000004474</c:v>
                </c:pt>
                <c:pt idx="4981">
                  <c:v>498.10000000004476</c:v>
                </c:pt>
                <c:pt idx="4982">
                  <c:v>498.20000000004478</c:v>
                </c:pt>
                <c:pt idx="4983">
                  <c:v>498.3000000000448</c:v>
                </c:pt>
                <c:pt idx="4984">
                  <c:v>498.40000000004483</c:v>
                </c:pt>
                <c:pt idx="4985">
                  <c:v>498.50000000004485</c:v>
                </c:pt>
                <c:pt idx="4986">
                  <c:v>498.60000000004487</c:v>
                </c:pt>
                <c:pt idx="4987">
                  <c:v>498.70000000004489</c:v>
                </c:pt>
                <c:pt idx="4988">
                  <c:v>498.80000000004492</c:v>
                </c:pt>
                <c:pt idx="4989">
                  <c:v>498.90000000004494</c:v>
                </c:pt>
                <c:pt idx="4990">
                  <c:v>499.00000000004496</c:v>
                </c:pt>
                <c:pt idx="4991">
                  <c:v>499.10000000004499</c:v>
                </c:pt>
                <c:pt idx="4992">
                  <c:v>499.20000000004501</c:v>
                </c:pt>
                <c:pt idx="4993">
                  <c:v>499.30000000004503</c:v>
                </c:pt>
                <c:pt idx="4994">
                  <c:v>499.40000000004505</c:v>
                </c:pt>
                <c:pt idx="4995">
                  <c:v>499.50000000004508</c:v>
                </c:pt>
                <c:pt idx="4996">
                  <c:v>499.6000000000451</c:v>
                </c:pt>
                <c:pt idx="4997">
                  <c:v>499.70000000004512</c:v>
                </c:pt>
                <c:pt idx="4998">
                  <c:v>499.80000000004515</c:v>
                </c:pt>
                <c:pt idx="4999">
                  <c:v>499.90000000004517</c:v>
                </c:pt>
                <c:pt idx="5000">
                  <c:v>500.00000000004519</c:v>
                </c:pt>
                <c:pt idx="5001">
                  <c:v>500.10000000004521</c:v>
                </c:pt>
                <c:pt idx="5002">
                  <c:v>500.20000000004524</c:v>
                </c:pt>
                <c:pt idx="5003">
                  <c:v>500.30000000004526</c:v>
                </c:pt>
                <c:pt idx="5004">
                  <c:v>500.40000000004528</c:v>
                </c:pt>
                <c:pt idx="5005">
                  <c:v>500.5000000000453</c:v>
                </c:pt>
                <c:pt idx="5006">
                  <c:v>500.60000000004533</c:v>
                </c:pt>
                <c:pt idx="5007">
                  <c:v>500.70000000004535</c:v>
                </c:pt>
                <c:pt idx="5008">
                  <c:v>500.80000000004537</c:v>
                </c:pt>
                <c:pt idx="5009">
                  <c:v>500.9000000000454</c:v>
                </c:pt>
                <c:pt idx="5010">
                  <c:v>501.00000000004542</c:v>
                </c:pt>
                <c:pt idx="5011">
                  <c:v>501.10000000004544</c:v>
                </c:pt>
                <c:pt idx="5012">
                  <c:v>501.20000000004546</c:v>
                </c:pt>
                <c:pt idx="5013">
                  <c:v>501.30000000004549</c:v>
                </c:pt>
                <c:pt idx="5014">
                  <c:v>501.40000000004551</c:v>
                </c:pt>
                <c:pt idx="5015">
                  <c:v>501.50000000004553</c:v>
                </c:pt>
                <c:pt idx="5016">
                  <c:v>501.60000000004555</c:v>
                </c:pt>
                <c:pt idx="5017">
                  <c:v>501.70000000004558</c:v>
                </c:pt>
                <c:pt idx="5018">
                  <c:v>501.8000000000456</c:v>
                </c:pt>
                <c:pt idx="5019">
                  <c:v>501.90000000004562</c:v>
                </c:pt>
                <c:pt idx="5020">
                  <c:v>502.00000000004565</c:v>
                </c:pt>
                <c:pt idx="5021">
                  <c:v>502.10000000004567</c:v>
                </c:pt>
                <c:pt idx="5022">
                  <c:v>502.20000000004569</c:v>
                </c:pt>
                <c:pt idx="5023">
                  <c:v>502.30000000004571</c:v>
                </c:pt>
                <c:pt idx="5024">
                  <c:v>502.40000000004574</c:v>
                </c:pt>
                <c:pt idx="5025">
                  <c:v>502.50000000004576</c:v>
                </c:pt>
                <c:pt idx="5026">
                  <c:v>502.60000000004578</c:v>
                </c:pt>
                <c:pt idx="5027">
                  <c:v>502.7000000000458</c:v>
                </c:pt>
                <c:pt idx="5028">
                  <c:v>502.80000000004583</c:v>
                </c:pt>
                <c:pt idx="5029">
                  <c:v>502.90000000004585</c:v>
                </c:pt>
                <c:pt idx="5030">
                  <c:v>503.00000000004587</c:v>
                </c:pt>
                <c:pt idx="5031">
                  <c:v>503.1000000000459</c:v>
                </c:pt>
                <c:pt idx="5032">
                  <c:v>503.20000000004592</c:v>
                </c:pt>
                <c:pt idx="5033">
                  <c:v>503.30000000004594</c:v>
                </c:pt>
                <c:pt idx="5034">
                  <c:v>503.40000000004596</c:v>
                </c:pt>
                <c:pt idx="5035">
                  <c:v>503.50000000004599</c:v>
                </c:pt>
                <c:pt idx="5036">
                  <c:v>503.60000000004601</c:v>
                </c:pt>
                <c:pt idx="5037">
                  <c:v>503.70000000004603</c:v>
                </c:pt>
                <c:pt idx="5038">
                  <c:v>503.80000000004605</c:v>
                </c:pt>
                <c:pt idx="5039">
                  <c:v>503.90000000004608</c:v>
                </c:pt>
                <c:pt idx="5040">
                  <c:v>504.0000000000461</c:v>
                </c:pt>
                <c:pt idx="5041">
                  <c:v>504.10000000004612</c:v>
                </c:pt>
                <c:pt idx="5042">
                  <c:v>504.20000000004615</c:v>
                </c:pt>
                <c:pt idx="5043">
                  <c:v>504.30000000004617</c:v>
                </c:pt>
                <c:pt idx="5044">
                  <c:v>504.40000000004619</c:v>
                </c:pt>
                <c:pt idx="5045">
                  <c:v>504.50000000004621</c:v>
                </c:pt>
                <c:pt idx="5046">
                  <c:v>504.60000000004624</c:v>
                </c:pt>
                <c:pt idx="5047">
                  <c:v>504.70000000004626</c:v>
                </c:pt>
                <c:pt idx="5048">
                  <c:v>504.80000000004628</c:v>
                </c:pt>
                <c:pt idx="5049">
                  <c:v>504.9000000000463</c:v>
                </c:pt>
                <c:pt idx="5050">
                  <c:v>505.00000000004633</c:v>
                </c:pt>
                <c:pt idx="5051">
                  <c:v>505.10000000004635</c:v>
                </c:pt>
                <c:pt idx="5052">
                  <c:v>505.20000000004637</c:v>
                </c:pt>
                <c:pt idx="5053">
                  <c:v>505.3000000000464</c:v>
                </c:pt>
                <c:pt idx="5054">
                  <c:v>505.40000000004642</c:v>
                </c:pt>
                <c:pt idx="5055">
                  <c:v>505.50000000004644</c:v>
                </c:pt>
                <c:pt idx="5056">
                  <c:v>505.60000000004646</c:v>
                </c:pt>
                <c:pt idx="5057">
                  <c:v>505.70000000004649</c:v>
                </c:pt>
                <c:pt idx="5058">
                  <c:v>505.80000000004651</c:v>
                </c:pt>
                <c:pt idx="5059">
                  <c:v>505.90000000004653</c:v>
                </c:pt>
                <c:pt idx="5060">
                  <c:v>506.00000000004655</c:v>
                </c:pt>
                <c:pt idx="5061">
                  <c:v>506.10000000004658</c:v>
                </c:pt>
                <c:pt idx="5062">
                  <c:v>506.2000000000466</c:v>
                </c:pt>
                <c:pt idx="5063">
                  <c:v>506.30000000004662</c:v>
                </c:pt>
                <c:pt idx="5064">
                  <c:v>506.40000000004665</c:v>
                </c:pt>
                <c:pt idx="5065">
                  <c:v>506.50000000004667</c:v>
                </c:pt>
                <c:pt idx="5066">
                  <c:v>506.60000000004669</c:v>
                </c:pt>
                <c:pt idx="5067">
                  <c:v>506.70000000004671</c:v>
                </c:pt>
                <c:pt idx="5068">
                  <c:v>506.80000000004674</c:v>
                </c:pt>
                <c:pt idx="5069">
                  <c:v>506.90000000004676</c:v>
                </c:pt>
                <c:pt idx="5070">
                  <c:v>507.00000000004678</c:v>
                </c:pt>
                <c:pt idx="5071">
                  <c:v>507.1000000000468</c:v>
                </c:pt>
                <c:pt idx="5072">
                  <c:v>507.20000000004683</c:v>
                </c:pt>
                <c:pt idx="5073">
                  <c:v>507.30000000004685</c:v>
                </c:pt>
                <c:pt idx="5074">
                  <c:v>507.40000000004687</c:v>
                </c:pt>
                <c:pt idx="5075">
                  <c:v>507.5000000000469</c:v>
                </c:pt>
                <c:pt idx="5076">
                  <c:v>507.60000000004692</c:v>
                </c:pt>
                <c:pt idx="5077">
                  <c:v>507.70000000004694</c:v>
                </c:pt>
                <c:pt idx="5078">
                  <c:v>507.80000000004696</c:v>
                </c:pt>
                <c:pt idx="5079">
                  <c:v>507.90000000004699</c:v>
                </c:pt>
                <c:pt idx="5080">
                  <c:v>508.00000000004701</c:v>
                </c:pt>
                <c:pt idx="5081">
                  <c:v>508.10000000004703</c:v>
                </c:pt>
                <c:pt idx="5082">
                  <c:v>508.20000000004705</c:v>
                </c:pt>
                <c:pt idx="5083">
                  <c:v>508.30000000004708</c:v>
                </c:pt>
                <c:pt idx="5084">
                  <c:v>508.4000000000471</c:v>
                </c:pt>
                <c:pt idx="5085">
                  <c:v>508.50000000004712</c:v>
                </c:pt>
                <c:pt idx="5086">
                  <c:v>508.60000000004715</c:v>
                </c:pt>
                <c:pt idx="5087">
                  <c:v>508.70000000004717</c:v>
                </c:pt>
                <c:pt idx="5088">
                  <c:v>508.80000000004719</c:v>
                </c:pt>
                <c:pt idx="5089">
                  <c:v>508.90000000004721</c:v>
                </c:pt>
                <c:pt idx="5090">
                  <c:v>509.00000000004724</c:v>
                </c:pt>
                <c:pt idx="5091">
                  <c:v>509.10000000004726</c:v>
                </c:pt>
                <c:pt idx="5092">
                  <c:v>509.20000000004728</c:v>
                </c:pt>
                <c:pt idx="5093">
                  <c:v>509.30000000004731</c:v>
                </c:pt>
                <c:pt idx="5094">
                  <c:v>509.40000000004733</c:v>
                </c:pt>
                <c:pt idx="5095">
                  <c:v>509.50000000004735</c:v>
                </c:pt>
                <c:pt idx="5096">
                  <c:v>509.60000000004737</c:v>
                </c:pt>
                <c:pt idx="5097">
                  <c:v>509.7000000000474</c:v>
                </c:pt>
                <c:pt idx="5098">
                  <c:v>509.80000000004742</c:v>
                </c:pt>
                <c:pt idx="5099">
                  <c:v>509.90000000004744</c:v>
                </c:pt>
                <c:pt idx="5100">
                  <c:v>510.00000000004746</c:v>
                </c:pt>
                <c:pt idx="5101">
                  <c:v>510.10000000004749</c:v>
                </c:pt>
                <c:pt idx="5102">
                  <c:v>510.20000000004751</c:v>
                </c:pt>
                <c:pt idx="5103">
                  <c:v>510.30000000004753</c:v>
                </c:pt>
                <c:pt idx="5104">
                  <c:v>510.40000000004756</c:v>
                </c:pt>
                <c:pt idx="5105">
                  <c:v>510.50000000004758</c:v>
                </c:pt>
                <c:pt idx="5106">
                  <c:v>510.6000000000476</c:v>
                </c:pt>
                <c:pt idx="5107">
                  <c:v>510.70000000004762</c:v>
                </c:pt>
                <c:pt idx="5108">
                  <c:v>510.80000000004765</c:v>
                </c:pt>
                <c:pt idx="5109">
                  <c:v>510.90000000004767</c:v>
                </c:pt>
                <c:pt idx="5110">
                  <c:v>511.00000000004769</c:v>
                </c:pt>
                <c:pt idx="5111">
                  <c:v>511.10000000004771</c:v>
                </c:pt>
                <c:pt idx="5112">
                  <c:v>511.20000000004774</c:v>
                </c:pt>
                <c:pt idx="5113">
                  <c:v>511.30000000004776</c:v>
                </c:pt>
                <c:pt idx="5114">
                  <c:v>511.40000000004778</c:v>
                </c:pt>
                <c:pt idx="5115">
                  <c:v>511.50000000004781</c:v>
                </c:pt>
                <c:pt idx="5116">
                  <c:v>511.60000000004783</c:v>
                </c:pt>
                <c:pt idx="5117">
                  <c:v>511.70000000004785</c:v>
                </c:pt>
                <c:pt idx="5118">
                  <c:v>511.80000000004787</c:v>
                </c:pt>
                <c:pt idx="5119">
                  <c:v>511.9000000000479</c:v>
                </c:pt>
                <c:pt idx="5120">
                  <c:v>512.00000000004786</c:v>
                </c:pt>
                <c:pt idx="5121">
                  <c:v>512.10000000004788</c:v>
                </c:pt>
                <c:pt idx="5122">
                  <c:v>512.20000000004791</c:v>
                </c:pt>
                <c:pt idx="5123">
                  <c:v>512.30000000004793</c:v>
                </c:pt>
                <c:pt idx="5124">
                  <c:v>512.40000000004795</c:v>
                </c:pt>
                <c:pt idx="5125">
                  <c:v>512.50000000004798</c:v>
                </c:pt>
                <c:pt idx="5126">
                  <c:v>512.600000000048</c:v>
                </c:pt>
                <c:pt idx="5127">
                  <c:v>512.70000000004802</c:v>
                </c:pt>
                <c:pt idx="5128">
                  <c:v>512.80000000004804</c:v>
                </c:pt>
                <c:pt idx="5129">
                  <c:v>512.90000000004807</c:v>
                </c:pt>
                <c:pt idx="5130">
                  <c:v>513.00000000004809</c:v>
                </c:pt>
                <c:pt idx="5131">
                  <c:v>513.10000000004811</c:v>
                </c:pt>
                <c:pt idx="5132">
                  <c:v>513.20000000004814</c:v>
                </c:pt>
                <c:pt idx="5133">
                  <c:v>513.30000000004816</c:v>
                </c:pt>
                <c:pt idx="5134">
                  <c:v>513.40000000004818</c:v>
                </c:pt>
                <c:pt idx="5135">
                  <c:v>513.5000000000482</c:v>
                </c:pt>
                <c:pt idx="5136">
                  <c:v>513.60000000004823</c:v>
                </c:pt>
                <c:pt idx="5137">
                  <c:v>513.70000000004825</c:v>
                </c:pt>
                <c:pt idx="5138">
                  <c:v>513.80000000004827</c:v>
                </c:pt>
                <c:pt idx="5139">
                  <c:v>513.90000000004829</c:v>
                </c:pt>
                <c:pt idx="5140">
                  <c:v>514.00000000004832</c:v>
                </c:pt>
                <c:pt idx="5141">
                  <c:v>514.10000000004834</c:v>
                </c:pt>
                <c:pt idx="5142">
                  <c:v>514.20000000004836</c:v>
                </c:pt>
                <c:pt idx="5143">
                  <c:v>514.30000000004839</c:v>
                </c:pt>
                <c:pt idx="5144">
                  <c:v>514.40000000004841</c:v>
                </c:pt>
                <c:pt idx="5145">
                  <c:v>514.50000000004843</c:v>
                </c:pt>
                <c:pt idx="5146">
                  <c:v>514.60000000004845</c:v>
                </c:pt>
                <c:pt idx="5147">
                  <c:v>514.70000000004848</c:v>
                </c:pt>
                <c:pt idx="5148">
                  <c:v>514.8000000000485</c:v>
                </c:pt>
                <c:pt idx="5149">
                  <c:v>514.90000000004852</c:v>
                </c:pt>
                <c:pt idx="5150">
                  <c:v>515.00000000004854</c:v>
                </c:pt>
                <c:pt idx="5151">
                  <c:v>515.10000000004857</c:v>
                </c:pt>
                <c:pt idx="5152">
                  <c:v>515.20000000004859</c:v>
                </c:pt>
                <c:pt idx="5153">
                  <c:v>515.30000000004861</c:v>
                </c:pt>
                <c:pt idx="5154">
                  <c:v>515.40000000004864</c:v>
                </c:pt>
                <c:pt idx="5155">
                  <c:v>515.50000000004866</c:v>
                </c:pt>
                <c:pt idx="5156">
                  <c:v>515.60000000004868</c:v>
                </c:pt>
                <c:pt idx="5157">
                  <c:v>515.7000000000487</c:v>
                </c:pt>
                <c:pt idx="5158">
                  <c:v>515.80000000004873</c:v>
                </c:pt>
                <c:pt idx="5159">
                  <c:v>515.90000000004875</c:v>
                </c:pt>
                <c:pt idx="5160">
                  <c:v>516.00000000004877</c:v>
                </c:pt>
                <c:pt idx="5161">
                  <c:v>516.10000000004879</c:v>
                </c:pt>
                <c:pt idx="5162">
                  <c:v>516.20000000004882</c:v>
                </c:pt>
                <c:pt idx="5163">
                  <c:v>516.30000000004884</c:v>
                </c:pt>
                <c:pt idx="5164">
                  <c:v>516.40000000004886</c:v>
                </c:pt>
                <c:pt idx="5165">
                  <c:v>516.50000000004889</c:v>
                </c:pt>
                <c:pt idx="5166">
                  <c:v>516.60000000004891</c:v>
                </c:pt>
                <c:pt idx="5167">
                  <c:v>516.70000000004893</c:v>
                </c:pt>
                <c:pt idx="5168">
                  <c:v>516.80000000004895</c:v>
                </c:pt>
                <c:pt idx="5169">
                  <c:v>516.90000000004898</c:v>
                </c:pt>
                <c:pt idx="5170">
                  <c:v>517.000000000049</c:v>
                </c:pt>
                <c:pt idx="5171">
                  <c:v>517.10000000004902</c:v>
                </c:pt>
                <c:pt idx="5172">
                  <c:v>517.20000000004904</c:v>
                </c:pt>
                <c:pt idx="5173">
                  <c:v>517.30000000004907</c:v>
                </c:pt>
                <c:pt idx="5174">
                  <c:v>517.40000000004909</c:v>
                </c:pt>
                <c:pt idx="5175">
                  <c:v>517.50000000004911</c:v>
                </c:pt>
                <c:pt idx="5176">
                  <c:v>517.60000000004914</c:v>
                </c:pt>
                <c:pt idx="5177">
                  <c:v>517.70000000004916</c:v>
                </c:pt>
                <c:pt idx="5178">
                  <c:v>517.80000000004918</c:v>
                </c:pt>
                <c:pt idx="5179">
                  <c:v>517.9000000000492</c:v>
                </c:pt>
                <c:pt idx="5180">
                  <c:v>518.00000000004923</c:v>
                </c:pt>
                <c:pt idx="5181">
                  <c:v>518.10000000004925</c:v>
                </c:pt>
                <c:pt idx="5182">
                  <c:v>518.20000000004927</c:v>
                </c:pt>
                <c:pt idx="5183">
                  <c:v>518.30000000004929</c:v>
                </c:pt>
                <c:pt idx="5184">
                  <c:v>518.40000000004932</c:v>
                </c:pt>
                <c:pt idx="5185">
                  <c:v>518.50000000004934</c:v>
                </c:pt>
                <c:pt idx="5186">
                  <c:v>518.60000000004936</c:v>
                </c:pt>
                <c:pt idx="5187">
                  <c:v>518.70000000004939</c:v>
                </c:pt>
                <c:pt idx="5188">
                  <c:v>518.80000000004941</c:v>
                </c:pt>
                <c:pt idx="5189">
                  <c:v>518.90000000004943</c:v>
                </c:pt>
                <c:pt idx="5190">
                  <c:v>519.00000000004945</c:v>
                </c:pt>
                <c:pt idx="5191">
                  <c:v>519.10000000004948</c:v>
                </c:pt>
                <c:pt idx="5192">
                  <c:v>519.2000000000495</c:v>
                </c:pt>
                <c:pt idx="5193">
                  <c:v>519.30000000004952</c:v>
                </c:pt>
                <c:pt idx="5194">
                  <c:v>519.40000000004954</c:v>
                </c:pt>
                <c:pt idx="5195">
                  <c:v>519.50000000004957</c:v>
                </c:pt>
                <c:pt idx="5196">
                  <c:v>519.60000000004959</c:v>
                </c:pt>
                <c:pt idx="5197">
                  <c:v>519.70000000004961</c:v>
                </c:pt>
                <c:pt idx="5198">
                  <c:v>519.80000000004964</c:v>
                </c:pt>
                <c:pt idx="5199">
                  <c:v>519.90000000004966</c:v>
                </c:pt>
                <c:pt idx="5200">
                  <c:v>520.00000000004968</c:v>
                </c:pt>
                <c:pt idx="5201">
                  <c:v>520.1000000000497</c:v>
                </c:pt>
                <c:pt idx="5202">
                  <c:v>520.20000000004973</c:v>
                </c:pt>
                <c:pt idx="5203">
                  <c:v>520.30000000004975</c:v>
                </c:pt>
                <c:pt idx="5204">
                  <c:v>520.40000000004977</c:v>
                </c:pt>
                <c:pt idx="5205">
                  <c:v>520.50000000004979</c:v>
                </c:pt>
                <c:pt idx="5206">
                  <c:v>520.60000000004982</c:v>
                </c:pt>
                <c:pt idx="5207">
                  <c:v>520.70000000004984</c:v>
                </c:pt>
                <c:pt idx="5208">
                  <c:v>520.80000000004986</c:v>
                </c:pt>
                <c:pt idx="5209">
                  <c:v>520.90000000004989</c:v>
                </c:pt>
                <c:pt idx="5210">
                  <c:v>521.00000000004991</c:v>
                </c:pt>
                <c:pt idx="5211">
                  <c:v>521.10000000004993</c:v>
                </c:pt>
                <c:pt idx="5212">
                  <c:v>521.20000000004995</c:v>
                </c:pt>
                <c:pt idx="5213">
                  <c:v>521.30000000004998</c:v>
                </c:pt>
                <c:pt idx="5214">
                  <c:v>521.40000000005</c:v>
                </c:pt>
                <c:pt idx="5215">
                  <c:v>521.50000000005002</c:v>
                </c:pt>
                <c:pt idx="5216">
                  <c:v>521.60000000005004</c:v>
                </c:pt>
                <c:pt idx="5217">
                  <c:v>521.70000000005007</c:v>
                </c:pt>
                <c:pt idx="5218">
                  <c:v>521.80000000005009</c:v>
                </c:pt>
                <c:pt idx="5219">
                  <c:v>521.90000000005011</c:v>
                </c:pt>
                <c:pt idx="5220">
                  <c:v>522.00000000005014</c:v>
                </c:pt>
                <c:pt idx="5221">
                  <c:v>522.10000000005016</c:v>
                </c:pt>
                <c:pt idx="5222">
                  <c:v>522.20000000005018</c:v>
                </c:pt>
                <c:pt idx="5223">
                  <c:v>522.3000000000502</c:v>
                </c:pt>
                <c:pt idx="5224">
                  <c:v>522.40000000005023</c:v>
                </c:pt>
                <c:pt idx="5225">
                  <c:v>522.50000000005025</c:v>
                </c:pt>
                <c:pt idx="5226">
                  <c:v>522.60000000005027</c:v>
                </c:pt>
                <c:pt idx="5227">
                  <c:v>522.7000000000503</c:v>
                </c:pt>
                <c:pt idx="5228">
                  <c:v>522.80000000005032</c:v>
                </c:pt>
                <c:pt idx="5229">
                  <c:v>522.90000000005034</c:v>
                </c:pt>
                <c:pt idx="5230">
                  <c:v>523.00000000005036</c:v>
                </c:pt>
                <c:pt idx="5231">
                  <c:v>523.10000000005039</c:v>
                </c:pt>
                <c:pt idx="5232">
                  <c:v>523.20000000005041</c:v>
                </c:pt>
                <c:pt idx="5233">
                  <c:v>523.30000000005043</c:v>
                </c:pt>
                <c:pt idx="5234">
                  <c:v>523.40000000005045</c:v>
                </c:pt>
                <c:pt idx="5235">
                  <c:v>523.50000000005048</c:v>
                </c:pt>
                <c:pt idx="5236">
                  <c:v>523.6000000000505</c:v>
                </c:pt>
                <c:pt idx="5237">
                  <c:v>523.70000000005052</c:v>
                </c:pt>
                <c:pt idx="5238">
                  <c:v>523.80000000005055</c:v>
                </c:pt>
                <c:pt idx="5239">
                  <c:v>523.90000000005057</c:v>
                </c:pt>
                <c:pt idx="5240">
                  <c:v>524.00000000005059</c:v>
                </c:pt>
                <c:pt idx="5241">
                  <c:v>524.10000000005061</c:v>
                </c:pt>
                <c:pt idx="5242">
                  <c:v>524.20000000005064</c:v>
                </c:pt>
                <c:pt idx="5243">
                  <c:v>524.30000000005066</c:v>
                </c:pt>
                <c:pt idx="5244">
                  <c:v>524.40000000005068</c:v>
                </c:pt>
                <c:pt idx="5245">
                  <c:v>524.5000000000507</c:v>
                </c:pt>
                <c:pt idx="5246">
                  <c:v>524.60000000005073</c:v>
                </c:pt>
                <c:pt idx="5247">
                  <c:v>524.70000000005075</c:v>
                </c:pt>
                <c:pt idx="5248">
                  <c:v>524.80000000005077</c:v>
                </c:pt>
                <c:pt idx="5249">
                  <c:v>524.9000000000508</c:v>
                </c:pt>
                <c:pt idx="5250">
                  <c:v>525.00000000005082</c:v>
                </c:pt>
                <c:pt idx="5251">
                  <c:v>525.10000000005084</c:v>
                </c:pt>
                <c:pt idx="5252">
                  <c:v>525.20000000005086</c:v>
                </c:pt>
                <c:pt idx="5253">
                  <c:v>525.30000000005089</c:v>
                </c:pt>
                <c:pt idx="5254">
                  <c:v>525.40000000005091</c:v>
                </c:pt>
                <c:pt idx="5255">
                  <c:v>525.50000000005093</c:v>
                </c:pt>
                <c:pt idx="5256">
                  <c:v>525.60000000005095</c:v>
                </c:pt>
                <c:pt idx="5257">
                  <c:v>525.70000000005098</c:v>
                </c:pt>
                <c:pt idx="5258">
                  <c:v>525.800000000051</c:v>
                </c:pt>
                <c:pt idx="5259">
                  <c:v>525.90000000005102</c:v>
                </c:pt>
                <c:pt idx="5260">
                  <c:v>526.00000000005105</c:v>
                </c:pt>
                <c:pt idx="5261">
                  <c:v>526.10000000005107</c:v>
                </c:pt>
                <c:pt idx="5262">
                  <c:v>526.20000000005109</c:v>
                </c:pt>
                <c:pt idx="5263">
                  <c:v>526.30000000005111</c:v>
                </c:pt>
                <c:pt idx="5264">
                  <c:v>526.40000000005114</c:v>
                </c:pt>
                <c:pt idx="5265">
                  <c:v>526.50000000005116</c:v>
                </c:pt>
                <c:pt idx="5266">
                  <c:v>526.60000000005118</c:v>
                </c:pt>
                <c:pt idx="5267">
                  <c:v>526.7000000000512</c:v>
                </c:pt>
                <c:pt idx="5268">
                  <c:v>526.80000000005123</c:v>
                </c:pt>
                <c:pt idx="5269">
                  <c:v>526.90000000005125</c:v>
                </c:pt>
                <c:pt idx="5270">
                  <c:v>527.00000000005127</c:v>
                </c:pt>
                <c:pt idx="5271">
                  <c:v>527.1000000000513</c:v>
                </c:pt>
                <c:pt idx="5272">
                  <c:v>527.20000000005132</c:v>
                </c:pt>
                <c:pt idx="5273">
                  <c:v>527.30000000005134</c:v>
                </c:pt>
                <c:pt idx="5274">
                  <c:v>527.40000000005136</c:v>
                </c:pt>
                <c:pt idx="5275">
                  <c:v>527.50000000005139</c:v>
                </c:pt>
                <c:pt idx="5276">
                  <c:v>527.60000000005141</c:v>
                </c:pt>
                <c:pt idx="5277">
                  <c:v>527.70000000005143</c:v>
                </c:pt>
                <c:pt idx="5278">
                  <c:v>527.80000000005145</c:v>
                </c:pt>
                <c:pt idx="5279">
                  <c:v>527.90000000005148</c:v>
                </c:pt>
                <c:pt idx="5280">
                  <c:v>528.0000000000515</c:v>
                </c:pt>
                <c:pt idx="5281">
                  <c:v>528.10000000005152</c:v>
                </c:pt>
                <c:pt idx="5282">
                  <c:v>528.20000000005155</c:v>
                </c:pt>
                <c:pt idx="5283">
                  <c:v>528.30000000005157</c:v>
                </c:pt>
                <c:pt idx="5284">
                  <c:v>528.40000000005159</c:v>
                </c:pt>
                <c:pt idx="5285">
                  <c:v>528.50000000005161</c:v>
                </c:pt>
                <c:pt idx="5286">
                  <c:v>528.60000000005164</c:v>
                </c:pt>
                <c:pt idx="5287">
                  <c:v>528.70000000005166</c:v>
                </c:pt>
                <c:pt idx="5288">
                  <c:v>528.80000000005168</c:v>
                </c:pt>
                <c:pt idx="5289">
                  <c:v>528.9000000000517</c:v>
                </c:pt>
                <c:pt idx="5290">
                  <c:v>529.00000000005173</c:v>
                </c:pt>
                <c:pt idx="5291">
                  <c:v>529.10000000005175</c:v>
                </c:pt>
                <c:pt idx="5292">
                  <c:v>529.20000000005177</c:v>
                </c:pt>
                <c:pt idx="5293">
                  <c:v>529.3000000000518</c:v>
                </c:pt>
                <c:pt idx="5294">
                  <c:v>529.40000000005182</c:v>
                </c:pt>
                <c:pt idx="5295">
                  <c:v>529.50000000005184</c:v>
                </c:pt>
                <c:pt idx="5296">
                  <c:v>529.60000000005186</c:v>
                </c:pt>
                <c:pt idx="5297">
                  <c:v>529.70000000005189</c:v>
                </c:pt>
                <c:pt idx="5298">
                  <c:v>529.80000000005191</c:v>
                </c:pt>
                <c:pt idx="5299">
                  <c:v>529.90000000005193</c:v>
                </c:pt>
                <c:pt idx="5300">
                  <c:v>530.00000000005195</c:v>
                </c:pt>
                <c:pt idx="5301">
                  <c:v>530.10000000005198</c:v>
                </c:pt>
                <c:pt idx="5302">
                  <c:v>530.200000000052</c:v>
                </c:pt>
                <c:pt idx="5303">
                  <c:v>530.30000000005202</c:v>
                </c:pt>
                <c:pt idx="5304">
                  <c:v>530.40000000005205</c:v>
                </c:pt>
                <c:pt idx="5305">
                  <c:v>530.50000000005207</c:v>
                </c:pt>
                <c:pt idx="5306">
                  <c:v>530.60000000005209</c:v>
                </c:pt>
                <c:pt idx="5307">
                  <c:v>530.70000000005211</c:v>
                </c:pt>
                <c:pt idx="5308">
                  <c:v>530.80000000005214</c:v>
                </c:pt>
                <c:pt idx="5309">
                  <c:v>530.90000000005216</c:v>
                </c:pt>
                <c:pt idx="5310">
                  <c:v>531.00000000005218</c:v>
                </c:pt>
                <c:pt idx="5311">
                  <c:v>531.1000000000522</c:v>
                </c:pt>
                <c:pt idx="5312">
                  <c:v>531.20000000005223</c:v>
                </c:pt>
                <c:pt idx="5313">
                  <c:v>531.30000000005225</c:v>
                </c:pt>
                <c:pt idx="5314">
                  <c:v>531.40000000005227</c:v>
                </c:pt>
                <c:pt idx="5315">
                  <c:v>531.5000000000523</c:v>
                </c:pt>
                <c:pt idx="5316">
                  <c:v>531.60000000005232</c:v>
                </c:pt>
                <c:pt idx="5317">
                  <c:v>531.70000000005234</c:v>
                </c:pt>
                <c:pt idx="5318">
                  <c:v>531.80000000005236</c:v>
                </c:pt>
                <c:pt idx="5319">
                  <c:v>531.90000000005239</c:v>
                </c:pt>
                <c:pt idx="5320">
                  <c:v>532.00000000005241</c:v>
                </c:pt>
                <c:pt idx="5321">
                  <c:v>532.10000000005243</c:v>
                </c:pt>
                <c:pt idx="5322">
                  <c:v>532.20000000005246</c:v>
                </c:pt>
                <c:pt idx="5323">
                  <c:v>532.30000000005248</c:v>
                </c:pt>
                <c:pt idx="5324">
                  <c:v>532.4000000000525</c:v>
                </c:pt>
                <c:pt idx="5325">
                  <c:v>532.50000000005252</c:v>
                </c:pt>
                <c:pt idx="5326">
                  <c:v>532.60000000005255</c:v>
                </c:pt>
                <c:pt idx="5327">
                  <c:v>532.70000000005257</c:v>
                </c:pt>
                <c:pt idx="5328">
                  <c:v>532.80000000005259</c:v>
                </c:pt>
                <c:pt idx="5329">
                  <c:v>532.90000000005261</c:v>
                </c:pt>
                <c:pt idx="5330">
                  <c:v>533.00000000005264</c:v>
                </c:pt>
                <c:pt idx="5331">
                  <c:v>533.10000000005266</c:v>
                </c:pt>
                <c:pt idx="5332">
                  <c:v>533.20000000005268</c:v>
                </c:pt>
                <c:pt idx="5333">
                  <c:v>533.30000000005271</c:v>
                </c:pt>
                <c:pt idx="5334">
                  <c:v>533.40000000005273</c:v>
                </c:pt>
                <c:pt idx="5335">
                  <c:v>533.50000000005275</c:v>
                </c:pt>
                <c:pt idx="5336">
                  <c:v>533.60000000005277</c:v>
                </c:pt>
                <c:pt idx="5337">
                  <c:v>533.7000000000528</c:v>
                </c:pt>
                <c:pt idx="5338">
                  <c:v>533.80000000005282</c:v>
                </c:pt>
                <c:pt idx="5339">
                  <c:v>533.90000000005284</c:v>
                </c:pt>
                <c:pt idx="5340">
                  <c:v>534.00000000005286</c:v>
                </c:pt>
                <c:pt idx="5341">
                  <c:v>534.10000000005289</c:v>
                </c:pt>
                <c:pt idx="5342">
                  <c:v>534.20000000005291</c:v>
                </c:pt>
                <c:pt idx="5343">
                  <c:v>534.30000000005293</c:v>
                </c:pt>
                <c:pt idx="5344">
                  <c:v>534.40000000005296</c:v>
                </c:pt>
                <c:pt idx="5345">
                  <c:v>534.50000000005298</c:v>
                </c:pt>
                <c:pt idx="5346">
                  <c:v>534.600000000053</c:v>
                </c:pt>
                <c:pt idx="5347">
                  <c:v>534.70000000005302</c:v>
                </c:pt>
                <c:pt idx="5348">
                  <c:v>534.80000000005305</c:v>
                </c:pt>
                <c:pt idx="5349">
                  <c:v>534.90000000005307</c:v>
                </c:pt>
                <c:pt idx="5350">
                  <c:v>535.00000000005309</c:v>
                </c:pt>
                <c:pt idx="5351">
                  <c:v>535.10000000005311</c:v>
                </c:pt>
                <c:pt idx="5352">
                  <c:v>535.20000000005314</c:v>
                </c:pt>
                <c:pt idx="5353">
                  <c:v>535.30000000005316</c:v>
                </c:pt>
                <c:pt idx="5354">
                  <c:v>535.40000000005318</c:v>
                </c:pt>
                <c:pt idx="5355">
                  <c:v>535.50000000005321</c:v>
                </c:pt>
                <c:pt idx="5356">
                  <c:v>535.60000000005323</c:v>
                </c:pt>
                <c:pt idx="5357">
                  <c:v>535.70000000005325</c:v>
                </c:pt>
                <c:pt idx="5358">
                  <c:v>535.80000000005327</c:v>
                </c:pt>
                <c:pt idx="5359">
                  <c:v>535.9000000000533</c:v>
                </c:pt>
                <c:pt idx="5360">
                  <c:v>536.00000000005332</c:v>
                </c:pt>
                <c:pt idx="5361">
                  <c:v>536.10000000005334</c:v>
                </c:pt>
                <c:pt idx="5362">
                  <c:v>536.20000000005336</c:v>
                </c:pt>
                <c:pt idx="5363">
                  <c:v>536.30000000005339</c:v>
                </c:pt>
                <c:pt idx="5364">
                  <c:v>536.40000000005341</c:v>
                </c:pt>
                <c:pt idx="5365">
                  <c:v>536.50000000005343</c:v>
                </c:pt>
                <c:pt idx="5366">
                  <c:v>536.60000000005346</c:v>
                </c:pt>
                <c:pt idx="5367">
                  <c:v>536.70000000005348</c:v>
                </c:pt>
                <c:pt idx="5368">
                  <c:v>536.8000000000535</c:v>
                </c:pt>
                <c:pt idx="5369">
                  <c:v>536.90000000005352</c:v>
                </c:pt>
                <c:pt idx="5370">
                  <c:v>537.00000000005355</c:v>
                </c:pt>
                <c:pt idx="5371">
                  <c:v>537.10000000005357</c:v>
                </c:pt>
                <c:pt idx="5372">
                  <c:v>537.20000000005359</c:v>
                </c:pt>
                <c:pt idx="5373">
                  <c:v>537.30000000005361</c:v>
                </c:pt>
                <c:pt idx="5374">
                  <c:v>537.40000000005364</c:v>
                </c:pt>
                <c:pt idx="5375">
                  <c:v>537.50000000005366</c:v>
                </c:pt>
                <c:pt idx="5376">
                  <c:v>537.60000000005368</c:v>
                </c:pt>
                <c:pt idx="5377">
                  <c:v>537.70000000005371</c:v>
                </c:pt>
                <c:pt idx="5378">
                  <c:v>537.80000000005373</c:v>
                </c:pt>
                <c:pt idx="5379">
                  <c:v>537.90000000005375</c:v>
                </c:pt>
                <c:pt idx="5380">
                  <c:v>538.00000000005377</c:v>
                </c:pt>
                <c:pt idx="5381">
                  <c:v>538.1000000000538</c:v>
                </c:pt>
                <c:pt idx="5382">
                  <c:v>538.20000000005382</c:v>
                </c:pt>
                <c:pt idx="5383">
                  <c:v>538.30000000005384</c:v>
                </c:pt>
                <c:pt idx="5384">
                  <c:v>538.40000000005386</c:v>
                </c:pt>
                <c:pt idx="5385">
                  <c:v>538.50000000005389</c:v>
                </c:pt>
                <c:pt idx="5386">
                  <c:v>538.60000000005391</c:v>
                </c:pt>
                <c:pt idx="5387">
                  <c:v>538.70000000005393</c:v>
                </c:pt>
                <c:pt idx="5388">
                  <c:v>538.80000000005396</c:v>
                </c:pt>
                <c:pt idx="5389">
                  <c:v>538.90000000005398</c:v>
                </c:pt>
                <c:pt idx="5390">
                  <c:v>539.000000000054</c:v>
                </c:pt>
                <c:pt idx="5391">
                  <c:v>539.10000000005402</c:v>
                </c:pt>
                <c:pt idx="5392">
                  <c:v>539.20000000005405</c:v>
                </c:pt>
                <c:pt idx="5393">
                  <c:v>539.30000000005407</c:v>
                </c:pt>
                <c:pt idx="5394">
                  <c:v>539.40000000005409</c:v>
                </c:pt>
                <c:pt idx="5395">
                  <c:v>539.50000000005411</c:v>
                </c:pt>
                <c:pt idx="5396">
                  <c:v>539.60000000005414</c:v>
                </c:pt>
                <c:pt idx="5397">
                  <c:v>539.70000000005416</c:v>
                </c:pt>
                <c:pt idx="5398">
                  <c:v>539.80000000005418</c:v>
                </c:pt>
                <c:pt idx="5399">
                  <c:v>539.90000000005421</c:v>
                </c:pt>
                <c:pt idx="5400">
                  <c:v>540.00000000005423</c:v>
                </c:pt>
                <c:pt idx="5401">
                  <c:v>540.10000000005425</c:v>
                </c:pt>
                <c:pt idx="5402">
                  <c:v>540.20000000005427</c:v>
                </c:pt>
                <c:pt idx="5403">
                  <c:v>540.3000000000543</c:v>
                </c:pt>
                <c:pt idx="5404">
                  <c:v>540.40000000005432</c:v>
                </c:pt>
                <c:pt idx="5405">
                  <c:v>540.50000000005434</c:v>
                </c:pt>
                <c:pt idx="5406">
                  <c:v>540.60000000005437</c:v>
                </c:pt>
                <c:pt idx="5407">
                  <c:v>540.70000000005439</c:v>
                </c:pt>
                <c:pt idx="5408">
                  <c:v>540.80000000005441</c:v>
                </c:pt>
                <c:pt idx="5409">
                  <c:v>540.90000000005443</c:v>
                </c:pt>
                <c:pt idx="5410">
                  <c:v>541.00000000005446</c:v>
                </c:pt>
                <c:pt idx="5411">
                  <c:v>541.10000000005448</c:v>
                </c:pt>
                <c:pt idx="5412">
                  <c:v>541.2000000000545</c:v>
                </c:pt>
                <c:pt idx="5413">
                  <c:v>541.30000000005452</c:v>
                </c:pt>
                <c:pt idx="5414">
                  <c:v>541.40000000005455</c:v>
                </c:pt>
                <c:pt idx="5415">
                  <c:v>541.50000000005457</c:v>
                </c:pt>
                <c:pt idx="5416">
                  <c:v>541.60000000005459</c:v>
                </c:pt>
                <c:pt idx="5417">
                  <c:v>541.70000000005462</c:v>
                </c:pt>
                <c:pt idx="5418">
                  <c:v>541.80000000005464</c:v>
                </c:pt>
                <c:pt idx="5419">
                  <c:v>541.90000000005466</c:v>
                </c:pt>
                <c:pt idx="5420">
                  <c:v>542.00000000005468</c:v>
                </c:pt>
                <c:pt idx="5421">
                  <c:v>542.10000000005471</c:v>
                </c:pt>
                <c:pt idx="5422">
                  <c:v>542.20000000005473</c:v>
                </c:pt>
                <c:pt idx="5423">
                  <c:v>542.30000000005475</c:v>
                </c:pt>
                <c:pt idx="5424">
                  <c:v>542.40000000005477</c:v>
                </c:pt>
                <c:pt idx="5425">
                  <c:v>542.5000000000548</c:v>
                </c:pt>
                <c:pt idx="5426">
                  <c:v>542.60000000005482</c:v>
                </c:pt>
                <c:pt idx="5427">
                  <c:v>542.70000000005484</c:v>
                </c:pt>
                <c:pt idx="5428">
                  <c:v>542.80000000005487</c:v>
                </c:pt>
                <c:pt idx="5429">
                  <c:v>542.90000000005489</c:v>
                </c:pt>
                <c:pt idx="5430">
                  <c:v>543.00000000005491</c:v>
                </c:pt>
                <c:pt idx="5431">
                  <c:v>543.10000000005493</c:v>
                </c:pt>
                <c:pt idx="5432">
                  <c:v>543.20000000005496</c:v>
                </c:pt>
                <c:pt idx="5433">
                  <c:v>543.30000000005498</c:v>
                </c:pt>
                <c:pt idx="5434">
                  <c:v>543.400000000055</c:v>
                </c:pt>
                <c:pt idx="5435">
                  <c:v>543.50000000005502</c:v>
                </c:pt>
                <c:pt idx="5436">
                  <c:v>543.60000000005505</c:v>
                </c:pt>
                <c:pt idx="5437">
                  <c:v>543.70000000005507</c:v>
                </c:pt>
                <c:pt idx="5438">
                  <c:v>543.80000000005509</c:v>
                </c:pt>
                <c:pt idx="5439">
                  <c:v>543.90000000005512</c:v>
                </c:pt>
                <c:pt idx="5440">
                  <c:v>544.00000000005514</c:v>
                </c:pt>
                <c:pt idx="5441">
                  <c:v>544.10000000005516</c:v>
                </c:pt>
                <c:pt idx="5442">
                  <c:v>544.20000000005518</c:v>
                </c:pt>
                <c:pt idx="5443">
                  <c:v>544.30000000005521</c:v>
                </c:pt>
                <c:pt idx="5444">
                  <c:v>544.40000000005523</c:v>
                </c:pt>
                <c:pt idx="5445">
                  <c:v>544.50000000005525</c:v>
                </c:pt>
                <c:pt idx="5446">
                  <c:v>544.60000000005527</c:v>
                </c:pt>
                <c:pt idx="5447">
                  <c:v>544.7000000000553</c:v>
                </c:pt>
                <c:pt idx="5448">
                  <c:v>544.80000000005532</c:v>
                </c:pt>
                <c:pt idx="5449">
                  <c:v>544.90000000005534</c:v>
                </c:pt>
                <c:pt idx="5450">
                  <c:v>545.00000000005537</c:v>
                </c:pt>
                <c:pt idx="5451">
                  <c:v>545.10000000005539</c:v>
                </c:pt>
                <c:pt idx="5452">
                  <c:v>545.20000000005541</c:v>
                </c:pt>
                <c:pt idx="5453">
                  <c:v>545.30000000005543</c:v>
                </c:pt>
                <c:pt idx="5454">
                  <c:v>545.40000000005546</c:v>
                </c:pt>
                <c:pt idx="5455">
                  <c:v>545.50000000005548</c:v>
                </c:pt>
                <c:pt idx="5456">
                  <c:v>545.6000000000555</c:v>
                </c:pt>
                <c:pt idx="5457">
                  <c:v>545.70000000005552</c:v>
                </c:pt>
                <c:pt idx="5458">
                  <c:v>545.80000000005555</c:v>
                </c:pt>
                <c:pt idx="5459">
                  <c:v>545.90000000005557</c:v>
                </c:pt>
                <c:pt idx="5460">
                  <c:v>546.00000000005559</c:v>
                </c:pt>
                <c:pt idx="5461">
                  <c:v>546.10000000005562</c:v>
                </c:pt>
                <c:pt idx="5462">
                  <c:v>546.20000000005564</c:v>
                </c:pt>
                <c:pt idx="5463">
                  <c:v>546.30000000005566</c:v>
                </c:pt>
                <c:pt idx="5464">
                  <c:v>546.40000000005568</c:v>
                </c:pt>
                <c:pt idx="5465">
                  <c:v>546.50000000005571</c:v>
                </c:pt>
                <c:pt idx="5466">
                  <c:v>546.60000000005573</c:v>
                </c:pt>
                <c:pt idx="5467">
                  <c:v>546.70000000005575</c:v>
                </c:pt>
                <c:pt idx="5468">
                  <c:v>546.80000000005577</c:v>
                </c:pt>
                <c:pt idx="5469">
                  <c:v>546.9000000000558</c:v>
                </c:pt>
                <c:pt idx="5470">
                  <c:v>547.00000000005582</c:v>
                </c:pt>
                <c:pt idx="5471">
                  <c:v>547.10000000005584</c:v>
                </c:pt>
                <c:pt idx="5472">
                  <c:v>547.20000000005587</c:v>
                </c:pt>
                <c:pt idx="5473">
                  <c:v>547.30000000005589</c:v>
                </c:pt>
                <c:pt idx="5474">
                  <c:v>547.40000000005591</c:v>
                </c:pt>
                <c:pt idx="5475">
                  <c:v>547.50000000005593</c:v>
                </c:pt>
                <c:pt idx="5476">
                  <c:v>547.60000000005596</c:v>
                </c:pt>
                <c:pt idx="5477">
                  <c:v>547.70000000005598</c:v>
                </c:pt>
                <c:pt idx="5478">
                  <c:v>547.800000000056</c:v>
                </c:pt>
                <c:pt idx="5479">
                  <c:v>547.90000000005602</c:v>
                </c:pt>
                <c:pt idx="5480">
                  <c:v>548.00000000005605</c:v>
                </c:pt>
                <c:pt idx="5481">
                  <c:v>548.10000000005607</c:v>
                </c:pt>
                <c:pt idx="5482">
                  <c:v>548.20000000005609</c:v>
                </c:pt>
                <c:pt idx="5483">
                  <c:v>548.30000000005612</c:v>
                </c:pt>
                <c:pt idx="5484">
                  <c:v>548.40000000005614</c:v>
                </c:pt>
                <c:pt idx="5485">
                  <c:v>548.50000000005616</c:v>
                </c:pt>
                <c:pt idx="5486">
                  <c:v>548.60000000005618</c:v>
                </c:pt>
                <c:pt idx="5487">
                  <c:v>548.70000000005621</c:v>
                </c:pt>
                <c:pt idx="5488">
                  <c:v>548.80000000005623</c:v>
                </c:pt>
                <c:pt idx="5489">
                  <c:v>548.90000000005625</c:v>
                </c:pt>
                <c:pt idx="5490">
                  <c:v>549.00000000005627</c:v>
                </c:pt>
                <c:pt idx="5491">
                  <c:v>549.1000000000563</c:v>
                </c:pt>
                <c:pt idx="5492">
                  <c:v>549.20000000005632</c:v>
                </c:pt>
                <c:pt idx="5493">
                  <c:v>549.30000000005634</c:v>
                </c:pt>
                <c:pt idx="5494">
                  <c:v>549.40000000005637</c:v>
                </c:pt>
                <c:pt idx="5495">
                  <c:v>549.50000000005639</c:v>
                </c:pt>
                <c:pt idx="5496">
                  <c:v>549.60000000005641</c:v>
                </c:pt>
                <c:pt idx="5497">
                  <c:v>549.70000000005643</c:v>
                </c:pt>
                <c:pt idx="5498">
                  <c:v>549.80000000005646</c:v>
                </c:pt>
                <c:pt idx="5499">
                  <c:v>549.90000000005648</c:v>
                </c:pt>
                <c:pt idx="5500">
                  <c:v>550.0000000000565</c:v>
                </c:pt>
                <c:pt idx="5501">
                  <c:v>550.10000000005653</c:v>
                </c:pt>
                <c:pt idx="5502">
                  <c:v>550.20000000005655</c:v>
                </c:pt>
                <c:pt idx="5503">
                  <c:v>550.30000000005657</c:v>
                </c:pt>
                <c:pt idx="5504">
                  <c:v>550.40000000005659</c:v>
                </c:pt>
                <c:pt idx="5505">
                  <c:v>550.50000000005662</c:v>
                </c:pt>
                <c:pt idx="5506">
                  <c:v>550.60000000005664</c:v>
                </c:pt>
                <c:pt idx="5507">
                  <c:v>550.70000000005666</c:v>
                </c:pt>
                <c:pt idx="5508">
                  <c:v>550.80000000005668</c:v>
                </c:pt>
                <c:pt idx="5509">
                  <c:v>550.90000000005671</c:v>
                </c:pt>
                <c:pt idx="5510">
                  <c:v>551.00000000005673</c:v>
                </c:pt>
                <c:pt idx="5511">
                  <c:v>551.10000000005675</c:v>
                </c:pt>
                <c:pt idx="5512">
                  <c:v>551.20000000005678</c:v>
                </c:pt>
                <c:pt idx="5513">
                  <c:v>551.3000000000568</c:v>
                </c:pt>
                <c:pt idx="5514">
                  <c:v>551.40000000005682</c:v>
                </c:pt>
                <c:pt idx="5515">
                  <c:v>551.50000000005684</c:v>
                </c:pt>
                <c:pt idx="5516">
                  <c:v>551.60000000005687</c:v>
                </c:pt>
                <c:pt idx="5517">
                  <c:v>551.70000000005689</c:v>
                </c:pt>
                <c:pt idx="5518">
                  <c:v>551.80000000005691</c:v>
                </c:pt>
                <c:pt idx="5519">
                  <c:v>551.90000000005693</c:v>
                </c:pt>
                <c:pt idx="5520">
                  <c:v>552.00000000005696</c:v>
                </c:pt>
                <c:pt idx="5521">
                  <c:v>552.10000000005698</c:v>
                </c:pt>
                <c:pt idx="5522">
                  <c:v>552.200000000057</c:v>
                </c:pt>
                <c:pt idx="5523">
                  <c:v>552.30000000005703</c:v>
                </c:pt>
                <c:pt idx="5524">
                  <c:v>552.40000000005705</c:v>
                </c:pt>
                <c:pt idx="5525">
                  <c:v>552.50000000005707</c:v>
                </c:pt>
                <c:pt idx="5526">
                  <c:v>552.60000000005709</c:v>
                </c:pt>
                <c:pt idx="5527">
                  <c:v>552.70000000005712</c:v>
                </c:pt>
                <c:pt idx="5528">
                  <c:v>552.80000000005714</c:v>
                </c:pt>
                <c:pt idx="5529">
                  <c:v>552.90000000005716</c:v>
                </c:pt>
                <c:pt idx="5530">
                  <c:v>553.00000000005718</c:v>
                </c:pt>
                <c:pt idx="5531">
                  <c:v>553.10000000005721</c:v>
                </c:pt>
                <c:pt idx="5532">
                  <c:v>553.20000000005723</c:v>
                </c:pt>
                <c:pt idx="5533">
                  <c:v>553.30000000005725</c:v>
                </c:pt>
                <c:pt idx="5534">
                  <c:v>553.40000000005728</c:v>
                </c:pt>
                <c:pt idx="5535">
                  <c:v>553.5000000000573</c:v>
                </c:pt>
                <c:pt idx="5536">
                  <c:v>553.60000000005732</c:v>
                </c:pt>
                <c:pt idx="5537">
                  <c:v>553.70000000005734</c:v>
                </c:pt>
                <c:pt idx="5538">
                  <c:v>553.80000000005737</c:v>
                </c:pt>
                <c:pt idx="5539">
                  <c:v>553.90000000005739</c:v>
                </c:pt>
                <c:pt idx="5540">
                  <c:v>554.00000000005741</c:v>
                </c:pt>
                <c:pt idx="5541">
                  <c:v>554.10000000005743</c:v>
                </c:pt>
                <c:pt idx="5542">
                  <c:v>554.20000000005746</c:v>
                </c:pt>
                <c:pt idx="5543">
                  <c:v>554.30000000005748</c:v>
                </c:pt>
                <c:pt idx="5544">
                  <c:v>554.4000000000575</c:v>
                </c:pt>
                <c:pt idx="5545">
                  <c:v>554.50000000005753</c:v>
                </c:pt>
                <c:pt idx="5546">
                  <c:v>554.60000000005755</c:v>
                </c:pt>
                <c:pt idx="5547">
                  <c:v>554.70000000005757</c:v>
                </c:pt>
                <c:pt idx="5548">
                  <c:v>554.80000000005759</c:v>
                </c:pt>
                <c:pt idx="5549">
                  <c:v>554.90000000005762</c:v>
                </c:pt>
                <c:pt idx="5550">
                  <c:v>555.00000000005764</c:v>
                </c:pt>
                <c:pt idx="5551">
                  <c:v>555.10000000005766</c:v>
                </c:pt>
                <c:pt idx="5552">
                  <c:v>555.20000000005768</c:v>
                </c:pt>
                <c:pt idx="5553">
                  <c:v>555.30000000005771</c:v>
                </c:pt>
                <c:pt idx="5554">
                  <c:v>555.40000000005773</c:v>
                </c:pt>
                <c:pt idx="5555">
                  <c:v>555.50000000005775</c:v>
                </c:pt>
                <c:pt idx="5556">
                  <c:v>555.60000000005778</c:v>
                </c:pt>
                <c:pt idx="5557">
                  <c:v>555.7000000000578</c:v>
                </c:pt>
                <c:pt idx="5558">
                  <c:v>555.80000000005782</c:v>
                </c:pt>
                <c:pt idx="5559">
                  <c:v>555.90000000005784</c:v>
                </c:pt>
                <c:pt idx="5560">
                  <c:v>556.00000000005787</c:v>
                </c:pt>
                <c:pt idx="5561">
                  <c:v>556.10000000005789</c:v>
                </c:pt>
                <c:pt idx="5562">
                  <c:v>556.20000000005791</c:v>
                </c:pt>
                <c:pt idx="5563">
                  <c:v>556.30000000005793</c:v>
                </c:pt>
                <c:pt idx="5564">
                  <c:v>556.40000000005796</c:v>
                </c:pt>
                <c:pt idx="5565">
                  <c:v>556.50000000005798</c:v>
                </c:pt>
                <c:pt idx="5566">
                  <c:v>556.600000000058</c:v>
                </c:pt>
                <c:pt idx="5567">
                  <c:v>556.70000000005803</c:v>
                </c:pt>
                <c:pt idx="5568">
                  <c:v>556.80000000005805</c:v>
                </c:pt>
                <c:pt idx="5569">
                  <c:v>556.90000000005807</c:v>
                </c:pt>
                <c:pt idx="5570">
                  <c:v>557.00000000005809</c:v>
                </c:pt>
                <c:pt idx="5571">
                  <c:v>557.10000000005812</c:v>
                </c:pt>
                <c:pt idx="5572">
                  <c:v>557.20000000005814</c:v>
                </c:pt>
                <c:pt idx="5573">
                  <c:v>557.30000000005816</c:v>
                </c:pt>
                <c:pt idx="5574">
                  <c:v>557.40000000005818</c:v>
                </c:pt>
                <c:pt idx="5575">
                  <c:v>557.50000000005821</c:v>
                </c:pt>
                <c:pt idx="5576">
                  <c:v>557.60000000005823</c:v>
                </c:pt>
                <c:pt idx="5577">
                  <c:v>557.70000000005825</c:v>
                </c:pt>
                <c:pt idx="5578">
                  <c:v>557.80000000005828</c:v>
                </c:pt>
                <c:pt idx="5579">
                  <c:v>557.9000000000583</c:v>
                </c:pt>
                <c:pt idx="5580">
                  <c:v>558.00000000005832</c:v>
                </c:pt>
                <c:pt idx="5581">
                  <c:v>558.10000000005834</c:v>
                </c:pt>
                <c:pt idx="5582">
                  <c:v>558.20000000005837</c:v>
                </c:pt>
                <c:pt idx="5583">
                  <c:v>558.30000000005839</c:v>
                </c:pt>
                <c:pt idx="5584">
                  <c:v>558.40000000005841</c:v>
                </c:pt>
                <c:pt idx="5585">
                  <c:v>558.50000000005844</c:v>
                </c:pt>
                <c:pt idx="5586">
                  <c:v>558.60000000005846</c:v>
                </c:pt>
                <c:pt idx="5587">
                  <c:v>558.70000000005848</c:v>
                </c:pt>
                <c:pt idx="5588">
                  <c:v>558.8000000000585</c:v>
                </c:pt>
                <c:pt idx="5589">
                  <c:v>558.90000000005853</c:v>
                </c:pt>
                <c:pt idx="5590">
                  <c:v>559.00000000005855</c:v>
                </c:pt>
                <c:pt idx="5591">
                  <c:v>559.10000000005857</c:v>
                </c:pt>
                <c:pt idx="5592">
                  <c:v>559.20000000005859</c:v>
                </c:pt>
                <c:pt idx="5593">
                  <c:v>559.30000000005862</c:v>
                </c:pt>
                <c:pt idx="5594">
                  <c:v>559.40000000005864</c:v>
                </c:pt>
                <c:pt idx="5595">
                  <c:v>559.50000000005866</c:v>
                </c:pt>
                <c:pt idx="5596">
                  <c:v>559.60000000005869</c:v>
                </c:pt>
                <c:pt idx="5597">
                  <c:v>559.70000000005871</c:v>
                </c:pt>
                <c:pt idx="5598">
                  <c:v>559.80000000005873</c:v>
                </c:pt>
                <c:pt idx="5599">
                  <c:v>559.90000000005875</c:v>
                </c:pt>
                <c:pt idx="5600">
                  <c:v>560.00000000005878</c:v>
                </c:pt>
                <c:pt idx="5601">
                  <c:v>560.1000000000588</c:v>
                </c:pt>
                <c:pt idx="5602">
                  <c:v>560.20000000005882</c:v>
                </c:pt>
                <c:pt idx="5603">
                  <c:v>560.30000000005884</c:v>
                </c:pt>
                <c:pt idx="5604">
                  <c:v>560.40000000005887</c:v>
                </c:pt>
                <c:pt idx="5605">
                  <c:v>560.50000000005889</c:v>
                </c:pt>
                <c:pt idx="5606">
                  <c:v>560.60000000005891</c:v>
                </c:pt>
                <c:pt idx="5607">
                  <c:v>560.70000000005894</c:v>
                </c:pt>
                <c:pt idx="5608">
                  <c:v>560.80000000005896</c:v>
                </c:pt>
                <c:pt idx="5609">
                  <c:v>560.90000000005898</c:v>
                </c:pt>
                <c:pt idx="5610">
                  <c:v>561.000000000059</c:v>
                </c:pt>
                <c:pt idx="5611">
                  <c:v>561.10000000005903</c:v>
                </c:pt>
                <c:pt idx="5612">
                  <c:v>561.20000000005905</c:v>
                </c:pt>
                <c:pt idx="5613">
                  <c:v>561.30000000005907</c:v>
                </c:pt>
                <c:pt idx="5614">
                  <c:v>561.40000000005909</c:v>
                </c:pt>
                <c:pt idx="5615">
                  <c:v>561.50000000005912</c:v>
                </c:pt>
                <c:pt idx="5616">
                  <c:v>561.60000000005914</c:v>
                </c:pt>
                <c:pt idx="5617">
                  <c:v>561.70000000005916</c:v>
                </c:pt>
                <c:pt idx="5618">
                  <c:v>561.80000000005919</c:v>
                </c:pt>
                <c:pt idx="5619">
                  <c:v>561.90000000005921</c:v>
                </c:pt>
                <c:pt idx="5620">
                  <c:v>562.00000000005923</c:v>
                </c:pt>
                <c:pt idx="5621">
                  <c:v>562.10000000005925</c:v>
                </c:pt>
                <c:pt idx="5622">
                  <c:v>562.20000000005928</c:v>
                </c:pt>
                <c:pt idx="5623">
                  <c:v>562.3000000000593</c:v>
                </c:pt>
                <c:pt idx="5624">
                  <c:v>562.40000000005932</c:v>
                </c:pt>
                <c:pt idx="5625">
                  <c:v>562.50000000005934</c:v>
                </c:pt>
                <c:pt idx="5626">
                  <c:v>562.60000000005937</c:v>
                </c:pt>
                <c:pt idx="5627">
                  <c:v>562.70000000005939</c:v>
                </c:pt>
                <c:pt idx="5628">
                  <c:v>562.80000000005941</c:v>
                </c:pt>
                <c:pt idx="5629">
                  <c:v>562.90000000005944</c:v>
                </c:pt>
                <c:pt idx="5630">
                  <c:v>563.00000000005946</c:v>
                </c:pt>
                <c:pt idx="5631">
                  <c:v>563.10000000005948</c:v>
                </c:pt>
                <c:pt idx="5632">
                  <c:v>563.2000000000595</c:v>
                </c:pt>
                <c:pt idx="5633">
                  <c:v>563.30000000005953</c:v>
                </c:pt>
                <c:pt idx="5634">
                  <c:v>563.40000000005955</c:v>
                </c:pt>
                <c:pt idx="5635">
                  <c:v>563.50000000005957</c:v>
                </c:pt>
                <c:pt idx="5636">
                  <c:v>563.60000000005959</c:v>
                </c:pt>
                <c:pt idx="5637">
                  <c:v>563.70000000005962</c:v>
                </c:pt>
                <c:pt idx="5638">
                  <c:v>563.80000000005964</c:v>
                </c:pt>
                <c:pt idx="5639">
                  <c:v>563.90000000005966</c:v>
                </c:pt>
                <c:pt idx="5640">
                  <c:v>564.00000000005969</c:v>
                </c:pt>
                <c:pt idx="5641">
                  <c:v>564.10000000005971</c:v>
                </c:pt>
                <c:pt idx="5642">
                  <c:v>564.20000000005973</c:v>
                </c:pt>
                <c:pt idx="5643">
                  <c:v>564.30000000005975</c:v>
                </c:pt>
                <c:pt idx="5644">
                  <c:v>564.40000000005978</c:v>
                </c:pt>
                <c:pt idx="5645">
                  <c:v>564.5000000000598</c:v>
                </c:pt>
                <c:pt idx="5646">
                  <c:v>564.60000000005982</c:v>
                </c:pt>
                <c:pt idx="5647">
                  <c:v>564.70000000005984</c:v>
                </c:pt>
                <c:pt idx="5648">
                  <c:v>564.80000000005987</c:v>
                </c:pt>
                <c:pt idx="5649">
                  <c:v>564.90000000005989</c:v>
                </c:pt>
                <c:pt idx="5650">
                  <c:v>565.00000000005991</c:v>
                </c:pt>
                <c:pt idx="5651">
                  <c:v>565.10000000005994</c:v>
                </c:pt>
                <c:pt idx="5652">
                  <c:v>565.20000000005996</c:v>
                </c:pt>
                <c:pt idx="5653">
                  <c:v>565.30000000005998</c:v>
                </c:pt>
                <c:pt idx="5654">
                  <c:v>565.40000000006</c:v>
                </c:pt>
                <c:pt idx="5655">
                  <c:v>565.50000000006003</c:v>
                </c:pt>
                <c:pt idx="5656">
                  <c:v>565.60000000006005</c:v>
                </c:pt>
                <c:pt idx="5657">
                  <c:v>565.70000000006007</c:v>
                </c:pt>
                <c:pt idx="5658">
                  <c:v>565.80000000006009</c:v>
                </c:pt>
                <c:pt idx="5659">
                  <c:v>565.90000000006012</c:v>
                </c:pt>
                <c:pt idx="5660">
                  <c:v>566.00000000006014</c:v>
                </c:pt>
                <c:pt idx="5661">
                  <c:v>566.10000000006016</c:v>
                </c:pt>
                <c:pt idx="5662">
                  <c:v>566.20000000006019</c:v>
                </c:pt>
                <c:pt idx="5663">
                  <c:v>566.30000000006021</c:v>
                </c:pt>
                <c:pt idx="5664">
                  <c:v>566.40000000006023</c:v>
                </c:pt>
                <c:pt idx="5665">
                  <c:v>566.50000000006025</c:v>
                </c:pt>
                <c:pt idx="5666">
                  <c:v>566.60000000006028</c:v>
                </c:pt>
                <c:pt idx="5667">
                  <c:v>566.7000000000603</c:v>
                </c:pt>
                <c:pt idx="5668">
                  <c:v>566.80000000006032</c:v>
                </c:pt>
                <c:pt idx="5669">
                  <c:v>566.90000000006034</c:v>
                </c:pt>
                <c:pt idx="5670">
                  <c:v>567.00000000006037</c:v>
                </c:pt>
                <c:pt idx="5671">
                  <c:v>567.10000000006039</c:v>
                </c:pt>
                <c:pt idx="5672">
                  <c:v>567.20000000006041</c:v>
                </c:pt>
                <c:pt idx="5673">
                  <c:v>567.30000000006044</c:v>
                </c:pt>
                <c:pt idx="5674">
                  <c:v>567.40000000006046</c:v>
                </c:pt>
                <c:pt idx="5675">
                  <c:v>567.50000000006048</c:v>
                </c:pt>
                <c:pt idx="5676">
                  <c:v>567.6000000000605</c:v>
                </c:pt>
                <c:pt idx="5677">
                  <c:v>567.70000000006053</c:v>
                </c:pt>
                <c:pt idx="5678">
                  <c:v>567.80000000006055</c:v>
                </c:pt>
                <c:pt idx="5679">
                  <c:v>567.90000000006057</c:v>
                </c:pt>
                <c:pt idx="5680">
                  <c:v>568.0000000000606</c:v>
                </c:pt>
                <c:pt idx="5681">
                  <c:v>568.10000000006062</c:v>
                </c:pt>
                <c:pt idx="5682">
                  <c:v>568.20000000006064</c:v>
                </c:pt>
                <c:pt idx="5683">
                  <c:v>568.30000000006066</c:v>
                </c:pt>
                <c:pt idx="5684">
                  <c:v>568.40000000006069</c:v>
                </c:pt>
                <c:pt idx="5685">
                  <c:v>568.50000000006071</c:v>
                </c:pt>
                <c:pt idx="5686">
                  <c:v>568.60000000006073</c:v>
                </c:pt>
                <c:pt idx="5687">
                  <c:v>568.70000000006075</c:v>
                </c:pt>
                <c:pt idx="5688">
                  <c:v>568.80000000006078</c:v>
                </c:pt>
                <c:pt idx="5689">
                  <c:v>568.9000000000608</c:v>
                </c:pt>
                <c:pt idx="5690">
                  <c:v>569.00000000006082</c:v>
                </c:pt>
                <c:pt idx="5691">
                  <c:v>569.10000000006085</c:v>
                </c:pt>
                <c:pt idx="5692">
                  <c:v>569.20000000006087</c:v>
                </c:pt>
                <c:pt idx="5693">
                  <c:v>569.30000000006089</c:v>
                </c:pt>
                <c:pt idx="5694">
                  <c:v>569.40000000006091</c:v>
                </c:pt>
                <c:pt idx="5695">
                  <c:v>569.50000000006094</c:v>
                </c:pt>
                <c:pt idx="5696">
                  <c:v>569.60000000006096</c:v>
                </c:pt>
                <c:pt idx="5697">
                  <c:v>569.70000000006098</c:v>
                </c:pt>
                <c:pt idx="5698">
                  <c:v>569.800000000061</c:v>
                </c:pt>
                <c:pt idx="5699">
                  <c:v>569.90000000006103</c:v>
                </c:pt>
                <c:pt idx="5700">
                  <c:v>570.00000000006105</c:v>
                </c:pt>
                <c:pt idx="5701">
                  <c:v>570.10000000006107</c:v>
                </c:pt>
                <c:pt idx="5702">
                  <c:v>570.2000000000611</c:v>
                </c:pt>
                <c:pt idx="5703">
                  <c:v>570.30000000006112</c:v>
                </c:pt>
                <c:pt idx="5704">
                  <c:v>570.40000000006114</c:v>
                </c:pt>
                <c:pt idx="5705">
                  <c:v>570.50000000006116</c:v>
                </c:pt>
                <c:pt idx="5706">
                  <c:v>570.60000000006119</c:v>
                </c:pt>
                <c:pt idx="5707">
                  <c:v>570.70000000006121</c:v>
                </c:pt>
                <c:pt idx="5708">
                  <c:v>570.80000000006123</c:v>
                </c:pt>
                <c:pt idx="5709">
                  <c:v>570.90000000006125</c:v>
                </c:pt>
                <c:pt idx="5710">
                  <c:v>571.00000000006128</c:v>
                </c:pt>
                <c:pt idx="5711">
                  <c:v>571.1000000000613</c:v>
                </c:pt>
                <c:pt idx="5712">
                  <c:v>571.20000000006132</c:v>
                </c:pt>
                <c:pt idx="5713">
                  <c:v>571.30000000006135</c:v>
                </c:pt>
                <c:pt idx="5714">
                  <c:v>571.40000000006137</c:v>
                </c:pt>
                <c:pt idx="5715">
                  <c:v>571.50000000006139</c:v>
                </c:pt>
                <c:pt idx="5716">
                  <c:v>571.60000000006141</c:v>
                </c:pt>
                <c:pt idx="5717">
                  <c:v>571.70000000006144</c:v>
                </c:pt>
                <c:pt idx="5718">
                  <c:v>571.80000000006146</c:v>
                </c:pt>
                <c:pt idx="5719">
                  <c:v>571.90000000006148</c:v>
                </c:pt>
                <c:pt idx="5720">
                  <c:v>572.0000000000615</c:v>
                </c:pt>
                <c:pt idx="5721">
                  <c:v>572.10000000006153</c:v>
                </c:pt>
                <c:pt idx="5722">
                  <c:v>572.20000000006155</c:v>
                </c:pt>
                <c:pt idx="5723">
                  <c:v>572.30000000006157</c:v>
                </c:pt>
                <c:pt idx="5724">
                  <c:v>572.4000000000616</c:v>
                </c:pt>
                <c:pt idx="5725">
                  <c:v>572.50000000006162</c:v>
                </c:pt>
                <c:pt idx="5726">
                  <c:v>572.60000000006164</c:v>
                </c:pt>
                <c:pt idx="5727">
                  <c:v>572.70000000006166</c:v>
                </c:pt>
                <c:pt idx="5728">
                  <c:v>572.80000000006169</c:v>
                </c:pt>
                <c:pt idx="5729">
                  <c:v>572.90000000006171</c:v>
                </c:pt>
                <c:pt idx="5730">
                  <c:v>573.00000000006173</c:v>
                </c:pt>
                <c:pt idx="5731">
                  <c:v>573.10000000006175</c:v>
                </c:pt>
                <c:pt idx="5732">
                  <c:v>573.20000000006178</c:v>
                </c:pt>
                <c:pt idx="5733">
                  <c:v>573.3000000000618</c:v>
                </c:pt>
                <c:pt idx="5734">
                  <c:v>573.40000000006182</c:v>
                </c:pt>
                <c:pt idx="5735">
                  <c:v>573.50000000006185</c:v>
                </c:pt>
                <c:pt idx="5736">
                  <c:v>573.60000000006187</c:v>
                </c:pt>
                <c:pt idx="5737">
                  <c:v>573.70000000006189</c:v>
                </c:pt>
                <c:pt idx="5738">
                  <c:v>573.80000000006191</c:v>
                </c:pt>
                <c:pt idx="5739">
                  <c:v>573.90000000006194</c:v>
                </c:pt>
                <c:pt idx="5740">
                  <c:v>574.00000000006196</c:v>
                </c:pt>
                <c:pt idx="5741">
                  <c:v>574.10000000006198</c:v>
                </c:pt>
                <c:pt idx="5742">
                  <c:v>574.200000000062</c:v>
                </c:pt>
                <c:pt idx="5743">
                  <c:v>574.30000000006203</c:v>
                </c:pt>
                <c:pt idx="5744">
                  <c:v>574.40000000006205</c:v>
                </c:pt>
                <c:pt idx="5745">
                  <c:v>574.50000000006207</c:v>
                </c:pt>
                <c:pt idx="5746">
                  <c:v>574.6000000000621</c:v>
                </c:pt>
                <c:pt idx="5747">
                  <c:v>574.70000000006212</c:v>
                </c:pt>
                <c:pt idx="5748">
                  <c:v>574.80000000006214</c:v>
                </c:pt>
                <c:pt idx="5749">
                  <c:v>574.90000000006216</c:v>
                </c:pt>
                <c:pt idx="5750">
                  <c:v>575.00000000006219</c:v>
                </c:pt>
                <c:pt idx="5751">
                  <c:v>575.10000000006221</c:v>
                </c:pt>
                <c:pt idx="5752">
                  <c:v>575.20000000006223</c:v>
                </c:pt>
                <c:pt idx="5753">
                  <c:v>575.30000000006225</c:v>
                </c:pt>
                <c:pt idx="5754">
                  <c:v>575.40000000006228</c:v>
                </c:pt>
                <c:pt idx="5755">
                  <c:v>575.5000000000623</c:v>
                </c:pt>
                <c:pt idx="5756">
                  <c:v>575.60000000006232</c:v>
                </c:pt>
                <c:pt idx="5757">
                  <c:v>575.70000000006235</c:v>
                </c:pt>
                <c:pt idx="5758">
                  <c:v>575.80000000006237</c:v>
                </c:pt>
                <c:pt idx="5759">
                  <c:v>575.90000000006239</c:v>
                </c:pt>
                <c:pt idx="5760">
                  <c:v>576.00000000006241</c:v>
                </c:pt>
                <c:pt idx="5761">
                  <c:v>576.10000000006244</c:v>
                </c:pt>
                <c:pt idx="5762">
                  <c:v>576.20000000006246</c:v>
                </c:pt>
                <c:pt idx="5763">
                  <c:v>576.30000000006248</c:v>
                </c:pt>
                <c:pt idx="5764">
                  <c:v>576.40000000006251</c:v>
                </c:pt>
                <c:pt idx="5765">
                  <c:v>576.50000000006253</c:v>
                </c:pt>
                <c:pt idx="5766">
                  <c:v>576.60000000006255</c:v>
                </c:pt>
                <c:pt idx="5767">
                  <c:v>576.70000000006257</c:v>
                </c:pt>
                <c:pt idx="5768">
                  <c:v>576.8000000000626</c:v>
                </c:pt>
                <c:pt idx="5769">
                  <c:v>576.90000000006262</c:v>
                </c:pt>
                <c:pt idx="5770">
                  <c:v>577.00000000006264</c:v>
                </c:pt>
                <c:pt idx="5771">
                  <c:v>577.10000000006266</c:v>
                </c:pt>
                <c:pt idx="5772">
                  <c:v>577.20000000006269</c:v>
                </c:pt>
                <c:pt idx="5773">
                  <c:v>577.30000000006271</c:v>
                </c:pt>
                <c:pt idx="5774">
                  <c:v>577.40000000006273</c:v>
                </c:pt>
                <c:pt idx="5775">
                  <c:v>577.50000000006276</c:v>
                </c:pt>
                <c:pt idx="5776">
                  <c:v>577.60000000006278</c:v>
                </c:pt>
                <c:pt idx="5777">
                  <c:v>577.7000000000628</c:v>
                </c:pt>
                <c:pt idx="5778">
                  <c:v>577.80000000006282</c:v>
                </c:pt>
                <c:pt idx="5779">
                  <c:v>577.90000000006285</c:v>
                </c:pt>
                <c:pt idx="5780">
                  <c:v>578.00000000006287</c:v>
                </c:pt>
                <c:pt idx="5781">
                  <c:v>578.10000000006289</c:v>
                </c:pt>
                <c:pt idx="5782">
                  <c:v>578.20000000006291</c:v>
                </c:pt>
                <c:pt idx="5783">
                  <c:v>578.30000000006294</c:v>
                </c:pt>
                <c:pt idx="5784">
                  <c:v>578.40000000006296</c:v>
                </c:pt>
                <c:pt idx="5785">
                  <c:v>578.50000000006298</c:v>
                </c:pt>
                <c:pt idx="5786">
                  <c:v>578.60000000006301</c:v>
                </c:pt>
                <c:pt idx="5787">
                  <c:v>578.70000000006303</c:v>
                </c:pt>
                <c:pt idx="5788">
                  <c:v>578.80000000006305</c:v>
                </c:pt>
                <c:pt idx="5789">
                  <c:v>578.90000000006307</c:v>
                </c:pt>
                <c:pt idx="5790">
                  <c:v>579.0000000000631</c:v>
                </c:pt>
                <c:pt idx="5791">
                  <c:v>579.10000000006312</c:v>
                </c:pt>
                <c:pt idx="5792">
                  <c:v>579.20000000006314</c:v>
                </c:pt>
                <c:pt idx="5793">
                  <c:v>579.30000000006316</c:v>
                </c:pt>
                <c:pt idx="5794">
                  <c:v>579.40000000006319</c:v>
                </c:pt>
                <c:pt idx="5795">
                  <c:v>579.50000000006321</c:v>
                </c:pt>
                <c:pt idx="5796">
                  <c:v>579.60000000006323</c:v>
                </c:pt>
                <c:pt idx="5797">
                  <c:v>579.70000000006326</c:v>
                </c:pt>
                <c:pt idx="5798">
                  <c:v>579.80000000006328</c:v>
                </c:pt>
                <c:pt idx="5799">
                  <c:v>579.9000000000633</c:v>
                </c:pt>
                <c:pt idx="5800">
                  <c:v>580.00000000006332</c:v>
                </c:pt>
                <c:pt idx="5801">
                  <c:v>580.10000000006335</c:v>
                </c:pt>
                <c:pt idx="5802">
                  <c:v>580.20000000006337</c:v>
                </c:pt>
                <c:pt idx="5803">
                  <c:v>580.30000000006339</c:v>
                </c:pt>
                <c:pt idx="5804">
                  <c:v>580.40000000006341</c:v>
                </c:pt>
                <c:pt idx="5805">
                  <c:v>580.50000000006344</c:v>
                </c:pt>
                <c:pt idx="5806">
                  <c:v>580.60000000006346</c:v>
                </c:pt>
                <c:pt idx="5807">
                  <c:v>580.70000000006348</c:v>
                </c:pt>
                <c:pt idx="5808">
                  <c:v>580.80000000006351</c:v>
                </c:pt>
                <c:pt idx="5809">
                  <c:v>580.90000000006353</c:v>
                </c:pt>
                <c:pt idx="5810">
                  <c:v>581.00000000006355</c:v>
                </c:pt>
                <c:pt idx="5811">
                  <c:v>581.10000000006357</c:v>
                </c:pt>
                <c:pt idx="5812">
                  <c:v>581.2000000000636</c:v>
                </c:pt>
                <c:pt idx="5813">
                  <c:v>581.30000000006362</c:v>
                </c:pt>
                <c:pt idx="5814">
                  <c:v>581.40000000006364</c:v>
                </c:pt>
                <c:pt idx="5815">
                  <c:v>581.50000000006366</c:v>
                </c:pt>
                <c:pt idx="5816">
                  <c:v>581.60000000006369</c:v>
                </c:pt>
                <c:pt idx="5817">
                  <c:v>581.70000000006371</c:v>
                </c:pt>
                <c:pt idx="5818">
                  <c:v>581.80000000006373</c:v>
                </c:pt>
                <c:pt idx="5819">
                  <c:v>581.90000000006376</c:v>
                </c:pt>
                <c:pt idx="5820">
                  <c:v>582.00000000006378</c:v>
                </c:pt>
                <c:pt idx="5821">
                  <c:v>582.1000000000638</c:v>
                </c:pt>
                <c:pt idx="5822">
                  <c:v>582.20000000006382</c:v>
                </c:pt>
                <c:pt idx="5823">
                  <c:v>582.30000000006385</c:v>
                </c:pt>
                <c:pt idx="5824">
                  <c:v>582.40000000006387</c:v>
                </c:pt>
                <c:pt idx="5825">
                  <c:v>582.50000000006389</c:v>
                </c:pt>
                <c:pt idx="5826">
                  <c:v>582.60000000006391</c:v>
                </c:pt>
                <c:pt idx="5827">
                  <c:v>582.70000000006394</c:v>
                </c:pt>
                <c:pt idx="5828">
                  <c:v>582.80000000006396</c:v>
                </c:pt>
                <c:pt idx="5829">
                  <c:v>582.90000000006398</c:v>
                </c:pt>
                <c:pt idx="5830">
                  <c:v>583.00000000006401</c:v>
                </c:pt>
                <c:pt idx="5831">
                  <c:v>583.10000000006403</c:v>
                </c:pt>
                <c:pt idx="5832">
                  <c:v>583.20000000006405</c:v>
                </c:pt>
                <c:pt idx="5833">
                  <c:v>583.30000000006407</c:v>
                </c:pt>
                <c:pt idx="5834">
                  <c:v>583.4000000000641</c:v>
                </c:pt>
                <c:pt idx="5835">
                  <c:v>583.50000000006412</c:v>
                </c:pt>
                <c:pt idx="5836">
                  <c:v>583.60000000006414</c:v>
                </c:pt>
                <c:pt idx="5837">
                  <c:v>583.70000000006416</c:v>
                </c:pt>
                <c:pt idx="5838">
                  <c:v>583.80000000006419</c:v>
                </c:pt>
                <c:pt idx="5839">
                  <c:v>583.90000000006421</c:v>
                </c:pt>
                <c:pt idx="5840">
                  <c:v>584.00000000006423</c:v>
                </c:pt>
                <c:pt idx="5841">
                  <c:v>584.10000000006426</c:v>
                </c:pt>
                <c:pt idx="5842">
                  <c:v>584.20000000006428</c:v>
                </c:pt>
                <c:pt idx="5843">
                  <c:v>584.3000000000643</c:v>
                </c:pt>
                <c:pt idx="5844">
                  <c:v>584.40000000006432</c:v>
                </c:pt>
                <c:pt idx="5845">
                  <c:v>584.50000000006435</c:v>
                </c:pt>
                <c:pt idx="5846">
                  <c:v>584.60000000006437</c:v>
                </c:pt>
                <c:pt idx="5847">
                  <c:v>584.70000000006439</c:v>
                </c:pt>
                <c:pt idx="5848">
                  <c:v>584.80000000006441</c:v>
                </c:pt>
                <c:pt idx="5849">
                  <c:v>584.90000000006444</c:v>
                </c:pt>
                <c:pt idx="5850">
                  <c:v>585.00000000006446</c:v>
                </c:pt>
                <c:pt idx="5851">
                  <c:v>585.10000000006448</c:v>
                </c:pt>
                <c:pt idx="5852">
                  <c:v>585.20000000006451</c:v>
                </c:pt>
                <c:pt idx="5853">
                  <c:v>585.30000000006453</c:v>
                </c:pt>
                <c:pt idx="5854">
                  <c:v>585.40000000006455</c:v>
                </c:pt>
                <c:pt idx="5855">
                  <c:v>585.50000000006457</c:v>
                </c:pt>
                <c:pt idx="5856">
                  <c:v>585.6000000000646</c:v>
                </c:pt>
                <c:pt idx="5857">
                  <c:v>585.70000000006462</c:v>
                </c:pt>
                <c:pt idx="5858">
                  <c:v>585.80000000006464</c:v>
                </c:pt>
                <c:pt idx="5859">
                  <c:v>585.90000000006467</c:v>
                </c:pt>
                <c:pt idx="5860">
                  <c:v>586.00000000006469</c:v>
                </c:pt>
                <c:pt idx="5861">
                  <c:v>586.10000000006471</c:v>
                </c:pt>
                <c:pt idx="5862">
                  <c:v>586.20000000006473</c:v>
                </c:pt>
                <c:pt idx="5863">
                  <c:v>586.30000000006476</c:v>
                </c:pt>
                <c:pt idx="5864">
                  <c:v>586.40000000006478</c:v>
                </c:pt>
                <c:pt idx="5865">
                  <c:v>586.5000000000648</c:v>
                </c:pt>
                <c:pt idx="5866">
                  <c:v>586.60000000006482</c:v>
                </c:pt>
                <c:pt idx="5867">
                  <c:v>586.70000000006485</c:v>
                </c:pt>
                <c:pt idx="5868">
                  <c:v>586.80000000006487</c:v>
                </c:pt>
                <c:pt idx="5869">
                  <c:v>586.90000000006489</c:v>
                </c:pt>
                <c:pt idx="5870">
                  <c:v>587.00000000006492</c:v>
                </c:pt>
                <c:pt idx="5871">
                  <c:v>587.10000000006494</c:v>
                </c:pt>
                <c:pt idx="5872">
                  <c:v>587.20000000006496</c:v>
                </c:pt>
                <c:pt idx="5873">
                  <c:v>587.30000000006498</c:v>
                </c:pt>
                <c:pt idx="5874">
                  <c:v>587.40000000006501</c:v>
                </c:pt>
                <c:pt idx="5875">
                  <c:v>587.50000000006503</c:v>
                </c:pt>
                <c:pt idx="5876">
                  <c:v>587.60000000006505</c:v>
                </c:pt>
                <c:pt idx="5877">
                  <c:v>587.70000000006507</c:v>
                </c:pt>
                <c:pt idx="5878">
                  <c:v>587.8000000000651</c:v>
                </c:pt>
                <c:pt idx="5879">
                  <c:v>587.90000000006512</c:v>
                </c:pt>
                <c:pt idx="5880">
                  <c:v>588.00000000006514</c:v>
                </c:pt>
                <c:pt idx="5881">
                  <c:v>588.10000000006517</c:v>
                </c:pt>
                <c:pt idx="5882">
                  <c:v>588.20000000006519</c:v>
                </c:pt>
                <c:pt idx="5883">
                  <c:v>588.30000000006521</c:v>
                </c:pt>
                <c:pt idx="5884">
                  <c:v>588.40000000006523</c:v>
                </c:pt>
                <c:pt idx="5885">
                  <c:v>588.50000000006526</c:v>
                </c:pt>
                <c:pt idx="5886">
                  <c:v>588.60000000006528</c:v>
                </c:pt>
                <c:pt idx="5887">
                  <c:v>588.7000000000653</c:v>
                </c:pt>
                <c:pt idx="5888">
                  <c:v>588.80000000006532</c:v>
                </c:pt>
                <c:pt idx="5889">
                  <c:v>588.90000000006535</c:v>
                </c:pt>
                <c:pt idx="5890">
                  <c:v>589.00000000006537</c:v>
                </c:pt>
                <c:pt idx="5891">
                  <c:v>589.10000000006539</c:v>
                </c:pt>
                <c:pt idx="5892">
                  <c:v>589.20000000006542</c:v>
                </c:pt>
                <c:pt idx="5893">
                  <c:v>589.30000000006544</c:v>
                </c:pt>
                <c:pt idx="5894">
                  <c:v>589.40000000006546</c:v>
                </c:pt>
                <c:pt idx="5895">
                  <c:v>589.50000000006548</c:v>
                </c:pt>
                <c:pt idx="5896">
                  <c:v>589.60000000006551</c:v>
                </c:pt>
                <c:pt idx="5897">
                  <c:v>589.70000000006553</c:v>
                </c:pt>
                <c:pt idx="5898">
                  <c:v>589.80000000006555</c:v>
                </c:pt>
                <c:pt idx="5899">
                  <c:v>589.90000000006557</c:v>
                </c:pt>
                <c:pt idx="5900">
                  <c:v>590.0000000000656</c:v>
                </c:pt>
                <c:pt idx="5901">
                  <c:v>590.10000000006562</c:v>
                </c:pt>
                <c:pt idx="5902">
                  <c:v>590.20000000006564</c:v>
                </c:pt>
                <c:pt idx="5903">
                  <c:v>590.30000000006567</c:v>
                </c:pt>
                <c:pt idx="5904">
                  <c:v>590.40000000006569</c:v>
                </c:pt>
                <c:pt idx="5905">
                  <c:v>590.50000000006571</c:v>
                </c:pt>
                <c:pt idx="5906">
                  <c:v>590.60000000006573</c:v>
                </c:pt>
                <c:pt idx="5907">
                  <c:v>590.70000000006576</c:v>
                </c:pt>
                <c:pt idx="5908">
                  <c:v>590.80000000006578</c:v>
                </c:pt>
                <c:pt idx="5909">
                  <c:v>590.9000000000658</c:v>
                </c:pt>
                <c:pt idx="5910">
                  <c:v>591.00000000006582</c:v>
                </c:pt>
                <c:pt idx="5911">
                  <c:v>591.10000000006585</c:v>
                </c:pt>
                <c:pt idx="5912">
                  <c:v>591.20000000006587</c:v>
                </c:pt>
                <c:pt idx="5913">
                  <c:v>591.30000000006589</c:v>
                </c:pt>
                <c:pt idx="5914">
                  <c:v>591.40000000006592</c:v>
                </c:pt>
                <c:pt idx="5915">
                  <c:v>591.50000000006594</c:v>
                </c:pt>
                <c:pt idx="5916">
                  <c:v>591.60000000006596</c:v>
                </c:pt>
                <c:pt idx="5917">
                  <c:v>591.70000000006598</c:v>
                </c:pt>
                <c:pt idx="5918">
                  <c:v>591.80000000006601</c:v>
                </c:pt>
                <c:pt idx="5919">
                  <c:v>591.90000000006603</c:v>
                </c:pt>
                <c:pt idx="5920">
                  <c:v>592.00000000006605</c:v>
                </c:pt>
                <c:pt idx="5921">
                  <c:v>592.10000000006607</c:v>
                </c:pt>
                <c:pt idx="5922">
                  <c:v>592.2000000000661</c:v>
                </c:pt>
                <c:pt idx="5923">
                  <c:v>592.30000000006612</c:v>
                </c:pt>
                <c:pt idx="5924">
                  <c:v>592.40000000006614</c:v>
                </c:pt>
                <c:pt idx="5925">
                  <c:v>592.50000000006617</c:v>
                </c:pt>
                <c:pt idx="5926">
                  <c:v>592.60000000006619</c:v>
                </c:pt>
                <c:pt idx="5927">
                  <c:v>592.70000000006621</c:v>
                </c:pt>
                <c:pt idx="5928">
                  <c:v>592.80000000006623</c:v>
                </c:pt>
                <c:pt idx="5929">
                  <c:v>592.90000000006626</c:v>
                </c:pt>
                <c:pt idx="5930">
                  <c:v>593.00000000006628</c:v>
                </c:pt>
                <c:pt idx="5931">
                  <c:v>593.1000000000663</c:v>
                </c:pt>
                <c:pt idx="5932">
                  <c:v>593.20000000006632</c:v>
                </c:pt>
                <c:pt idx="5933">
                  <c:v>593.30000000006635</c:v>
                </c:pt>
                <c:pt idx="5934">
                  <c:v>593.40000000006637</c:v>
                </c:pt>
                <c:pt idx="5935">
                  <c:v>593.50000000006639</c:v>
                </c:pt>
                <c:pt idx="5936">
                  <c:v>593.60000000006642</c:v>
                </c:pt>
                <c:pt idx="5937">
                  <c:v>593.70000000006644</c:v>
                </c:pt>
                <c:pt idx="5938">
                  <c:v>593.80000000006646</c:v>
                </c:pt>
                <c:pt idx="5939">
                  <c:v>593.90000000006648</c:v>
                </c:pt>
                <c:pt idx="5940">
                  <c:v>594.00000000006651</c:v>
                </c:pt>
                <c:pt idx="5941">
                  <c:v>594.10000000006653</c:v>
                </c:pt>
                <c:pt idx="5942">
                  <c:v>594.20000000006655</c:v>
                </c:pt>
                <c:pt idx="5943">
                  <c:v>594.30000000006658</c:v>
                </c:pt>
                <c:pt idx="5944">
                  <c:v>594.4000000000666</c:v>
                </c:pt>
                <c:pt idx="5945">
                  <c:v>594.50000000006662</c:v>
                </c:pt>
                <c:pt idx="5946">
                  <c:v>594.60000000006664</c:v>
                </c:pt>
                <c:pt idx="5947">
                  <c:v>594.70000000006667</c:v>
                </c:pt>
                <c:pt idx="5948">
                  <c:v>594.80000000006669</c:v>
                </c:pt>
                <c:pt idx="5949">
                  <c:v>594.90000000006671</c:v>
                </c:pt>
                <c:pt idx="5950">
                  <c:v>595.00000000006673</c:v>
                </c:pt>
                <c:pt idx="5951">
                  <c:v>595.10000000006676</c:v>
                </c:pt>
                <c:pt idx="5952">
                  <c:v>595.20000000006678</c:v>
                </c:pt>
                <c:pt idx="5953">
                  <c:v>595.3000000000668</c:v>
                </c:pt>
                <c:pt idx="5954">
                  <c:v>595.40000000006683</c:v>
                </c:pt>
                <c:pt idx="5955">
                  <c:v>595.50000000006685</c:v>
                </c:pt>
                <c:pt idx="5956">
                  <c:v>595.60000000006687</c:v>
                </c:pt>
                <c:pt idx="5957">
                  <c:v>595.70000000006689</c:v>
                </c:pt>
                <c:pt idx="5958">
                  <c:v>595.80000000006692</c:v>
                </c:pt>
                <c:pt idx="5959">
                  <c:v>595.90000000006694</c:v>
                </c:pt>
                <c:pt idx="5960">
                  <c:v>596.00000000006696</c:v>
                </c:pt>
                <c:pt idx="5961">
                  <c:v>596.10000000006698</c:v>
                </c:pt>
                <c:pt idx="5962">
                  <c:v>596.20000000006701</c:v>
                </c:pt>
                <c:pt idx="5963">
                  <c:v>596.30000000006703</c:v>
                </c:pt>
                <c:pt idx="5964">
                  <c:v>596.40000000006705</c:v>
                </c:pt>
                <c:pt idx="5965">
                  <c:v>596.50000000006708</c:v>
                </c:pt>
                <c:pt idx="5966">
                  <c:v>596.6000000000671</c:v>
                </c:pt>
                <c:pt idx="5967">
                  <c:v>596.70000000006712</c:v>
                </c:pt>
                <c:pt idx="5968">
                  <c:v>596.80000000006714</c:v>
                </c:pt>
                <c:pt idx="5969">
                  <c:v>596.90000000006717</c:v>
                </c:pt>
                <c:pt idx="5970">
                  <c:v>597.00000000006719</c:v>
                </c:pt>
                <c:pt idx="5971">
                  <c:v>597.10000000006721</c:v>
                </c:pt>
                <c:pt idx="5972">
                  <c:v>597.20000000006723</c:v>
                </c:pt>
                <c:pt idx="5973">
                  <c:v>597.30000000006726</c:v>
                </c:pt>
                <c:pt idx="5974">
                  <c:v>597.40000000006728</c:v>
                </c:pt>
                <c:pt idx="5975">
                  <c:v>597.5000000000673</c:v>
                </c:pt>
                <c:pt idx="5976">
                  <c:v>597.60000000006733</c:v>
                </c:pt>
                <c:pt idx="5977">
                  <c:v>597.70000000006735</c:v>
                </c:pt>
                <c:pt idx="5978">
                  <c:v>597.80000000006737</c:v>
                </c:pt>
                <c:pt idx="5979">
                  <c:v>597.90000000006739</c:v>
                </c:pt>
                <c:pt idx="5980">
                  <c:v>598.00000000006742</c:v>
                </c:pt>
                <c:pt idx="5981">
                  <c:v>598.10000000006744</c:v>
                </c:pt>
                <c:pt idx="5982">
                  <c:v>598.20000000006746</c:v>
                </c:pt>
                <c:pt idx="5983">
                  <c:v>598.30000000006748</c:v>
                </c:pt>
                <c:pt idx="5984">
                  <c:v>598.40000000006751</c:v>
                </c:pt>
                <c:pt idx="5985">
                  <c:v>598.50000000006753</c:v>
                </c:pt>
                <c:pt idx="5986">
                  <c:v>598.60000000006755</c:v>
                </c:pt>
                <c:pt idx="5987">
                  <c:v>598.70000000006758</c:v>
                </c:pt>
                <c:pt idx="5988">
                  <c:v>598.8000000000676</c:v>
                </c:pt>
                <c:pt idx="5989">
                  <c:v>598.90000000006762</c:v>
                </c:pt>
                <c:pt idx="5990">
                  <c:v>599.00000000006764</c:v>
                </c:pt>
                <c:pt idx="5991">
                  <c:v>599.10000000006767</c:v>
                </c:pt>
                <c:pt idx="5992">
                  <c:v>599.20000000006769</c:v>
                </c:pt>
                <c:pt idx="5993">
                  <c:v>599.30000000006771</c:v>
                </c:pt>
                <c:pt idx="5994">
                  <c:v>599.40000000006773</c:v>
                </c:pt>
                <c:pt idx="5995">
                  <c:v>599.50000000006776</c:v>
                </c:pt>
                <c:pt idx="5996">
                  <c:v>599.60000000006778</c:v>
                </c:pt>
                <c:pt idx="5997">
                  <c:v>599.7000000000678</c:v>
                </c:pt>
                <c:pt idx="5998">
                  <c:v>599.80000000006783</c:v>
                </c:pt>
                <c:pt idx="5999">
                  <c:v>599.90000000006785</c:v>
                </c:pt>
                <c:pt idx="6000">
                  <c:v>600.00000000006787</c:v>
                </c:pt>
                <c:pt idx="6001">
                  <c:v>600.10000000006789</c:v>
                </c:pt>
                <c:pt idx="6002">
                  <c:v>600.20000000006792</c:v>
                </c:pt>
                <c:pt idx="6003">
                  <c:v>600.30000000006794</c:v>
                </c:pt>
                <c:pt idx="6004">
                  <c:v>600.40000000006796</c:v>
                </c:pt>
                <c:pt idx="6005">
                  <c:v>600.50000000006798</c:v>
                </c:pt>
                <c:pt idx="6006">
                  <c:v>600.60000000006801</c:v>
                </c:pt>
                <c:pt idx="6007">
                  <c:v>600.70000000006803</c:v>
                </c:pt>
                <c:pt idx="6008">
                  <c:v>600.80000000006805</c:v>
                </c:pt>
                <c:pt idx="6009">
                  <c:v>600.90000000006808</c:v>
                </c:pt>
                <c:pt idx="6010">
                  <c:v>601.0000000000681</c:v>
                </c:pt>
                <c:pt idx="6011">
                  <c:v>601.10000000006812</c:v>
                </c:pt>
                <c:pt idx="6012">
                  <c:v>601.20000000006814</c:v>
                </c:pt>
                <c:pt idx="6013">
                  <c:v>601.30000000006817</c:v>
                </c:pt>
                <c:pt idx="6014">
                  <c:v>601.40000000006819</c:v>
                </c:pt>
                <c:pt idx="6015">
                  <c:v>601.50000000006821</c:v>
                </c:pt>
                <c:pt idx="6016">
                  <c:v>601.60000000006823</c:v>
                </c:pt>
                <c:pt idx="6017">
                  <c:v>601.70000000006826</c:v>
                </c:pt>
                <c:pt idx="6018">
                  <c:v>601.80000000006828</c:v>
                </c:pt>
                <c:pt idx="6019">
                  <c:v>601.9000000000683</c:v>
                </c:pt>
                <c:pt idx="6020">
                  <c:v>602.00000000006833</c:v>
                </c:pt>
                <c:pt idx="6021">
                  <c:v>602.10000000006835</c:v>
                </c:pt>
                <c:pt idx="6022">
                  <c:v>602.20000000006837</c:v>
                </c:pt>
                <c:pt idx="6023">
                  <c:v>602.30000000006839</c:v>
                </c:pt>
                <c:pt idx="6024">
                  <c:v>602.40000000006842</c:v>
                </c:pt>
                <c:pt idx="6025">
                  <c:v>602.50000000006844</c:v>
                </c:pt>
                <c:pt idx="6026">
                  <c:v>602.60000000006846</c:v>
                </c:pt>
                <c:pt idx="6027">
                  <c:v>602.70000000006848</c:v>
                </c:pt>
                <c:pt idx="6028">
                  <c:v>602.80000000006851</c:v>
                </c:pt>
                <c:pt idx="6029">
                  <c:v>602.90000000006853</c:v>
                </c:pt>
                <c:pt idx="6030">
                  <c:v>603.00000000006855</c:v>
                </c:pt>
                <c:pt idx="6031">
                  <c:v>603.10000000006858</c:v>
                </c:pt>
                <c:pt idx="6032">
                  <c:v>603.2000000000686</c:v>
                </c:pt>
                <c:pt idx="6033">
                  <c:v>603.30000000006862</c:v>
                </c:pt>
                <c:pt idx="6034">
                  <c:v>603.40000000006864</c:v>
                </c:pt>
                <c:pt idx="6035">
                  <c:v>603.50000000006867</c:v>
                </c:pt>
                <c:pt idx="6036">
                  <c:v>603.60000000006869</c:v>
                </c:pt>
                <c:pt idx="6037">
                  <c:v>603.70000000006871</c:v>
                </c:pt>
                <c:pt idx="6038">
                  <c:v>603.80000000006874</c:v>
                </c:pt>
                <c:pt idx="6039">
                  <c:v>603.90000000006876</c:v>
                </c:pt>
                <c:pt idx="6040">
                  <c:v>604.00000000006878</c:v>
                </c:pt>
                <c:pt idx="6041">
                  <c:v>604.1000000000688</c:v>
                </c:pt>
                <c:pt idx="6042">
                  <c:v>604.20000000006883</c:v>
                </c:pt>
                <c:pt idx="6043">
                  <c:v>604.30000000006885</c:v>
                </c:pt>
                <c:pt idx="6044">
                  <c:v>604.40000000006887</c:v>
                </c:pt>
                <c:pt idx="6045">
                  <c:v>604.50000000006889</c:v>
                </c:pt>
                <c:pt idx="6046">
                  <c:v>604.60000000006892</c:v>
                </c:pt>
                <c:pt idx="6047">
                  <c:v>604.70000000006894</c:v>
                </c:pt>
                <c:pt idx="6048">
                  <c:v>604.80000000006896</c:v>
                </c:pt>
                <c:pt idx="6049">
                  <c:v>604.90000000006899</c:v>
                </c:pt>
                <c:pt idx="6050">
                  <c:v>605.00000000006901</c:v>
                </c:pt>
                <c:pt idx="6051">
                  <c:v>605.10000000006903</c:v>
                </c:pt>
                <c:pt idx="6052">
                  <c:v>605.20000000006905</c:v>
                </c:pt>
                <c:pt idx="6053">
                  <c:v>605.30000000006908</c:v>
                </c:pt>
                <c:pt idx="6054">
                  <c:v>605.4000000000691</c:v>
                </c:pt>
                <c:pt idx="6055">
                  <c:v>605.50000000006912</c:v>
                </c:pt>
                <c:pt idx="6056">
                  <c:v>605.60000000006914</c:v>
                </c:pt>
                <c:pt idx="6057">
                  <c:v>605.70000000006917</c:v>
                </c:pt>
                <c:pt idx="6058">
                  <c:v>605.80000000006919</c:v>
                </c:pt>
                <c:pt idx="6059">
                  <c:v>605.90000000006921</c:v>
                </c:pt>
                <c:pt idx="6060">
                  <c:v>606.00000000006924</c:v>
                </c:pt>
                <c:pt idx="6061">
                  <c:v>606.10000000006926</c:v>
                </c:pt>
                <c:pt idx="6062">
                  <c:v>606.20000000006928</c:v>
                </c:pt>
                <c:pt idx="6063">
                  <c:v>606.3000000000693</c:v>
                </c:pt>
                <c:pt idx="6064">
                  <c:v>606.40000000006933</c:v>
                </c:pt>
                <c:pt idx="6065">
                  <c:v>606.50000000006935</c:v>
                </c:pt>
                <c:pt idx="6066">
                  <c:v>606.60000000006937</c:v>
                </c:pt>
                <c:pt idx="6067">
                  <c:v>606.70000000006939</c:v>
                </c:pt>
                <c:pt idx="6068">
                  <c:v>606.80000000006942</c:v>
                </c:pt>
                <c:pt idx="6069">
                  <c:v>606.90000000006944</c:v>
                </c:pt>
                <c:pt idx="6070">
                  <c:v>607.00000000006946</c:v>
                </c:pt>
                <c:pt idx="6071">
                  <c:v>607.10000000006949</c:v>
                </c:pt>
                <c:pt idx="6072">
                  <c:v>607.20000000006951</c:v>
                </c:pt>
                <c:pt idx="6073">
                  <c:v>607.30000000006953</c:v>
                </c:pt>
                <c:pt idx="6074">
                  <c:v>607.40000000006955</c:v>
                </c:pt>
                <c:pt idx="6075">
                  <c:v>607.50000000006958</c:v>
                </c:pt>
                <c:pt idx="6076">
                  <c:v>607.6000000000696</c:v>
                </c:pt>
                <c:pt idx="6077">
                  <c:v>607.70000000006962</c:v>
                </c:pt>
                <c:pt idx="6078">
                  <c:v>607.80000000006964</c:v>
                </c:pt>
                <c:pt idx="6079">
                  <c:v>607.90000000006967</c:v>
                </c:pt>
                <c:pt idx="6080">
                  <c:v>608.00000000006969</c:v>
                </c:pt>
                <c:pt idx="6081">
                  <c:v>608.10000000006971</c:v>
                </c:pt>
                <c:pt idx="6082">
                  <c:v>608.20000000006974</c:v>
                </c:pt>
                <c:pt idx="6083">
                  <c:v>608.30000000006976</c:v>
                </c:pt>
                <c:pt idx="6084">
                  <c:v>608.40000000006978</c:v>
                </c:pt>
                <c:pt idx="6085">
                  <c:v>608.5000000000698</c:v>
                </c:pt>
                <c:pt idx="6086">
                  <c:v>608.60000000006983</c:v>
                </c:pt>
                <c:pt idx="6087">
                  <c:v>608.70000000006985</c:v>
                </c:pt>
                <c:pt idx="6088">
                  <c:v>608.80000000006987</c:v>
                </c:pt>
                <c:pt idx="6089">
                  <c:v>608.90000000006989</c:v>
                </c:pt>
                <c:pt idx="6090">
                  <c:v>609.00000000006992</c:v>
                </c:pt>
                <c:pt idx="6091">
                  <c:v>609.10000000006994</c:v>
                </c:pt>
                <c:pt idx="6092">
                  <c:v>609.20000000006996</c:v>
                </c:pt>
                <c:pt idx="6093">
                  <c:v>609.30000000006999</c:v>
                </c:pt>
                <c:pt idx="6094">
                  <c:v>609.40000000007001</c:v>
                </c:pt>
                <c:pt idx="6095">
                  <c:v>609.50000000007003</c:v>
                </c:pt>
                <c:pt idx="6096">
                  <c:v>609.60000000007005</c:v>
                </c:pt>
                <c:pt idx="6097">
                  <c:v>609.70000000007008</c:v>
                </c:pt>
                <c:pt idx="6098">
                  <c:v>609.8000000000701</c:v>
                </c:pt>
                <c:pt idx="6099">
                  <c:v>609.90000000007012</c:v>
                </c:pt>
                <c:pt idx="6100">
                  <c:v>610.00000000007014</c:v>
                </c:pt>
                <c:pt idx="6101">
                  <c:v>610.10000000007017</c:v>
                </c:pt>
                <c:pt idx="6102">
                  <c:v>610.20000000007019</c:v>
                </c:pt>
                <c:pt idx="6103">
                  <c:v>610.30000000007021</c:v>
                </c:pt>
                <c:pt idx="6104">
                  <c:v>610.40000000007024</c:v>
                </c:pt>
                <c:pt idx="6105">
                  <c:v>610.50000000007026</c:v>
                </c:pt>
                <c:pt idx="6106">
                  <c:v>610.60000000007028</c:v>
                </c:pt>
                <c:pt idx="6107">
                  <c:v>610.7000000000703</c:v>
                </c:pt>
                <c:pt idx="6108">
                  <c:v>610.80000000007033</c:v>
                </c:pt>
                <c:pt idx="6109">
                  <c:v>610.90000000007035</c:v>
                </c:pt>
                <c:pt idx="6110">
                  <c:v>611.00000000007037</c:v>
                </c:pt>
                <c:pt idx="6111">
                  <c:v>611.10000000007039</c:v>
                </c:pt>
                <c:pt idx="6112">
                  <c:v>611.20000000007042</c:v>
                </c:pt>
                <c:pt idx="6113">
                  <c:v>611.30000000007044</c:v>
                </c:pt>
                <c:pt idx="6114">
                  <c:v>611.40000000007046</c:v>
                </c:pt>
                <c:pt idx="6115">
                  <c:v>611.50000000007049</c:v>
                </c:pt>
                <c:pt idx="6116">
                  <c:v>611.60000000007051</c:v>
                </c:pt>
                <c:pt idx="6117">
                  <c:v>611.70000000007053</c:v>
                </c:pt>
                <c:pt idx="6118">
                  <c:v>611.80000000007055</c:v>
                </c:pt>
                <c:pt idx="6119">
                  <c:v>611.90000000007058</c:v>
                </c:pt>
                <c:pt idx="6120">
                  <c:v>612.0000000000706</c:v>
                </c:pt>
                <c:pt idx="6121">
                  <c:v>612.10000000007062</c:v>
                </c:pt>
                <c:pt idx="6122">
                  <c:v>612.20000000007065</c:v>
                </c:pt>
                <c:pt idx="6123">
                  <c:v>612.30000000007067</c:v>
                </c:pt>
                <c:pt idx="6124">
                  <c:v>612.40000000007069</c:v>
                </c:pt>
                <c:pt idx="6125">
                  <c:v>612.50000000007071</c:v>
                </c:pt>
                <c:pt idx="6126">
                  <c:v>612.60000000007074</c:v>
                </c:pt>
                <c:pt idx="6127">
                  <c:v>612.70000000007076</c:v>
                </c:pt>
                <c:pt idx="6128">
                  <c:v>612.80000000007078</c:v>
                </c:pt>
                <c:pt idx="6129">
                  <c:v>612.9000000000708</c:v>
                </c:pt>
                <c:pt idx="6130">
                  <c:v>613.00000000007083</c:v>
                </c:pt>
                <c:pt idx="6131">
                  <c:v>613.10000000007085</c:v>
                </c:pt>
                <c:pt idx="6132">
                  <c:v>613.20000000007087</c:v>
                </c:pt>
                <c:pt idx="6133">
                  <c:v>613.3000000000709</c:v>
                </c:pt>
                <c:pt idx="6134">
                  <c:v>613.40000000007092</c:v>
                </c:pt>
                <c:pt idx="6135">
                  <c:v>613.50000000007094</c:v>
                </c:pt>
                <c:pt idx="6136">
                  <c:v>613.60000000007096</c:v>
                </c:pt>
                <c:pt idx="6137">
                  <c:v>613.70000000007099</c:v>
                </c:pt>
                <c:pt idx="6138">
                  <c:v>613.80000000007101</c:v>
                </c:pt>
                <c:pt idx="6139">
                  <c:v>613.90000000007103</c:v>
                </c:pt>
                <c:pt idx="6140">
                  <c:v>614.00000000007105</c:v>
                </c:pt>
                <c:pt idx="6141">
                  <c:v>614.10000000007108</c:v>
                </c:pt>
                <c:pt idx="6142">
                  <c:v>614.2000000000711</c:v>
                </c:pt>
                <c:pt idx="6143">
                  <c:v>614.30000000007112</c:v>
                </c:pt>
                <c:pt idx="6144">
                  <c:v>614.40000000007115</c:v>
                </c:pt>
                <c:pt idx="6145">
                  <c:v>614.50000000007117</c:v>
                </c:pt>
                <c:pt idx="6146">
                  <c:v>614.60000000007119</c:v>
                </c:pt>
                <c:pt idx="6147">
                  <c:v>614.70000000007121</c:v>
                </c:pt>
                <c:pt idx="6148">
                  <c:v>614.80000000007124</c:v>
                </c:pt>
                <c:pt idx="6149">
                  <c:v>614.90000000007126</c:v>
                </c:pt>
                <c:pt idx="6150">
                  <c:v>615.00000000007128</c:v>
                </c:pt>
                <c:pt idx="6151">
                  <c:v>615.1000000000713</c:v>
                </c:pt>
                <c:pt idx="6152">
                  <c:v>615.20000000007133</c:v>
                </c:pt>
                <c:pt idx="6153">
                  <c:v>615.30000000007135</c:v>
                </c:pt>
                <c:pt idx="6154">
                  <c:v>615.40000000007137</c:v>
                </c:pt>
                <c:pt idx="6155">
                  <c:v>615.5000000000714</c:v>
                </c:pt>
                <c:pt idx="6156">
                  <c:v>615.60000000007142</c:v>
                </c:pt>
                <c:pt idx="6157">
                  <c:v>615.70000000007144</c:v>
                </c:pt>
                <c:pt idx="6158">
                  <c:v>615.80000000007146</c:v>
                </c:pt>
                <c:pt idx="6159">
                  <c:v>615.90000000007149</c:v>
                </c:pt>
                <c:pt idx="6160">
                  <c:v>616.00000000007151</c:v>
                </c:pt>
                <c:pt idx="6161">
                  <c:v>616.10000000007153</c:v>
                </c:pt>
                <c:pt idx="6162">
                  <c:v>616.20000000007155</c:v>
                </c:pt>
                <c:pt idx="6163">
                  <c:v>616.30000000007158</c:v>
                </c:pt>
                <c:pt idx="6164">
                  <c:v>616.4000000000716</c:v>
                </c:pt>
                <c:pt idx="6165">
                  <c:v>616.50000000007162</c:v>
                </c:pt>
                <c:pt idx="6166">
                  <c:v>616.60000000007165</c:v>
                </c:pt>
                <c:pt idx="6167">
                  <c:v>616.70000000007167</c:v>
                </c:pt>
                <c:pt idx="6168">
                  <c:v>616.80000000007169</c:v>
                </c:pt>
                <c:pt idx="6169">
                  <c:v>616.90000000007171</c:v>
                </c:pt>
                <c:pt idx="6170">
                  <c:v>617.00000000007174</c:v>
                </c:pt>
                <c:pt idx="6171">
                  <c:v>617.10000000007176</c:v>
                </c:pt>
                <c:pt idx="6172">
                  <c:v>617.20000000007178</c:v>
                </c:pt>
                <c:pt idx="6173">
                  <c:v>617.3000000000718</c:v>
                </c:pt>
                <c:pt idx="6174">
                  <c:v>617.40000000007183</c:v>
                </c:pt>
                <c:pt idx="6175">
                  <c:v>617.50000000007185</c:v>
                </c:pt>
                <c:pt idx="6176">
                  <c:v>617.60000000007187</c:v>
                </c:pt>
                <c:pt idx="6177">
                  <c:v>617.7000000000719</c:v>
                </c:pt>
                <c:pt idx="6178">
                  <c:v>617.80000000007192</c:v>
                </c:pt>
                <c:pt idx="6179">
                  <c:v>617.90000000007194</c:v>
                </c:pt>
                <c:pt idx="6180">
                  <c:v>618.00000000007196</c:v>
                </c:pt>
                <c:pt idx="6181">
                  <c:v>618.10000000007199</c:v>
                </c:pt>
                <c:pt idx="6182">
                  <c:v>618.20000000007201</c:v>
                </c:pt>
                <c:pt idx="6183">
                  <c:v>618.30000000007203</c:v>
                </c:pt>
                <c:pt idx="6184">
                  <c:v>618.40000000007205</c:v>
                </c:pt>
                <c:pt idx="6185">
                  <c:v>618.50000000007208</c:v>
                </c:pt>
                <c:pt idx="6186">
                  <c:v>618.6000000000721</c:v>
                </c:pt>
                <c:pt idx="6187">
                  <c:v>618.70000000007212</c:v>
                </c:pt>
                <c:pt idx="6188">
                  <c:v>618.80000000007215</c:v>
                </c:pt>
                <c:pt idx="6189">
                  <c:v>618.90000000007217</c:v>
                </c:pt>
                <c:pt idx="6190">
                  <c:v>619.00000000007219</c:v>
                </c:pt>
                <c:pt idx="6191">
                  <c:v>619.10000000007221</c:v>
                </c:pt>
                <c:pt idx="6192">
                  <c:v>619.20000000007224</c:v>
                </c:pt>
                <c:pt idx="6193">
                  <c:v>619.30000000007226</c:v>
                </c:pt>
                <c:pt idx="6194">
                  <c:v>619.40000000007228</c:v>
                </c:pt>
                <c:pt idx="6195">
                  <c:v>619.5000000000723</c:v>
                </c:pt>
                <c:pt idx="6196">
                  <c:v>619.60000000007233</c:v>
                </c:pt>
                <c:pt idx="6197">
                  <c:v>619.70000000007235</c:v>
                </c:pt>
                <c:pt idx="6198">
                  <c:v>619.80000000007237</c:v>
                </c:pt>
                <c:pt idx="6199">
                  <c:v>619.9000000000724</c:v>
                </c:pt>
                <c:pt idx="6200">
                  <c:v>620.00000000007242</c:v>
                </c:pt>
                <c:pt idx="6201">
                  <c:v>620.10000000007244</c:v>
                </c:pt>
                <c:pt idx="6202">
                  <c:v>620.20000000007246</c:v>
                </c:pt>
                <c:pt idx="6203">
                  <c:v>620.30000000007249</c:v>
                </c:pt>
                <c:pt idx="6204">
                  <c:v>620.40000000007251</c:v>
                </c:pt>
                <c:pt idx="6205">
                  <c:v>620.50000000007253</c:v>
                </c:pt>
                <c:pt idx="6206">
                  <c:v>620.60000000007255</c:v>
                </c:pt>
                <c:pt idx="6207">
                  <c:v>620.70000000007258</c:v>
                </c:pt>
                <c:pt idx="6208">
                  <c:v>620.8000000000726</c:v>
                </c:pt>
                <c:pt idx="6209">
                  <c:v>620.90000000007262</c:v>
                </c:pt>
                <c:pt idx="6210">
                  <c:v>621.00000000007265</c:v>
                </c:pt>
                <c:pt idx="6211">
                  <c:v>621.10000000007267</c:v>
                </c:pt>
                <c:pt idx="6212">
                  <c:v>621.20000000007269</c:v>
                </c:pt>
                <c:pt idx="6213">
                  <c:v>621.30000000007271</c:v>
                </c:pt>
                <c:pt idx="6214">
                  <c:v>621.40000000007274</c:v>
                </c:pt>
                <c:pt idx="6215">
                  <c:v>621.50000000007276</c:v>
                </c:pt>
                <c:pt idx="6216">
                  <c:v>621.60000000007278</c:v>
                </c:pt>
                <c:pt idx="6217">
                  <c:v>621.70000000007281</c:v>
                </c:pt>
                <c:pt idx="6218">
                  <c:v>621.80000000007283</c:v>
                </c:pt>
                <c:pt idx="6219">
                  <c:v>621.90000000007285</c:v>
                </c:pt>
                <c:pt idx="6220">
                  <c:v>622.00000000007287</c:v>
                </c:pt>
                <c:pt idx="6221">
                  <c:v>622.1000000000729</c:v>
                </c:pt>
                <c:pt idx="6222">
                  <c:v>622.20000000007292</c:v>
                </c:pt>
                <c:pt idx="6223">
                  <c:v>622.30000000007294</c:v>
                </c:pt>
                <c:pt idx="6224">
                  <c:v>622.40000000007296</c:v>
                </c:pt>
                <c:pt idx="6225">
                  <c:v>622.50000000007299</c:v>
                </c:pt>
                <c:pt idx="6226">
                  <c:v>622.60000000007301</c:v>
                </c:pt>
                <c:pt idx="6227">
                  <c:v>622.70000000007303</c:v>
                </c:pt>
                <c:pt idx="6228">
                  <c:v>622.80000000007306</c:v>
                </c:pt>
                <c:pt idx="6229">
                  <c:v>622.90000000007308</c:v>
                </c:pt>
                <c:pt idx="6230">
                  <c:v>623.0000000000731</c:v>
                </c:pt>
                <c:pt idx="6231">
                  <c:v>623.10000000007312</c:v>
                </c:pt>
                <c:pt idx="6232">
                  <c:v>623.20000000007315</c:v>
                </c:pt>
                <c:pt idx="6233">
                  <c:v>623.30000000007317</c:v>
                </c:pt>
                <c:pt idx="6234">
                  <c:v>623.40000000007319</c:v>
                </c:pt>
                <c:pt idx="6235">
                  <c:v>623.50000000007321</c:v>
                </c:pt>
                <c:pt idx="6236">
                  <c:v>623.60000000007324</c:v>
                </c:pt>
                <c:pt idx="6237">
                  <c:v>623.70000000007326</c:v>
                </c:pt>
                <c:pt idx="6238">
                  <c:v>623.80000000007328</c:v>
                </c:pt>
                <c:pt idx="6239">
                  <c:v>623.90000000007331</c:v>
                </c:pt>
                <c:pt idx="6240">
                  <c:v>624.00000000007333</c:v>
                </c:pt>
                <c:pt idx="6241">
                  <c:v>624.10000000007335</c:v>
                </c:pt>
                <c:pt idx="6242">
                  <c:v>624.20000000007337</c:v>
                </c:pt>
                <c:pt idx="6243">
                  <c:v>624.3000000000734</c:v>
                </c:pt>
                <c:pt idx="6244">
                  <c:v>624.40000000007342</c:v>
                </c:pt>
                <c:pt idx="6245">
                  <c:v>624.50000000007344</c:v>
                </c:pt>
                <c:pt idx="6246">
                  <c:v>624.60000000007346</c:v>
                </c:pt>
                <c:pt idx="6247">
                  <c:v>624.70000000007349</c:v>
                </c:pt>
                <c:pt idx="6248">
                  <c:v>624.80000000007351</c:v>
                </c:pt>
                <c:pt idx="6249">
                  <c:v>624.90000000007353</c:v>
                </c:pt>
                <c:pt idx="6250">
                  <c:v>625.00000000007356</c:v>
                </c:pt>
                <c:pt idx="6251">
                  <c:v>625.10000000007358</c:v>
                </c:pt>
                <c:pt idx="6252">
                  <c:v>625.2000000000736</c:v>
                </c:pt>
                <c:pt idx="6253">
                  <c:v>625.30000000007362</c:v>
                </c:pt>
                <c:pt idx="6254">
                  <c:v>625.40000000007365</c:v>
                </c:pt>
                <c:pt idx="6255">
                  <c:v>625.50000000007367</c:v>
                </c:pt>
                <c:pt idx="6256">
                  <c:v>625.60000000007369</c:v>
                </c:pt>
                <c:pt idx="6257">
                  <c:v>625.70000000007371</c:v>
                </c:pt>
                <c:pt idx="6258">
                  <c:v>625.80000000007374</c:v>
                </c:pt>
                <c:pt idx="6259">
                  <c:v>625.90000000007376</c:v>
                </c:pt>
                <c:pt idx="6260">
                  <c:v>626.00000000007378</c:v>
                </c:pt>
                <c:pt idx="6261">
                  <c:v>626.10000000007381</c:v>
                </c:pt>
                <c:pt idx="6262">
                  <c:v>626.20000000007383</c:v>
                </c:pt>
                <c:pt idx="6263">
                  <c:v>626.30000000007385</c:v>
                </c:pt>
                <c:pt idx="6264">
                  <c:v>626.40000000007387</c:v>
                </c:pt>
                <c:pt idx="6265">
                  <c:v>626.5000000000739</c:v>
                </c:pt>
                <c:pt idx="6266">
                  <c:v>626.60000000007392</c:v>
                </c:pt>
                <c:pt idx="6267">
                  <c:v>626.70000000007394</c:v>
                </c:pt>
                <c:pt idx="6268">
                  <c:v>626.80000000007396</c:v>
                </c:pt>
                <c:pt idx="6269">
                  <c:v>626.90000000007399</c:v>
                </c:pt>
                <c:pt idx="6270">
                  <c:v>627.00000000007401</c:v>
                </c:pt>
                <c:pt idx="6271">
                  <c:v>627.10000000007403</c:v>
                </c:pt>
                <c:pt idx="6272">
                  <c:v>627.20000000007406</c:v>
                </c:pt>
                <c:pt idx="6273">
                  <c:v>627.30000000007408</c:v>
                </c:pt>
                <c:pt idx="6274">
                  <c:v>627.4000000000741</c:v>
                </c:pt>
                <c:pt idx="6275">
                  <c:v>627.50000000007412</c:v>
                </c:pt>
                <c:pt idx="6276">
                  <c:v>627.60000000007415</c:v>
                </c:pt>
                <c:pt idx="6277">
                  <c:v>627.70000000007417</c:v>
                </c:pt>
                <c:pt idx="6278">
                  <c:v>627.80000000007419</c:v>
                </c:pt>
                <c:pt idx="6279">
                  <c:v>627.90000000007421</c:v>
                </c:pt>
                <c:pt idx="6280">
                  <c:v>628.00000000007424</c:v>
                </c:pt>
                <c:pt idx="6281">
                  <c:v>628.10000000007426</c:v>
                </c:pt>
                <c:pt idx="6282">
                  <c:v>628.20000000007428</c:v>
                </c:pt>
                <c:pt idx="6283">
                  <c:v>628.30000000007431</c:v>
                </c:pt>
                <c:pt idx="6284">
                  <c:v>628.40000000007433</c:v>
                </c:pt>
                <c:pt idx="6285">
                  <c:v>628.50000000007435</c:v>
                </c:pt>
                <c:pt idx="6286">
                  <c:v>628.60000000007437</c:v>
                </c:pt>
                <c:pt idx="6287">
                  <c:v>628.7000000000744</c:v>
                </c:pt>
                <c:pt idx="6288">
                  <c:v>628.80000000007442</c:v>
                </c:pt>
                <c:pt idx="6289">
                  <c:v>628.90000000007444</c:v>
                </c:pt>
                <c:pt idx="6290">
                  <c:v>629.00000000007446</c:v>
                </c:pt>
                <c:pt idx="6291">
                  <c:v>629.10000000007449</c:v>
                </c:pt>
                <c:pt idx="6292">
                  <c:v>629.20000000007451</c:v>
                </c:pt>
                <c:pt idx="6293">
                  <c:v>629.30000000007453</c:v>
                </c:pt>
                <c:pt idx="6294">
                  <c:v>629.40000000007456</c:v>
                </c:pt>
                <c:pt idx="6295">
                  <c:v>629.50000000007458</c:v>
                </c:pt>
                <c:pt idx="6296">
                  <c:v>629.6000000000746</c:v>
                </c:pt>
                <c:pt idx="6297">
                  <c:v>629.70000000007462</c:v>
                </c:pt>
                <c:pt idx="6298">
                  <c:v>629.80000000007465</c:v>
                </c:pt>
                <c:pt idx="6299">
                  <c:v>629.90000000007467</c:v>
                </c:pt>
                <c:pt idx="6300">
                  <c:v>630.00000000007469</c:v>
                </c:pt>
                <c:pt idx="6301">
                  <c:v>630.10000000007471</c:v>
                </c:pt>
                <c:pt idx="6302">
                  <c:v>630.20000000007474</c:v>
                </c:pt>
                <c:pt idx="6303">
                  <c:v>630.30000000007476</c:v>
                </c:pt>
                <c:pt idx="6304">
                  <c:v>630.40000000007478</c:v>
                </c:pt>
                <c:pt idx="6305">
                  <c:v>630.50000000007481</c:v>
                </c:pt>
                <c:pt idx="6306">
                  <c:v>630.60000000007483</c:v>
                </c:pt>
                <c:pt idx="6307">
                  <c:v>630.70000000007485</c:v>
                </c:pt>
                <c:pt idx="6308">
                  <c:v>630.80000000007487</c:v>
                </c:pt>
                <c:pt idx="6309">
                  <c:v>630.9000000000749</c:v>
                </c:pt>
                <c:pt idx="6310">
                  <c:v>631.00000000007492</c:v>
                </c:pt>
                <c:pt idx="6311">
                  <c:v>631.10000000007494</c:v>
                </c:pt>
                <c:pt idx="6312">
                  <c:v>631.20000000007497</c:v>
                </c:pt>
                <c:pt idx="6313">
                  <c:v>631.30000000007499</c:v>
                </c:pt>
                <c:pt idx="6314">
                  <c:v>631.40000000007501</c:v>
                </c:pt>
                <c:pt idx="6315">
                  <c:v>631.50000000007503</c:v>
                </c:pt>
                <c:pt idx="6316">
                  <c:v>631.60000000007506</c:v>
                </c:pt>
                <c:pt idx="6317">
                  <c:v>631.70000000007508</c:v>
                </c:pt>
                <c:pt idx="6318">
                  <c:v>631.8000000000751</c:v>
                </c:pt>
                <c:pt idx="6319">
                  <c:v>631.90000000007512</c:v>
                </c:pt>
                <c:pt idx="6320">
                  <c:v>632.00000000007515</c:v>
                </c:pt>
                <c:pt idx="6321">
                  <c:v>632.10000000007517</c:v>
                </c:pt>
                <c:pt idx="6322">
                  <c:v>632.20000000007519</c:v>
                </c:pt>
                <c:pt idx="6323">
                  <c:v>632.30000000007522</c:v>
                </c:pt>
                <c:pt idx="6324">
                  <c:v>632.40000000007524</c:v>
                </c:pt>
                <c:pt idx="6325">
                  <c:v>632.50000000007526</c:v>
                </c:pt>
                <c:pt idx="6326">
                  <c:v>632.60000000007528</c:v>
                </c:pt>
                <c:pt idx="6327">
                  <c:v>632.70000000007531</c:v>
                </c:pt>
                <c:pt idx="6328">
                  <c:v>632.80000000007533</c:v>
                </c:pt>
                <c:pt idx="6329">
                  <c:v>632.90000000007535</c:v>
                </c:pt>
                <c:pt idx="6330">
                  <c:v>633.00000000007537</c:v>
                </c:pt>
                <c:pt idx="6331">
                  <c:v>633.1000000000754</c:v>
                </c:pt>
                <c:pt idx="6332">
                  <c:v>633.20000000007542</c:v>
                </c:pt>
                <c:pt idx="6333">
                  <c:v>633.30000000007544</c:v>
                </c:pt>
                <c:pt idx="6334">
                  <c:v>633.40000000007547</c:v>
                </c:pt>
                <c:pt idx="6335">
                  <c:v>633.50000000007549</c:v>
                </c:pt>
                <c:pt idx="6336">
                  <c:v>633.60000000007551</c:v>
                </c:pt>
                <c:pt idx="6337">
                  <c:v>633.70000000007553</c:v>
                </c:pt>
                <c:pt idx="6338">
                  <c:v>633.80000000007556</c:v>
                </c:pt>
                <c:pt idx="6339">
                  <c:v>633.90000000007558</c:v>
                </c:pt>
                <c:pt idx="6340">
                  <c:v>634.0000000000756</c:v>
                </c:pt>
                <c:pt idx="6341">
                  <c:v>634.10000000007562</c:v>
                </c:pt>
                <c:pt idx="6342">
                  <c:v>634.20000000007565</c:v>
                </c:pt>
                <c:pt idx="6343">
                  <c:v>634.30000000007567</c:v>
                </c:pt>
                <c:pt idx="6344">
                  <c:v>634.40000000007569</c:v>
                </c:pt>
                <c:pt idx="6345">
                  <c:v>634.50000000007572</c:v>
                </c:pt>
                <c:pt idx="6346">
                  <c:v>634.60000000007574</c:v>
                </c:pt>
                <c:pt idx="6347">
                  <c:v>634.70000000007576</c:v>
                </c:pt>
                <c:pt idx="6348">
                  <c:v>634.80000000007578</c:v>
                </c:pt>
                <c:pt idx="6349">
                  <c:v>634.90000000007581</c:v>
                </c:pt>
                <c:pt idx="6350">
                  <c:v>635.00000000007583</c:v>
                </c:pt>
                <c:pt idx="6351">
                  <c:v>635.10000000007585</c:v>
                </c:pt>
                <c:pt idx="6352">
                  <c:v>635.20000000007587</c:v>
                </c:pt>
                <c:pt idx="6353">
                  <c:v>635.3000000000759</c:v>
                </c:pt>
                <c:pt idx="6354">
                  <c:v>635.40000000007592</c:v>
                </c:pt>
                <c:pt idx="6355">
                  <c:v>635.50000000007594</c:v>
                </c:pt>
                <c:pt idx="6356">
                  <c:v>635.60000000007597</c:v>
                </c:pt>
                <c:pt idx="6357">
                  <c:v>635.70000000007599</c:v>
                </c:pt>
                <c:pt idx="6358">
                  <c:v>635.80000000007601</c:v>
                </c:pt>
                <c:pt idx="6359">
                  <c:v>635.90000000007603</c:v>
                </c:pt>
                <c:pt idx="6360">
                  <c:v>636.00000000007606</c:v>
                </c:pt>
                <c:pt idx="6361">
                  <c:v>636.10000000007608</c:v>
                </c:pt>
                <c:pt idx="6362">
                  <c:v>636.2000000000761</c:v>
                </c:pt>
                <c:pt idx="6363">
                  <c:v>636.30000000007612</c:v>
                </c:pt>
                <c:pt idx="6364">
                  <c:v>636.40000000007615</c:v>
                </c:pt>
                <c:pt idx="6365">
                  <c:v>636.50000000007617</c:v>
                </c:pt>
                <c:pt idx="6366">
                  <c:v>636.60000000007619</c:v>
                </c:pt>
                <c:pt idx="6367">
                  <c:v>636.70000000007622</c:v>
                </c:pt>
                <c:pt idx="6368">
                  <c:v>636.80000000007624</c:v>
                </c:pt>
                <c:pt idx="6369">
                  <c:v>636.90000000007626</c:v>
                </c:pt>
                <c:pt idx="6370">
                  <c:v>637.00000000007628</c:v>
                </c:pt>
                <c:pt idx="6371">
                  <c:v>637.10000000007631</c:v>
                </c:pt>
                <c:pt idx="6372">
                  <c:v>637.20000000007633</c:v>
                </c:pt>
                <c:pt idx="6373">
                  <c:v>637.30000000007635</c:v>
                </c:pt>
                <c:pt idx="6374">
                  <c:v>637.40000000007637</c:v>
                </c:pt>
                <c:pt idx="6375">
                  <c:v>637.5000000000764</c:v>
                </c:pt>
                <c:pt idx="6376">
                  <c:v>637.60000000007642</c:v>
                </c:pt>
                <c:pt idx="6377">
                  <c:v>637.70000000007644</c:v>
                </c:pt>
                <c:pt idx="6378">
                  <c:v>637.80000000007647</c:v>
                </c:pt>
                <c:pt idx="6379">
                  <c:v>637.90000000007649</c:v>
                </c:pt>
                <c:pt idx="6380">
                  <c:v>638.00000000007651</c:v>
                </c:pt>
                <c:pt idx="6381">
                  <c:v>638.10000000007653</c:v>
                </c:pt>
                <c:pt idx="6382">
                  <c:v>638.20000000007656</c:v>
                </c:pt>
                <c:pt idx="6383">
                  <c:v>638.30000000007658</c:v>
                </c:pt>
                <c:pt idx="6384">
                  <c:v>638.4000000000766</c:v>
                </c:pt>
                <c:pt idx="6385">
                  <c:v>638.50000000007662</c:v>
                </c:pt>
                <c:pt idx="6386">
                  <c:v>638.60000000007665</c:v>
                </c:pt>
                <c:pt idx="6387">
                  <c:v>638.70000000007667</c:v>
                </c:pt>
                <c:pt idx="6388">
                  <c:v>638.80000000007669</c:v>
                </c:pt>
                <c:pt idx="6389">
                  <c:v>638.90000000007672</c:v>
                </c:pt>
                <c:pt idx="6390">
                  <c:v>639.00000000007674</c:v>
                </c:pt>
                <c:pt idx="6391">
                  <c:v>639.10000000007676</c:v>
                </c:pt>
                <c:pt idx="6392">
                  <c:v>639.20000000007678</c:v>
                </c:pt>
                <c:pt idx="6393">
                  <c:v>639.30000000007681</c:v>
                </c:pt>
                <c:pt idx="6394">
                  <c:v>639.40000000007683</c:v>
                </c:pt>
                <c:pt idx="6395">
                  <c:v>639.50000000007685</c:v>
                </c:pt>
                <c:pt idx="6396">
                  <c:v>639.60000000007688</c:v>
                </c:pt>
                <c:pt idx="6397">
                  <c:v>639.7000000000769</c:v>
                </c:pt>
                <c:pt idx="6398">
                  <c:v>639.80000000007692</c:v>
                </c:pt>
                <c:pt idx="6399">
                  <c:v>639.90000000007694</c:v>
                </c:pt>
                <c:pt idx="6400">
                  <c:v>640.00000000007697</c:v>
                </c:pt>
                <c:pt idx="6401">
                  <c:v>640.10000000007699</c:v>
                </c:pt>
                <c:pt idx="6402">
                  <c:v>640.20000000007701</c:v>
                </c:pt>
                <c:pt idx="6403">
                  <c:v>640.30000000007703</c:v>
                </c:pt>
                <c:pt idx="6404">
                  <c:v>640.40000000007706</c:v>
                </c:pt>
                <c:pt idx="6405">
                  <c:v>640.50000000007708</c:v>
                </c:pt>
                <c:pt idx="6406">
                  <c:v>640.6000000000771</c:v>
                </c:pt>
                <c:pt idx="6407">
                  <c:v>640.70000000007713</c:v>
                </c:pt>
                <c:pt idx="6408">
                  <c:v>640.80000000007715</c:v>
                </c:pt>
                <c:pt idx="6409">
                  <c:v>640.90000000007717</c:v>
                </c:pt>
                <c:pt idx="6410">
                  <c:v>641.00000000007719</c:v>
                </c:pt>
                <c:pt idx="6411">
                  <c:v>641.10000000007722</c:v>
                </c:pt>
                <c:pt idx="6412">
                  <c:v>641.20000000007724</c:v>
                </c:pt>
                <c:pt idx="6413">
                  <c:v>641.30000000007726</c:v>
                </c:pt>
                <c:pt idx="6414">
                  <c:v>641.40000000007728</c:v>
                </c:pt>
                <c:pt idx="6415">
                  <c:v>641.50000000007731</c:v>
                </c:pt>
                <c:pt idx="6416">
                  <c:v>641.60000000007733</c:v>
                </c:pt>
                <c:pt idx="6417">
                  <c:v>641.70000000007735</c:v>
                </c:pt>
                <c:pt idx="6418">
                  <c:v>641.80000000007738</c:v>
                </c:pt>
                <c:pt idx="6419">
                  <c:v>641.9000000000774</c:v>
                </c:pt>
                <c:pt idx="6420">
                  <c:v>642.00000000007742</c:v>
                </c:pt>
                <c:pt idx="6421">
                  <c:v>642.10000000007744</c:v>
                </c:pt>
                <c:pt idx="6422">
                  <c:v>642.20000000007747</c:v>
                </c:pt>
                <c:pt idx="6423">
                  <c:v>642.30000000007749</c:v>
                </c:pt>
                <c:pt idx="6424">
                  <c:v>642.40000000007751</c:v>
                </c:pt>
                <c:pt idx="6425">
                  <c:v>642.50000000007753</c:v>
                </c:pt>
                <c:pt idx="6426">
                  <c:v>642.60000000007756</c:v>
                </c:pt>
                <c:pt idx="6427">
                  <c:v>642.70000000007758</c:v>
                </c:pt>
                <c:pt idx="6428">
                  <c:v>642.8000000000776</c:v>
                </c:pt>
                <c:pt idx="6429">
                  <c:v>642.90000000007763</c:v>
                </c:pt>
                <c:pt idx="6430">
                  <c:v>643.00000000007765</c:v>
                </c:pt>
                <c:pt idx="6431">
                  <c:v>643.10000000007767</c:v>
                </c:pt>
                <c:pt idx="6432">
                  <c:v>643.20000000007769</c:v>
                </c:pt>
                <c:pt idx="6433">
                  <c:v>643.30000000007772</c:v>
                </c:pt>
                <c:pt idx="6434">
                  <c:v>643.40000000007774</c:v>
                </c:pt>
                <c:pt idx="6435">
                  <c:v>643.50000000007776</c:v>
                </c:pt>
                <c:pt idx="6436">
                  <c:v>643.60000000007778</c:v>
                </c:pt>
                <c:pt idx="6437">
                  <c:v>643.70000000007781</c:v>
                </c:pt>
                <c:pt idx="6438">
                  <c:v>643.80000000007783</c:v>
                </c:pt>
                <c:pt idx="6439">
                  <c:v>643.90000000007785</c:v>
                </c:pt>
                <c:pt idx="6440">
                  <c:v>644.00000000007788</c:v>
                </c:pt>
                <c:pt idx="6441">
                  <c:v>644.1000000000779</c:v>
                </c:pt>
                <c:pt idx="6442">
                  <c:v>644.20000000007792</c:v>
                </c:pt>
                <c:pt idx="6443">
                  <c:v>644.30000000007794</c:v>
                </c:pt>
                <c:pt idx="6444">
                  <c:v>644.40000000007797</c:v>
                </c:pt>
                <c:pt idx="6445">
                  <c:v>644.50000000007799</c:v>
                </c:pt>
                <c:pt idx="6446">
                  <c:v>644.60000000007801</c:v>
                </c:pt>
                <c:pt idx="6447">
                  <c:v>644.70000000007803</c:v>
                </c:pt>
                <c:pt idx="6448">
                  <c:v>644.80000000007806</c:v>
                </c:pt>
                <c:pt idx="6449">
                  <c:v>644.90000000007808</c:v>
                </c:pt>
                <c:pt idx="6450">
                  <c:v>645.0000000000781</c:v>
                </c:pt>
                <c:pt idx="6451">
                  <c:v>645.10000000007813</c:v>
                </c:pt>
                <c:pt idx="6452">
                  <c:v>645.20000000007815</c:v>
                </c:pt>
                <c:pt idx="6453">
                  <c:v>645.30000000007817</c:v>
                </c:pt>
                <c:pt idx="6454">
                  <c:v>645.40000000007819</c:v>
                </c:pt>
                <c:pt idx="6455">
                  <c:v>645.50000000007822</c:v>
                </c:pt>
                <c:pt idx="6456">
                  <c:v>645.60000000007824</c:v>
                </c:pt>
                <c:pt idx="6457">
                  <c:v>645.70000000007826</c:v>
                </c:pt>
                <c:pt idx="6458">
                  <c:v>645.80000000007828</c:v>
                </c:pt>
                <c:pt idx="6459">
                  <c:v>645.90000000007831</c:v>
                </c:pt>
                <c:pt idx="6460">
                  <c:v>646.00000000007833</c:v>
                </c:pt>
                <c:pt idx="6461">
                  <c:v>646.10000000007835</c:v>
                </c:pt>
                <c:pt idx="6462">
                  <c:v>646.20000000007838</c:v>
                </c:pt>
                <c:pt idx="6463">
                  <c:v>646.3000000000784</c:v>
                </c:pt>
                <c:pt idx="6464">
                  <c:v>646.40000000007842</c:v>
                </c:pt>
                <c:pt idx="6465">
                  <c:v>646.50000000007844</c:v>
                </c:pt>
                <c:pt idx="6466">
                  <c:v>646.60000000007847</c:v>
                </c:pt>
                <c:pt idx="6467">
                  <c:v>646.70000000007849</c:v>
                </c:pt>
                <c:pt idx="6468">
                  <c:v>646.80000000007851</c:v>
                </c:pt>
                <c:pt idx="6469">
                  <c:v>646.90000000007853</c:v>
                </c:pt>
                <c:pt idx="6470">
                  <c:v>647.00000000007856</c:v>
                </c:pt>
                <c:pt idx="6471">
                  <c:v>647.10000000007858</c:v>
                </c:pt>
                <c:pt idx="6472">
                  <c:v>647.2000000000786</c:v>
                </c:pt>
                <c:pt idx="6473">
                  <c:v>647.30000000007863</c:v>
                </c:pt>
                <c:pt idx="6474">
                  <c:v>647.40000000007865</c:v>
                </c:pt>
                <c:pt idx="6475">
                  <c:v>647.50000000007867</c:v>
                </c:pt>
                <c:pt idx="6476">
                  <c:v>647.60000000007869</c:v>
                </c:pt>
                <c:pt idx="6477">
                  <c:v>647.70000000007872</c:v>
                </c:pt>
                <c:pt idx="6478">
                  <c:v>647.80000000007874</c:v>
                </c:pt>
                <c:pt idx="6479">
                  <c:v>647.90000000007876</c:v>
                </c:pt>
              </c:numCache>
            </c:numRef>
          </c:xVal>
          <c:yVal>
            <c:numRef>
              <c:f>'new flume'!$C$2:$C$6481</c:f>
              <c:numCache>
                <c:formatCode>General</c:formatCode>
                <c:ptCount val="6480"/>
                <c:pt idx="0">
                  <c:v>0</c:v>
                </c:pt>
                <c:pt idx="1">
                  <c:v>5.7136999999999997E-8</c:v>
                </c:pt>
                <c:pt idx="2">
                  <c:v>-1.1163E-5</c:v>
                </c:pt>
                <c:pt idx="3">
                  <c:v>-1.2357E-5</c:v>
                </c:pt>
                <c:pt idx="4">
                  <c:v>-4.9131000000000002E-7</c:v>
                </c:pt>
                <c:pt idx="5">
                  <c:v>2.3419000000000001E-5</c:v>
                </c:pt>
                <c:pt idx="6">
                  <c:v>6.8306999999999995E-5</c:v>
                </c:pt>
                <c:pt idx="7">
                  <c:v>1.2400000000000001E-4</c:v>
                </c:pt>
                <c:pt idx="8">
                  <c:v>1.6899999999999999E-4</c:v>
                </c:pt>
                <c:pt idx="9">
                  <c:v>2.2241000000000001E-4</c:v>
                </c:pt>
                <c:pt idx="10">
                  <c:v>3.7081000000000001E-4</c:v>
                </c:pt>
                <c:pt idx="11">
                  <c:v>5.7629000000000003E-4</c:v>
                </c:pt>
                <c:pt idx="12">
                  <c:v>5.5953999999999997E-4</c:v>
                </c:pt>
                <c:pt idx="13">
                  <c:v>4.8297999999999999E-4</c:v>
                </c:pt>
                <c:pt idx="14">
                  <c:v>4.3910999999999999E-4</c:v>
                </c:pt>
                <c:pt idx="15">
                  <c:v>4.2342999999999998E-4</c:v>
                </c:pt>
                <c:pt idx="16">
                  <c:v>3.8463000000000001E-4</c:v>
                </c:pt>
                <c:pt idx="17">
                  <c:v>3.6084000000000002E-4</c:v>
                </c:pt>
                <c:pt idx="18">
                  <c:v>3.8214E-4</c:v>
                </c:pt>
                <c:pt idx="19">
                  <c:v>4.6497999999999998E-4</c:v>
                </c:pt>
                <c:pt idx="20">
                  <c:v>5.6254999999999999E-4</c:v>
                </c:pt>
                <c:pt idx="21">
                  <c:v>6.2996999999999999E-4</c:v>
                </c:pt>
                <c:pt idx="22">
                  <c:v>3.7942E-4</c:v>
                </c:pt>
                <c:pt idx="23">
                  <c:v>4.1748000000000002E-4</c:v>
                </c:pt>
                <c:pt idx="24">
                  <c:v>4.1554999999999999E-4</c:v>
                </c:pt>
                <c:pt idx="25">
                  <c:v>3.7869999999999999E-4</c:v>
                </c:pt>
                <c:pt idx="26">
                  <c:v>3.4532999999999998E-4</c:v>
                </c:pt>
                <c:pt idx="27">
                  <c:v>3.3536999999999998E-4</c:v>
                </c:pt>
                <c:pt idx="28">
                  <c:v>4.0182999999999999E-4</c:v>
                </c:pt>
                <c:pt idx="29">
                  <c:v>5.0219999999999996E-4</c:v>
                </c:pt>
                <c:pt idx="30">
                  <c:v>5.7326999999999996E-4</c:v>
                </c:pt>
                <c:pt idx="31">
                  <c:v>5.7848999999999997E-4</c:v>
                </c:pt>
                <c:pt idx="32">
                  <c:v>4.9319999999999995E-4</c:v>
                </c:pt>
                <c:pt idx="33">
                  <c:v>4.0779999999999999E-4</c:v>
                </c:pt>
                <c:pt idx="34">
                  <c:v>3.3024999999999998E-4</c:v>
                </c:pt>
                <c:pt idx="35">
                  <c:v>2.9731000000000001E-4</c:v>
                </c:pt>
                <c:pt idx="36">
                  <c:v>2.8302999999999998E-4</c:v>
                </c:pt>
                <c:pt idx="37">
                  <c:v>3.6623E-4</c:v>
                </c:pt>
                <c:pt idx="38">
                  <c:v>4.9343E-4</c:v>
                </c:pt>
                <c:pt idx="39">
                  <c:v>5.7481000000000003E-4</c:v>
                </c:pt>
                <c:pt idx="40">
                  <c:v>5.6366000000000001E-4</c:v>
                </c:pt>
                <c:pt idx="41">
                  <c:v>5.0011000000000001E-4</c:v>
                </c:pt>
                <c:pt idx="42">
                  <c:v>4.1840999999999997E-4</c:v>
                </c:pt>
                <c:pt idx="43">
                  <c:v>3.5441999999999998E-4</c:v>
                </c:pt>
                <c:pt idx="44">
                  <c:v>3.2462000000000002E-4</c:v>
                </c:pt>
                <c:pt idx="45">
                  <c:v>3.6551999999999998E-4</c:v>
                </c:pt>
                <c:pt idx="46">
                  <c:v>4.7966000000000003E-4</c:v>
                </c:pt>
                <c:pt idx="47">
                  <c:v>5.5082999999999998E-4</c:v>
                </c:pt>
                <c:pt idx="48">
                  <c:v>5.4929000000000002E-4</c:v>
                </c:pt>
                <c:pt idx="49">
                  <c:v>4.8171999999999999E-4</c:v>
                </c:pt>
                <c:pt idx="50">
                  <c:v>4.0349E-4</c:v>
                </c:pt>
                <c:pt idx="51">
                  <c:v>3.2337000000000002E-4</c:v>
                </c:pt>
                <c:pt idx="52">
                  <c:v>2.9755E-4</c:v>
                </c:pt>
                <c:pt idx="53">
                  <c:v>3.2455E-4</c:v>
                </c:pt>
                <c:pt idx="54">
                  <c:v>4.9195E-4</c:v>
                </c:pt>
                <c:pt idx="55">
                  <c:v>4.8611999999999999E-4</c:v>
                </c:pt>
                <c:pt idx="56">
                  <c:v>5.4962000000000001E-4</c:v>
                </c:pt>
                <c:pt idx="57">
                  <c:v>5.4023000000000005E-4</c:v>
                </c:pt>
                <c:pt idx="58">
                  <c:v>4.2549999999999999E-4</c:v>
                </c:pt>
                <c:pt idx="59">
                  <c:v>4.6005999999999998E-4</c:v>
                </c:pt>
                <c:pt idx="60">
                  <c:v>2.8982999999999998E-4</c:v>
                </c:pt>
                <c:pt idx="61">
                  <c:v>8.4300000000000003E-5</c:v>
                </c:pt>
                <c:pt idx="62">
                  <c:v>2.7419999999999998E-5</c:v>
                </c:pt>
                <c:pt idx="63">
                  <c:v>3.5980000000000002E-4</c:v>
                </c:pt>
                <c:pt idx="64">
                  <c:v>1.9846999999999998E-3</c:v>
                </c:pt>
                <c:pt idx="65">
                  <c:v>2.3391000000000002E-3</c:v>
                </c:pt>
                <c:pt idx="66">
                  <c:v>8.9703000000000005E-4</c:v>
                </c:pt>
                <c:pt idx="67">
                  <c:v>2.2466000000000001E-4</c:v>
                </c:pt>
                <c:pt idx="68">
                  <c:v>1.6998999999999999E-4</c:v>
                </c:pt>
                <c:pt idx="69">
                  <c:v>1.0253E-4</c:v>
                </c:pt>
                <c:pt idx="70">
                  <c:v>4.8707E-5</c:v>
                </c:pt>
                <c:pt idx="71">
                  <c:v>2.0568999999999999E-4</c:v>
                </c:pt>
                <c:pt idx="72">
                  <c:v>6.1985999999999996E-4</c:v>
                </c:pt>
                <c:pt idx="73">
                  <c:v>1.6038999999999999E-3</c:v>
                </c:pt>
                <c:pt idx="74">
                  <c:v>1.3292E-3</c:v>
                </c:pt>
                <c:pt idx="75">
                  <c:v>4.0948999999999998E-4</c:v>
                </c:pt>
                <c:pt idx="76">
                  <c:v>2.0531999999999999E-4</c:v>
                </c:pt>
                <c:pt idx="77">
                  <c:v>2.6142E-4</c:v>
                </c:pt>
                <c:pt idx="78">
                  <c:v>2.6533999999999998E-4</c:v>
                </c:pt>
                <c:pt idx="79">
                  <c:v>2.4382000000000001E-4</c:v>
                </c:pt>
                <c:pt idx="80">
                  <c:v>3.5703999999999998E-4</c:v>
                </c:pt>
                <c:pt idx="81">
                  <c:v>4.1549000000000002E-4</c:v>
                </c:pt>
                <c:pt idx="82">
                  <c:v>5.4920000000000001E-4</c:v>
                </c:pt>
                <c:pt idx="83">
                  <c:v>4.5343E-4</c:v>
                </c:pt>
                <c:pt idx="84">
                  <c:v>4.2295000000000001E-4</c:v>
                </c:pt>
                <c:pt idx="85">
                  <c:v>3.9075999999999998E-4</c:v>
                </c:pt>
                <c:pt idx="86">
                  <c:v>4.5836E-4</c:v>
                </c:pt>
                <c:pt idx="87">
                  <c:v>3.838E-4</c:v>
                </c:pt>
                <c:pt idx="88">
                  <c:v>2.0891E-4</c:v>
                </c:pt>
                <c:pt idx="89">
                  <c:v>1.5647999999999999E-4</c:v>
                </c:pt>
                <c:pt idx="90">
                  <c:v>3.0646999999999998E-4</c:v>
                </c:pt>
                <c:pt idx="91">
                  <c:v>6.7896000000000005E-4</c:v>
                </c:pt>
                <c:pt idx="92">
                  <c:v>1.0998E-3</c:v>
                </c:pt>
                <c:pt idx="93">
                  <c:v>6.1932000000000003E-4</c:v>
                </c:pt>
                <c:pt idx="94">
                  <c:v>2.3839999999999999E-4</c:v>
                </c:pt>
                <c:pt idx="95">
                  <c:v>1.8340000000000001E-4</c:v>
                </c:pt>
                <c:pt idx="96">
                  <c:v>1.5425000000000001E-4</c:v>
                </c:pt>
                <c:pt idx="97">
                  <c:v>1.5375E-4</c:v>
                </c:pt>
                <c:pt idx="98">
                  <c:v>3.6347000000000001E-4</c:v>
                </c:pt>
                <c:pt idx="99">
                  <c:v>8.6490000000000004E-4</c:v>
                </c:pt>
                <c:pt idx="100">
                  <c:v>1.7305000000000001E-3</c:v>
                </c:pt>
                <c:pt idx="101">
                  <c:v>1.3891999999999999E-3</c:v>
                </c:pt>
                <c:pt idx="102">
                  <c:v>4.5376999999999999E-4</c:v>
                </c:pt>
                <c:pt idx="103">
                  <c:v>2.9664999999999997E-4</c:v>
                </c:pt>
                <c:pt idx="104">
                  <c:v>3.9388999999999998E-4</c:v>
                </c:pt>
                <c:pt idx="105">
                  <c:v>3.2913000000000001E-4</c:v>
                </c:pt>
                <c:pt idx="106">
                  <c:v>2.4510999999999999E-4</c:v>
                </c:pt>
                <c:pt idx="107">
                  <c:v>2.2332E-4</c:v>
                </c:pt>
                <c:pt idx="108">
                  <c:v>4.6869000000000001E-4</c:v>
                </c:pt>
                <c:pt idx="109">
                  <c:v>7.8947000000000002E-4</c:v>
                </c:pt>
                <c:pt idx="110">
                  <c:v>1.2267000000000001E-3</c:v>
                </c:pt>
                <c:pt idx="111">
                  <c:v>7.7503000000000001E-4</c:v>
                </c:pt>
                <c:pt idx="112">
                  <c:v>2.8462000000000002E-4</c:v>
                </c:pt>
                <c:pt idx="113">
                  <c:v>2.6486000000000001E-4</c:v>
                </c:pt>
                <c:pt idx="114">
                  <c:v>2.4339000000000001E-4</c:v>
                </c:pt>
                <c:pt idx="115">
                  <c:v>1.5145999999999999E-4</c:v>
                </c:pt>
                <c:pt idx="116">
                  <c:v>1.9469999999999999E-4</c:v>
                </c:pt>
                <c:pt idx="117">
                  <c:v>5.2123999999999996E-4</c:v>
                </c:pt>
                <c:pt idx="118">
                  <c:v>1.0407000000000001E-3</c:v>
                </c:pt>
                <c:pt idx="119">
                  <c:v>6.7951999999999997E-4</c:v>
                </c:pt>
                <c:pt idx="120">
                  <c:v>1.404E-4</c:v>
                </c:pt>
                <c:pt idx="121">
                  <c:v>1.0362E-4</c:v>
                </c:pt>
                <c:pt idx="122">
                  <c:v>7.7433000000000002E-5</c:v>
                </c:pt>
                <c:pt idx="123">
                  <c:v>4.4626999999999998E-5</c:v>
                </c:pt>
                <c:pt idx="124">
                  <c:v>9.1195999999999999E-5</c:v>
                </c:pt>
                <c:pt idx="125">
                  <c:v>1.0185999999999999E-3</c:v>
                </c:pt>
                <c:pt idx="126">
                  <c:v>1.1017000000000001E-2</c:v>
                </c:pt>
                <c:pt idx="127">
                  <c:v>1.7878000000000002E-2</c:v>
                </c:pt>
                <c:pt idx="128">
                  <c:v>1.2363000000000001E-2</c:v>
                </c:pt>
                <c:pt idx="129">
                  <c:v>8.0181000000000002E-3</c:v>
                </c:pt>
                <c:pt idx="130">
                  <c:v>6.9397E-3</c:v>
                </c:pt>
                <c:pt idx="131">
                  <c:v>6.5761999999999999E-3</c:v>
                </c:pt>
                <c:pt idx="132">
                  <c:v>5.3171E-3</c:v>
                </c:pt>
                <c:pt idx="133">
                  <c:v>3.7311000000000002E-3</c:v>
                </c:pt>
                <c:pt idx="134">
                  <c:v>2.1235E-3</c:v>
                </c:pt>
                <c:pt idx="135">
                  <c:v>4.2100999999999998E-4</c:v>
                </c:pt>
                <c:pt idx="136">
                  <c:v>1.5336000000000001E-4</c:v>
                </c:pt>
                <c:pt idx="137">
                  <c:v>1.6890000000000001E-4</c:v>
                </c:pt>
                <c:pt idx="138">
                  <c:v>1.3446000000000001E-4</c:v>
                </c:pt>
                <c:pt idx="139">
                  <c:v>9.0525000000000005E-5</c:v>
                </c:pt>
                <c:pt idx="140">
                  <c:v>8.3861000000000002E-5</c:v>
                </c:pt>
                <c:pt idx="141">
                  <c:v>1.3090000000000001E-4</c:v>
                </c:pt>
                <c:pt idx="142">
                  <c:v>1.9555000000000001E-4</c:v>
                </c:pt>
                <c:pt idx="143">
                  <c:v>2.5763000000000001E-4</c:v>
                </c:pt>
                <c:pt idx="144">
                  <c:v>4.3238E-4</c:v>
                </c:pt>
                <c:pt idx="145">
                  <c:v>1.3361E-2</c:v>
                </c:pt>
                <c:pt idx="146">
                  <c:v>1.9925999999999999E-2</c:v>
                </c:pt>
                <c:pt idx="147">
                  <c:v>1.6576E-2</c:v>
                </c:pt>
                <c:pt idx="148">
                  <c:v>1.2330000000000001E-2</c:v>
                </c:pt>
                <c:pt idx="149">
                  <c:v>1.0708000000000001E-2</c:v>
                </c:pt>
                <c:pt idx="150">
                  <c:v>1.0120000000000001E-2</c:v>
                </c:pt>
                <c:pt idx="151">
                  <c:v>8.6674000000000005E-3</c:v>
                </c:pt>
                <c:pt idx="152">
                  <c:v>6.9414999999999998E-3</c:v>
                </c:pt>
                <c:pt idx="153">
                  <c:v>5.862E-3</c:v>
                </c:pt>
                <c:pt idx="154">
                  <c:v>3.7629999999999999E-3</c:v>
                </c:pt>
                <c:pt idx="155">
                  <c:v>1.9857E-3</c:v>
                </c:pt>
                <c:pt idx="156">
                  <c:v>2.3629E-4</c:v>
                </c:pt>
                <c:pt idx="157">
                  <c:v>1.1567E-4</c:v>
                </c:pt>
                <c:pt idx="158">
                  <c:v>1.3794E-4</c:v>
                </c:pt>
                <c:pt idx="159">
                  <c:v>5.9063E-5</c:v>
                </c:pt>
                <c:pt idx="160">
                  <c:v>3.4224999999999998E-5</c:v>
                </c:pt>
                <c:pt idx="161">
                  <c:v>2.6454000000000001E-5</c:v>
                </c:pt>
                <c:pt idx="162">
                  <c:v>4.4502999999999997E-5</c:v>
                </c:pt>
                <c:pt idx="163">
                  <c:v>7.6648000000000002E-5</c:v>
                </c:pt>
                <c:pt idx="164">
                  <c:v>9.1447999999999996E-5</c:v>
                </c:pt>
                <c:pt idx="165">
                  <c:v>8.8899000000000004E-5</c:v>
                </c:pt>
                <c:pt idx="166">
                  <c:v>9.0144999999999998E-5</c:v>
                </c:pt>
                <c:pt idx="167">
                  <c:v>1.1348E-4</c:v>
                </c:pt>
                <c:pt idx="168">
                  <c:v>1.3145E-4</c:v>
                </c:pt>
                <c:pt idx="169">
                  <c:v>5.0091999999999997E-4</c:v>
                </c:pt>
                <c:pt idx="170">
                  <c:v>1.9358E-2</c:v>
                </c:pt>
                <c:pt idx="171">
                  <c:v>2.1589000000000001E-2</c:v>
                </c:pt>
                <c:pt idx="172">
                  <c:v>2.2738999999999999E-2</c:v>
                </c:pt>
                <c:pt idx="173">
                  <c:v>1.7276E-2</c:v>
                </c:pt>
                <c:pt idx="174">
                  <c:v>1.3102000000000001E-2</c:v>
                </c:pt>
                <c:pt idx="175">
                  <c:v>8.2132999999999998E-3</c:v>
                </c:pt>
                <c:pt idx="176">
                  <c:v>6.2072999999999998E-3</c:v>
                </c:pt>
                <c:pt idx="177">
                  <c:v>4.8628999999999999E-3</c:v>
                </c:pt>
                <c:pt idx="178">
                  <c:v>3.9388000000000001E-3</c:v>
                </c:pt>
                <c:pt idx="179">
                  <c:v>2.7433000000000002E-3</c:v>
                </c:pt>
                <c:pt idx="180">
                  <c:v>1.6050999999999999E-3</c:v>
                </c:pt>
                <c:pt idx="181">
                  <c:v>4.0374999999999999E-5</c:v>
                </c:pt>
                <c:pt idx="182">
                  <c:v>-4.2896999999999998E-4</c:v>
                </c:pt>
                <c:pt idx="183">
                  <c:v>-3.9324999999999999E-4</c:v>
                </c:pt>
                <c:pt idx="184">
                  <c:v>-1.9661E-4</c:v>
                </c:pt>
                <c:pt idx="185">
                  <c:v>-5.0923E-5</c:v>
                </c:pt>
                <c:pt idx="186">
                  <c:v>-1.5464999999999998E-5</c:v>
                </c:pt>
                <c:pt idx="187">
                  <c:v>-1.3441999999999999E-5</c:v>
                </c:pt>
                <c:pt idx="188">
                  <c:v>-1.9746E-5</c:v>
                </c:pt>
                <c:pt idx="189">
                  <c:v>-1.3224000000000001E-5</c:v>
                </c:pt>
                <c:pt idx="190">
                  <c:v>3.1449999999999999E-5</c:v>
                </c:pt>
                <c:pt idx="191">
                  <c:v>2.0579999999999999E-4</c:v>
                </c:pt>
                <c:pt idx="192">
                  <c:v>3.0023000000000002E-4</c:v>
                </c:pt>
                <c:pt idx="193">
                  <c:v>2.0729E-4</c:v>
                </c:pt>
                <c:pt idx="194">
                  <c:v>3.3338999999999998E-4</c:v>
                </c:pt>
                <c:pt idx="195">
                  <c:v>8.0833999999999993E-3</c:v>
                </c:pt>
                <c:pt idx="196">
                  <c:v>2.5756000000000001E-2</c:v>
                </c:pt>
                <c:pt idx="197">
                  <c:v>1.9264E-2</c:v>
                </c:pt>
                <c:pt idx="198">
                  <c:v>1.3501000000000001E-2</c:v>
                </c:pt>
                <c:pt idx="199">
                  <c:v>7.8442000000000008E-3</c:v>
                </c:pt>
                <c:pt idx="200">
                  <c:v>5.7404999999999999E-3</c:v>
                </c:pt>
                <c:pt idx="201">
                  <c:v>5.7787999999999997E-3</c:v>
                </c:pt>
                <c:pt idx="202">
                  <c:v>5.5430999999999996E-3</c:v>
                </c:pt>
                <c:pt idx="203">
                  <c:v>4.9567999999999999E-3</c:v>
                </c:pt>
                <c:pt idx="204">
                  <c:v>4.1079999999999997E-3</c:v>
                </c:pt>
                <c:pt idx="205">
                  <c:v>3.0401E-3</c:v>
                </c:pt>
                <c:pt idx="206">
                  <c:v>1.3801E-3</c:v>
                </c:pt>
                <c:pt idx="207">
                  <c:v>-5.2669E-5</c:v>
                </c:pt>
                <c:pt idx="208">
                  <c:v>-8.7282999999999998E-5</c:v>
                </c:pt>
                <c:pt idx="209">
                  <c:v>-8.7839999999999999E-5</c:v>
                </c:pt>
                <c:pt idx="210">
                  <c:v>-5.6746000000000002E-5</c:v>
                </c:pt>
                <c:pt idx="211">
                  <c:v>-1.4572999999999999E-5</c:v>
                </c:pt>
                <c:pt idx="212">
                  <c:v>4.1717999999999996E-6</c:v>
                </c:pt>
                <c:pt idx="213">
                  <c:v>5.6003000000000004E-6</c:v>
                </c:pt>
                <c:pt idx="214">
                  <c:v>2.6721999999999999E-5</c:v>
                </c:pt>
                <c:pt idx="215">
                  <c:v>1.5964000000000001E-4</c:v>
                </c:pt>
                <c:pt idx="216">
                  <c:v>3.0458999999999998E-4</c:v>
                </c:pt>
                <c:pt idx="217">
                  <c:v>4.4219000000000002E-4</c:v>
                </c:pt>
                <c:pt idx="218">
                  <c:v>1.5372000000000001E-4</c:v>
                </c:pt>
                <c:pt idx="219">
                  <c:v>1.0275E-4</c:v>
                </c:pt>
                <c:pt idx="220">
                  <c:v>1.7532999999999999E-4</c:v>
                </c:pt>
                <c:pt idx="221">
                  <c:v>9.9322999999999989E-4</c:v>
                </c:pt>
                <c:pt idx="222">
                  <c:v>1.1109E-3</c:v>
                </c:pt>
                <c:pt idx="223">
                  <c:v>8.2715999999999996E-4</c:v>
                </c:pt>
                <c:pt idx="224">
                  <c:v>2.0477E-3</c:v>
                </c:pt>
                <c:pt idx="225">
                  <c:v>3.0371E-3</c:v>
                </c:pt>
                <c:pt idx="226">
                  <c:v>3.0312E-3</c:v>
                </c:pt>
                <c:pt idx="227">
                  <c:v>2.6729000000000002E-3</c:v>
                </c:pt>
                <c:pt idx="228">
                  <c:v>4.6011999999999997E-3</c:v>
                </c:pt>
                <c:pt idx="229">
                  <c:v>9.7576999999999994E-3</c:v>
                </c:pt>
                <c:pt idx="230">
                  <c:v>9.358E-3</c:v>
                </c:pt>
                <c:pt idx="231">
                  <c:v>4.7007999999999998E-3</c:v>
                </c:pt>
                <c:pt idx="232">
                  <c:v>2.3798000000000001E-3</c:v>
                </c:pt>
                <c:pt idx="233">
                  <c:v>1.2983000000000001E-3</c:v>
                </c:pt>
                <c:pt idx="234">
                  <c:v>1.5081999999999999E-3</c:v>
                </c:pt>
                <c:pt idx="235">
                  <c:v>2.9767000000000001E-5</c:v>
                </c:pt>
                <c:pt idx="236">
                  <c:v>-3.7308000000000003E-5</c:v>
                </c:pt>
                <c:pt idx="237">
                  <c:v>-4.7046000000000003E-5</c:v>
                </c:pt>
                <c:pt idx="238">
                  <c:v>-2.3643E-5</c:v>
                </c:pt>
                <c:pt idx="239">
                  <c:v>-3.5128000000000001E-6</c:v>
                </c:pt>
                <c:pt idx="240">
                  <c:v>-2.4833E-6</c:v>
                </c:pt>
                <c:pt idx="241">
                  <c:v>-2.7379000000000001E-6</c:v>
                </c:pt>
                <c:pt idx="242">
                  <c:v>3.5136999999999999E-5</c:v>
                </c:pt>
                <c:pt idx="243">
                  <c:v>1.8608000000000001E-4</c:v>
                </c:pt>
                <c:pt idx="244">
                  <c:v>7.0178999999999999E-4</c:v>
                </c:pt>
                <c:pt idx="245">
                  <c:v>1.1858999999999999E-3</c:v>
                </c:pt>
                <c:pt idx="246">
                  <c:v>1.7759E-3</c:v>
                </c:pt>
                <c:pt idx="247">
                  <c:v>1.2472E-3</c:v>
                </c:pt>
                <c:pt idx="248">
                  <c:v>5.9844E-4</c:v>
                </c:pt>
                <c:pt idx="249">
                  <c:v>8.1972000000000002E-4</c:v>
                </c:pt>
                <c:pt idx="250">
                  <c:v>8.0838999999999998E-4</c:v>
                </c:pt>
                <c:pt idx="251">
                  <c:v>2.8655999999999999E-4</c:v>
                </c:pt>
                <c:pt idx="252">
                  <c:v>6.9550999999999999E-5</c:v>
                </c:pt>
                <c:pt idx="253">
                  <c:v>3.3955000000000003E-5</c:v>
                </c:pt>
                <c:pt idx="254">
                  <c:v>1.0326E-4</c:v>
                </c:pt>
                <c:pt idx="255">
                  <c:v>3.0476E-4</c:v>
                </c:pt>
                <c:pt idx="256">
                  <c:v>4.7761E-4</c:v>
                </c:pt>
                <c:pt idx="257">
                  <c:v>7.7959000000000004E-4</c:v>
                </c:pt>
                <c:pt idx="258">
                  <c:v>7.7760000000000004E-4</c:v>
                </c:pt>
                <c:pt idx="259">
                  <c:v>6.8309999999999996E-4</c:v>
                </c:pt>
                <c:pt idx="260">
                  <c:v>5.8478000000000002E-4</c:v>
                </c:pt>
                <c:pt idx="261">
                  <c:v>6.3489999999999998E-4</c:v>
                </c:pt>
                <c:pt idx="262">
                  <c:v>5.4421999999999999E-4</c:v>
                </c:pt>
                <c:pt idx="263">
                  <c:v>4.8691000000000001E-4</c:v>
                </c:pt>
                <c:pt idx="264">
                  <c:v>3.1576E-4</c:v>
                </c:pt>
                <c:pt idx="265">
                  <c:v>9.4310999999999999E-5</c:v>
                </c:pt>
                <c:pt idx="266">
                  <c:v>1.1606E-5</c:v>
                </c:pt>
                <c:pt idx="267">
                  <c:v>4.3411000000000002E-5</c:v>
                </c:pt>
                <c:pt idx="268">
                  <c:v>2.9056999999999998E-4</c:v>
                </c:pt>
                <c:pt idx="269">
                  <c:v>5.5864E-4</c:v>
                </c:pt>
                <c:pt idx="270">
                  <c:v>6.4791999999999996E-4</c:v>
                </c:pt>
                <c:pt idx="271">
                  <c:v>1.4204E-3</c:v>
                </c:pt>
                <c:pt idx="272">
                  <c:v>1.3596000000000001E-3</c:v>
                </c:pt>
                <c:pt idx="273">
                  <c:v>1.1138000000000001E-3</c:v>
                </c:pt>
                <c:pt idx="274">
                  <c:v>1.5403999999999999E-3</c:v>
                </c:pt>
                <c:pt idx="275">
                  <c:v>1.9735999999999998E-3</c:v>
                </c:pt>
                <c:pt idx="276">
                  <c:v>1.3351999999999999E-3</c:v>
                </c:pt>
                <c:pt idx="277">
                  <c:v>8.6757999999999996E-4</c:v>
                </c:pt>
                <c:pt idx="278">
                  <c:v>3.2660000000000002E-4</c:v>
                </c:pt>
                <c:pt idx="279">
                  <c:v>1.2630000000000001E-4</c:v>
                </c:pt>
                <c:pt idx="280">
                  <c:v>5.4591E-5</c:v>
                </c:pt>
                <c:pt idx="281">
                  <c:v>9.1595000000000006E-5</c:v>
                </c:pt>
                <c:pt idx="282">
                  <c:v>3.6037999999999999E-4</c:v>
                </c:pt>
                <c:pt idx="283">
                  <c:v>4.8704999999999999E-4</c:v>
                </c:pt>
                <c:pt idx="284">
                  <c:v>1.3181E-3</c:v>
                </c:pt>
                <c:pt idx="285">
                  <c:v>7.5509000000000004E-4</c:v>
                </c:pt>
                <c:pt idx="286">
                  <c:v>2.0125000000000001E-4</c:v>
                </c:pt>
                <c:pt idx="287">
                  <c:v>7.7034999999999997E-5</c:v>
                </c:pt>
                <c:pt idx="288">
                  <c:v>1.25E-4</c:v>
                </c:pt>
                <c:pt idx="289">
                  <c:v>1.6343E-4</c:v>
                </c:pt>
                <c:pt idx="290">
                  <c:v>1.5794E-4</c:v>
                </c:pt>
                <c:pt idx="291">
                  <c:v>1.8154999999999999E-4</c:v>
                </c:pt>
                <c:pt idx="292">
                  <c:v>1.1822E-3</c:v>
                </c:pt>
                <c:pt idx="293">
                  <c:v>2.1908000000000001E-3</c:v>
                </c:pt>
                <c:pt idx="294">
                  <c:v>1.8634999999999999E-3</c:v>
                </c:pt>
                <c:pt idx="295">
                  <c:v>2.1218000000000001E-3</c:v>
                </c:pt>
                <c:pt idx="296">
                  <c:v>3.1234000000000001E-3</c:v>
                </c:pt>
                <c:pt idx="297">
                  <c:v>7.2601999999999996E-3</c:v>
                </c:pt>
                <c:pt idx="298">
                  <c:v>6.5668000000000002E-3</c:v>
                </c:pt>
                <c:pt idx="299">
                  <c:v>4.1094E-3</c:v>
                </c:pt>
                <c:pt idx="300">
                  <c:v>2.5588E-3</c:v>
                </c:pt>
                <c:pt idx="301">
                  <c:v>1.4940000000000001E-3</c:v>
                </c:pt>
                <c:pt idx="302">
                  <c:v>3.9557999999999998E-4</c:v>
                </c:pt>
                <c:pt idx="303">
                  <c:v>5.6934999999999998E-6</c:v>
                </c:pt>
                <c:pt idx="304">
                  <c:v>-1.2199E-5</c:v>
                </c:pt>
                <c:pt idx="305">
                  <c:v>-1.4253000000000001E-5</c:v>
                </c:pt>
                <c:pt idx="306">
                  <c:v>-1.5610000000000001E-5</c:v>
                </c:pt>
                <c:pt idx="307">
                  <c:v>-6.41E-5</c:v>
                </c:pt>
                <c:pt idx="308">
                  <c:v>-2.0320000000000001E-4</c:v>
                </c:pt>
                <c:pt idx="309">
                  <c:v>-1.6657E-4</c:v>
                </c:pt>
                <c:pt idx="310">
                  <c:v>5.2411999999999999E-5</c:v>
                </c:pt>
                <c:pt idx="311">
                  <c:v>2.3302000000000002E-3</c:v>
                </c:pt>
                <c:pt idx="312">
                  <c:v>1.2577E-2</c:v>
                </c:pt>
                <c:pt idx="313">
                  <c:v>1.2855E-2</c:v>
                </c:pt>
                <c:pt idx="314">
                  <c:v>7.6857999999999996E-3</c:v>
                </c:pt>
                <c:pt idx="315">
                  <c:v>5.4933999999999998E-3</c:v>
                </c:pt>
                <c:pt idx="316">
                  <c:v>4.6893999999999998E-3</c:v>
                </c:pt>
                <c:pt idx="317">
                  <c:v>4.5972000000000001E-3</c:v>
                </c:pt>
                <c:pt idx="318">
                  <c:v>4.3775000000000003E-3</c:v>
                </c:pt>
                <c:pt idx="319">
                  <c:v>4.1722E-3</c:v>
                </c:pt>
                <c:pt idx="320">
                  <c:v>3.9097999999999997E-3</c:v>
                </c:pt>
                <c:pt idx="321">
                  <c:v>4.2161999999999998E-3</c:v>
                </c:pt>
                <c:pt idx="322">
                  <c:v>5.0772999999999999E-3</c:v>
                </c:pt>
                <c:pt idx="323">
                  <c:v>6.9848999999999996E-3</c:v>
                </c:pt>
                <c:pt idx="324">
                  <c:v>1.1498E-2</c:v>
                </c:pt>
                <c:pt idx="325">
                  <c:v>1.9328999999999999E-2</c:v>
                </c:pt>
                <c:pt idx="326">
                  <c:v>1.4005999999999999E-2</c:v>
                </c:pt>
                <c:pt idx="327">
                  <c:v>6.6813999999999997E-3</c:v>
                </c:pt>
                <c:pt idx="328">
                  <c:v>4.5253000000000003E-3</c:v>
                </c:pt>
                <c:pt idx="329">
                  <c:v>2.8950999999999998E-3</c:v>
                </c:pt>
                <c:pt idx="330">
                  <c:v>2.3971999999999999E-3</c:v>
                </c:pt>
                <c:pt idx="331">
                  <c:v>2.2399E-3</c:v>
                </c:pt>
                <c:pt idx="332">
                  <c:v>1.5305E-3</c:v>
                </c:pt>
                <c:pt idx="333">
                  <c:v>6.1160000000000004E-5</c:v>
                </c:pt>
                <c:pt idx="334">
                  <c:v>-2.0384E-4</c:v>
                </c:pt>
                <c:pt idx="335">
                  <c:v>-2.7126E-4</c:v>
                </c:pt>
                <c:pt idx="336">
                  <c:v>-1.6784999999999999E-4</c:v>
                </c:pt>
                <c:pt idx="337">
                  <c:v>4.1107999999999997E-6</c:v>
                </c:pt>
                <c:pt idx="338">
                  <c:v>1.2269000000000001E-4</c:v>
                </c:pt>
                <c:pt idx="339">
                  <c:v>7.8837999999999998E-4</c:v>
                </c:pt>
                <c:pt idx="340">
                  <c:v>9.1058000000000007E-3</c:v>
                </c:pt>
                <c:pt idx="341">
                  <c:v>1.9216E-2</c:v>
                </c:pt>
                <c:pt idx="342">
                  <c:v>1.8835000000000001E-2</c:v>
                </c:pt>
                <c:pt idx="343">
                  <c:v>1.6917000000000001E-2</c:v>
                </c:pt>
                <c:pt idx="344">
                  <c:v>1.374E-2</c:v>
                </c:pt>
                <c:pt idx="345">
                  <c:v>1.1368E-2</c:v>
                </c:pt>
                <c:pt idx="346">
                  <c:v>8.7665999999999994E-3</c:v>
                </c:pt>
                <c:pt idx="347">
                  <c:v>6.7010999999999998E-3</c:v>
                </c:pt>
                <c:pt idx="348">
                  <c:v>5.6489000000000001E-3</c:v>
                </c:pt>
                <c:pt idx="349">
                  <c:v>4.1726000000000003E-3</c:v>
                </c:pt>
                <c:pt idx="350">
                  <c:v>2.431E-3</c:v>
                </c:pt>
                <c:pt idx="351">
                  <c:v>1.4468E-3</c:v>
                </c:pt>
                <c:pt idx="352">
                  <c:v>2.4666999999999999E-4</c:v>
                </c:pt>
                <c:pt idx="353">
                  <c:v>1.1177E-4</c:v>
                </c:pt>
                <c:pt idx="354">
                  <c:v>1.5874E-6</c:v>
                </c:pt>
                <c:pt idx="355">
                  <c:v>7.2123000000000004E-6</c:v>
                </c:pt>
                <c:pt idx="356">
                  <c:v>9.8378000000000009E-7</c:v>
                </c:pt>
                <c:pt idx="357">
                  <c:v>1.736E-6</c:v>
                </c:pt>
                <c:pt idx="358">
                  <c:v>3.5021999999999998E-5</c:v>
                </c:pt>
                <c:pt idx="359">
                  <c:v>1.9955999999999999E-4</c:v>
                </c:pt>
                <c:pt idx="360">
                  <c:v>2.4184E-4</c:v>
                </c:pt>
                <c:pt idx="361">
                  <c:v>6.0225000000000003E-4</c:v>
                </c:pt>
                <c:pt idx="362">
                  <c:v>1.4652999999999999E-2</c:v>
                </c:pt>
                <c:pt idx="363">
                  <c:v>4.3275000000000001E-2</c:v>
                </c:pt>
                <c:pt idx="364">
                  <c:v>3.7548999999999999E-2</c:v>
                </c:pt>
                <c:pt idx="365">
                  <c:v>3.2467000000000003E-2</c:v>
                </c:pt>
                <c:pt idx="366">
                  <c:v>2.3626999999999999E-2</c:v>
                </c:pt>
                <c:pt idx="367">
                  <c:v>1.7391E-2</c:v>
                </c:pt>
                <c:pt idx="368">
                  <c:v>1.0241999999999999E-2</c:v>
                </c:pt>
                <c:pt idx="369">
                  <c:v>1.0342E-2</c:v>
                </c:pt>
                <c:pt idx="370">
                  <c:v>8.5471999999999996E-3</c:v>
                </c:pt>
                <c:pt idx="371">
                  <c:v>5.5526999999999998E-3</c:v>
                </c:pt>
                <c:pt idx="372">
                  <c:v>2.9413999999999998E-3</c:v>
                </c:pt>
                <c:pt idx="373">
                  <c:v>1.9589E-3</c:v>
                </c:pt>
                <c:pt idx="374">
                  <c:v>5.6829000000000005E-4</c:v>
                </c:pt>
                <c:pt idx="375">
                  <c:v>8.0418000000000002E-5</c:v>
                </c:pt>
                <c:pt idx="376">
                  <c:v>-1.5164000000000001E-4</c:v>
                </c:pt>
                <c:pt idx="377">
                  <c:v>-9.9431999999999999E-6</c:v>
                </c:pt>
                <c:pt idx="378">
                  <c:v>3.1222000000000003E-7</c:v>
                </c:pt>
                <c:pt idx="379">
                  <c:v>3.2510999999999998E-7</c:v>
                </c:pt>
                <c:pt idx="380">
                  <c:v>2.2000000000000001E-3</c:v>
                </c:pt>
                <c:pt idx="381">
                  <c:v>7.2815000000000005E-2</c:v>
                </c:pt>
                <c:pt idx="382">
                  <c:v>6.7669999999999994E-2</c:v>
                </c:pt>
                <c:pt idx="383">
                  <c:v>5.3915999999999999E-2</c:v>
                </c:pt>
                <c:pt idx="384">
                  <c:v>4.7285000000000001E-2</c:v>
                </c:pt>
                <c:pt idx="385">
                  <c:v>3.6637999999999997E-2</c:v>
                </c:pt>
                <c:pt idx="386">
                  <c:v>2.4681999999999999E-2</c:v>
                </c:pt>
                <c:pt idx="387">
                  <c:v>1.6036999999999999E-2</c:v>
                </c:pt>
                <c:pt idx="388">
                  <c:v>7.1009999999999997E-3</c:v>
                </c:pt>
                <c:pt idx="389">
                  <c:v>6.8386999999999996E-3</c:v>
                </c:pt>
                <c:pt idx="390">
                  <c:v>5.6404999999999997E-3</c:v>
                </c:pt>
                <c:pt idx="391">
                  <c:v>3.5593000000000001E-3</c:v>
                </c:pt>
                <c:pt idx="392">
                  <c:v>1.4553000000000001E-3</c:v>
                </c:pt>
                <c:pt idx="393">
                  <c:v>7.3450999999999996E-4</c:v>
                </c:pt>
                <c:pt idx="394">
                  <c:v>-5.7691000000000003E-4</c:v>
                </c:pt>
                <c:pt idx="395">
                  <c:v>-2.2471000000000001E-3</c:v>
                </c:pt>
                <c:pt idx="396">
                  <c:v>-1.1716000000000001E-3</c:v>
                </c:pt>
                <c:pt idx="397">
                  <c:v>-1.438E-4</c:v>
                </c:pt>
                <c:pt idx="398">
                  <c:v>-5.9661000000000004E-6</c:v>
                </c:pt>
                <c:pt idx="399">
                  <c:v>3.7378E-7</c:v>
                </c:pt>
                <c:pt idx="400">
                  <c:v>-3.6283000000000003E-11</c:v>
                </c:pt>
                <c:pt idx="401">
                  <c:v>0</c:v>
                </c:pt>
                <c:pt idx="402">
                  <c:v>-3.7235E-6</c:v>
                </c:pt>
                <c:pt idx="403">
                  <c:v>6.8596000000000005E-5</c:v>
                </c:pt>
                <c:pt idx="404">
                  <c:v>-1.303E-4</c:v>
                </c:pt>
                <c:pt idx="405">
                  <c:v>-2.0629000000000001E-4</c:v>
                </c:pt>
                <c:pt idx="406">
                  <c:v>1.7438999999999999E-4</c:v>
                </c:pt>
                <c:pt idx="407">
                  <c:v>2.761E-3</c:v>
                </c:pt>
                <c:pt idx="408">
                  <c:v>7.5023999999999993E-2</c:v>
                </c:pt>
                <c:pt idx="409">
                  <c:v>8.4380999999999998E-2</c:v>
                </c:pt>
                <c:pt idx="410">
                  <c:v>6.0075999999999997E-2</c:v>
                </c:pt>
                <c:pt idx="411">
                  <c:v>3.9594999999999998E-2</c:v>
                </c:pt>
                <c:pt idx="412">
                  <c:v>2.0881E-2</c:v>
                </c:pt>
                <c:pt idx="413">
                  <c:v>1.1826E-2</c:v>
                </c:pt>
                <c:pt idx="414">
                  <c:v>7.2275000000000004E-3</c:v>
                </c:pt>
                <c:pt idx="415">
                  <c:v>5.9608999999999999E-3</c:v>
                </c:pt>
                <c:pt idx="416">
                  <c:v>5.4508999999999998E-3</c:v>
                </c:pt>
                <c:pt idx="417">
                  <c:v>3.8631999999999998E-3</c:v>
                </c:pt>
                <c:pt idx="418">
                  <c:v>3.2307E-3</c:v>
                </c:pt>
                <c:pt idx="419">
                  <c:v>2.5825000000000002E-3</c:v>
                </c:pt>
                <c:pt idx="420">
                  <c:v>7.0668E-4</c:v>
                </c:pt>
                <c:pt idx="421">
                  <c:v>6.6985999999999999E-4</c:v>
                </c:pt>
                <c:pt idx="422">
                  <c:v>-1.0615999999999999E-6</c:v>
                </c:pt>
                <c:pt idx="423">
                  <c:v>-2.3776000000000001E-3</c:v>
                </c:pt>
                <c:pt idx="424">
                  <c:v>-8.5347999999999999E-4</c:v>
                </c:pt>
                <c:pt idx="425">
                  <c:v>-5.8634999999999997E-5</c:v>
                </c:pt>
                <c:pt idx="426">
                  <c:v>-1.1766000000000001E-6</c:v>
                </c:pt>
                <c:pt idx="427">
                  <c:v>3.8126000000000001E-7</c:v>
                </c:pt>
                <c:pt idx="428">
                  <c:v>1.8677999999999999E-6</c:v>
                </c:pt>
                <c:pt idx="429">
                  <c:v>4.3039999999999998E-6</c:v>
                </c:pt>
                <c:pt idx="430">
                  <c:v>1.9827000000000001E-2</c:v>
                </c:pt>
                <c:pt idx="431">
                  <c:v>3.7384000000000001E-2</c:v>
                </c:pt>
                <c:pt idx="432">
                  <c:v>3.5736999999999998E-2</c:v>
                </c:pt>
                <c:pt idx="433">
                  <c:v>4.7918000000000002E-2</c:v>
                </c:pt>
                <c:pt idx="434">
                  <c:v>4.7087999999999998E-2</c:v>
                </c:pt>
                <c:pt idx="435">
                  <c:v>2.9848E-2</c:v>
                </c:pt>
                <c:pt idx="436">
                  <c:v>2.0199999999999999E-2</c:v>
                </c:pt>
                <c:pt idx="437">
                  <c:v>9.2104999999999999E-3</c:v>
                </c:pt>
                <c:pt idx="438">
                  <c:v>4.6236999999999997E-3</c:v>
                </c:pt>
                <c:pt idx="439">
                  <c:v>4.4234000000000001E-3</c:v>
                </c:pt>
                <c:pt idx="440">
                  <c:v>2.9577000000000002E-3</c:v>
                </c:pt>
                <c:pt idx="441">
                  <c:v>1.6352000000000001E-3</c:v>
                </c:pt>
                <c:pt idx="442">
                  <c:v>6.5569999999999995E-4</c:v>
                </c:pt>
                <c:pt idx="443">
                  <c:v>-9.0854999999999997E-5</c:v>
                </c:pt>
                <c:pt idx="444">
                  <c:v>-1.4078000000000001E-3</c:v>
                </c:pt>
                <c:pt idx="445">
                  <c:v>-6.8941E-4</c:v>
                </c:pt>
                <c:pt idx="446">
                  <c:v>-3.0074E-5</c:v>
                </c:pt>
                <c:pt idx="447">
                  <c:v>8.7886000000000002E-7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8.4714000000000002E-5</c:v>
                </c:pt>
                <c:pt idx="453">
                  <c:v>3.1623000000000003E-4</c:v>
                </c:pt>
                <c:pt idx="454">
                  <c:v>6.4293000000000003E-5</c:v>
                </c:pt>
                <c:pt idx="455">
                  <c:v>4.8003000000000001E-5</c:v>
                </c:pt>
                <c:pt idx="456">
                  <c:v>1.5755000000000001E-4</c:v>
                </c:pt>
                <c:pt idx="457">
                  <c:v>7.7739000000000003E-3</c:v>
                </c:pt>
                <c:pt idx="458">
                  <c:v>4.6108000000000003E-2</c:v>
                </c:pt>
                <c:pt idx="459">
                  <c:v>5.3657999999999997E-2</c:v>
                </c:pt>
                <c:pt idx="460">
                  <c:v>3.2457E-2</c:v>
                </c:pt>
                <c:pt idx="461">
                  <c:v>1.7656000000000002E-2</c:v>
                </c:pt>
                <c:pt idx="462">
                  <c:v>9.6176999999999999E-3</c:v>
                </c:pt>
                <c:pt idx="463">
                  <c:v>7.5345000000000004E-3</c:v>
                </c:pt>
                <c:pt idx="464">
                  <c:v>8.1366000000000008E-3</c:v>
                </c:pt>
                <c:pt idx="465">
                  <c:v>7.3257000000000001E-3</c:v>
                </c:pt>
                <c:pt idx="466">
                  <c:v>4.2361999999999999E-3</c:v>
                </c:pt>
                <c:pt idx="467">
                  <c:v>1.5322999999999999E-3</c:v>
                </c:pt>
                <c:pt idx="468">
                  <c:v>1.2742999999999999E-4</c:v>
                </c:pt>
                <c:pt idx="469">
                  <c:v>-8.1634999999999997E-4</c:v>
                </c:pt>
                <c:pt idx="470">
                  <c:v>-3.5076999999999998E-4</c:v>
                </c:pt>
                <c:pt idx="471">
                  <c:v>-1.7976999999999999E-4</c:v>
                </c:pt>
                <c:pt idx="472">
                  <c:v>-5.5110999999999996E-6</c:v>
                </c:pt>
                <c:pt idx="473">
                  <c:v>6.3039000000000004E-5</c:v>
                </c:pt>
                <c:pt idx="474">
                  <c:v>7.5300000000000001E-5</c:v>
                </c:pt>
                <c:pt idx="475">
                  <c:v>6.0446999999999999E-5</c:v>
                </c:pt>
                <c:pt idx="476">
                  <c:v>4.1720000000000004E-3</c:v>
                </c:pt>
                <c:pt idx="477">
                  <c:v>4.7597E-2</c:v>
                </c:pt>
                <c:pt idx="478">
                  <c:v>1.883E-2</c:v>
                </c:pt>
                <c:pt idx="479">
                  <c:v>1.184E-2</c:v>
                </c:pt>
                <c:pt idx="480">
                  <c:v>7.3883999999999998E-3</c:v>
                </c:pt>
                <c:pt idx="481">
                  <c:v>5.8697000000000003E-3</c:v>
                </c:pt>
                <c:pt idx="482">
                  <c:v>5.3869E-3</c:v>
                </c:pt>
                <c:pt idx="483">
                  <c:v>3.1692999999999999E-3</c:v>
                </c:pt>
                <c:pt idx="484">
                  <c:v>9.6334999999999997E-4</c:v>
                </c:pt>
                <c:pt idx="485">
                  <c:v>1.0292E-4</c:v>
                </c:pt>
                <c:pt idx="486">
                  <c:v>-1.8297999999999999E-3</c:v>
                </c:pt>
                <c:pt idx="487">
                  <c:v>-4.0325999999999999E-3</c:v>
                </c:pt>
                <c:pt idx="488">
                  <c:v>-2.6267E-3</c:v>
                </c:pt>
                <c:pt idx="489">
                  <c:v>-6.0358000000000005E-4</c:v>
                </c:pt>
                <c:pt idx="490">
                  <c:v>-1.3348E-4</c:v>
                </c:pt>
                <c:pt idx="491">
                  <c:v>-2.8969999999999999E-5</c:v>
                </c:pt>
                <c:pt idx="492">
                  <c:v>-2.2214000000000001E-5</c:v>
                </c:pt>
                <c:pt idx="493">
                  <c:v>-3.2162999999999997E-5</c:v>
                </c:pt>
                <c:pt idx="494">
                  <c:v>-1.5153E-5</c:v>
                </c:pt>
                <c:pt idx="495">
                  <c:v>1.2039E-4</c:v>
                </c:pt>
                <c:pt idx="496">
                  <c:v>9.3130999999999995E-3</c:v>
                </c:pt>
                <c:pt idx="497">
                  <c:v>3.8331999999999998E-2</c:v>
                </c:pt>
                <c:pt idx="498">
                  <c:v>2.4053999999999999E-2</c:v>
                </c:pt>
                <c:pt idx="499">
                  <c:v>1.4645999999999999E-2</c:v>
                </c:pt>
                <c:pt idx="500">
                  <c:v>9.6862000000000007E-3</c:v>
                </c:pt>
                <c:pt idx="501">
                  <c:v>6.9404000000000002E-3</c:v>
                </c:pt>
                <c:pt idx="502">
                  <c:v>5.7815999999999996E-3</c:v>
                </c:pt>
                <c:pt idx="503">
                  <c:v>3.9556000000000001E-3</c:v>
                </c:pt>
                <c:pt idx="504">
                  <c:v>2.6613000000000001E-3</c:v>
                </c:pt>
                <c:pt idx="505">
                  <c:v>2.7155E-3</c:v>
                </c:pt>
                <c:pt idx="506">
                  <c:v>1.8496000000000001E-3</c:v>
                </c:pt>
                <c:pt idx="507">
                  <c:v>5.7122E-5</c:v>
                </c:pt>
                <c:pt idx="508">
                  <c:v>-1.7518999999999999E-5</c:v>
                </c:pt>
                <c:pt idx="509">
                  <c:v>-2.8928999999999999E-6</c:v>
                </c:pt>
                <c:pt idx="510">
                  <c:v>-1.4025999999999999E-5</c:v>
                </c:pt>
                <c:pt idx="511">
                  <c:v>-3.807E-5</c:v>
                </c:pt>
                <c:pt idx="512">
                  <c:v>-2.0274999999999998E-3</c:v>
                </c:pt>
                <c:pt idx="513">
                  <c:v>-3.5071E-3</c:v>
                </c:pt>
                <c:pt idx="514">
                  <c:v>-2.8792000000000002E-3</c:v>
                </c:pt>
                <c:pt idx="515">
                  <c:v>-1.4709E-3</c:v>
                </c:pt>
                <c:pt idx="516">
                  <c:v>-5.3087999999999996E-4</c:v>
                </c:pt>
                <c:pt idx="517">
                  <c:v>-6.7186000000000004E-5</c:v>
                </c:pt>
                <c:pt idx="518">
                  <c:v>1.8024E-4</c:v>
                </c:pt>
                <c:pt idx="519">
                  <c:v>2.5073000000000002E-2</c:v>
                </c:pt>
                <c:pt idx="520">
                  <c:v>2.9075E-2</c:v>
                </c:pt>
                <c:pt idx="521">
                  <c:v>2.0098000000000001E-2</c:v>
                </c:pt>
                <c:pt idx="522">
                  <c:v>1.422E-2</c:v>
                </c:pt>
                <c:pt idx="523">
                  <c:v>8.6099000000000002E-3</c:v>
                </c:pt>
                <c:pt idx="524">
                  <c:v>5.9642999999999996E-3</c:v>
                </c:pt>
                <c:pt idx="525">
                  <c:v>5.3391999999999997E-3</c:v>
                </c:pt>
                <c:pt idx="526">
                  <c:v>4.3816999999999997E-3</c:v>
                </c:pt>
                <c:pt idx="527">
                  <c:v>3.5634999999999998E-3</c:v>
                </c:pt>
                <c:pt idx="528">
                  <c:v>2.6718000000000002E-3</c:v>
                </c:pt>
                <c:pt idx="529">
                  <c:v>1.7028E-3</c:v>
                </c:pt>
                <c:pt idx="530">
                  <c:v>1.0759E-4</c:v>
                </c:pt>
                <c:pt idx="531">
                  <c:v>-2.5584000000000002E-4</c:v>
                </c:pt>
                <c:pt idx="532">
                  <c:v>-4.3393000000000001E-4</c:v>
                </c:pt>
                <c:pt idx="533">
                  <c:v>-1.6856E-4</c:v>
                </c:pt>
                <c:pt idx="534">
                  <c:v>-6.8244999999999995E-5</c:v>
                </c:pt>
                <c:pt idx="535">
                  <c:v>-7.5222000000000006E-5</c:v>
                </c:pt>
                <c:pt idx="536">
                  <c:v>-1.5118E-4</c:v>
                </c:pt>
                <c:pt idx="537">
                  <c:v>-4.5307000000000002E-4</c:v>
                </c:pt>
                <c:pt idx="538">
                  <c:v>-4.3366999999999999E-4</c:v>
                </c:pt>
                <c:pt idx="539">
                  <c:v>-2.0755E-4</c:v>
                </c:pt>
                <c:pt idx="540">
                  <c:v>-5.1711999999999997E-6</c:v>
                </c:pt>
                <c:pt idx="541">
                  <c:v>3.3046999999999997E-5</c:v>
                </c:pt>
                <c:pt idx="542">
                  <c:v>1.6571000000000001E-4</c:v>
                </c:pt>
                <c:pt idx="543">
                  <c:v>1.1865000000000001E-3</c:v>
                </c:pt>
                <c:pt idx="544">
                  <c:v>3.2924E-3</c:v>
                </c:pt>
                <c:pt idx="545">
                  <c:v>7.7948999999999996E-3</c:v>
                </c:pt>
                <c:pt idx="546">
                  <c:v>7.5741999999999997E-3</c:v>
                </c:pt>
                <c:pt idx="547">
                  <c:v>5.5098999999999999E-3</c:v>
                </c:pt>
                <c:pt idx="548">
                  <c:v>4.0445999999999998E-3</c:v>
                </c:pt>
                <c:pt idx="549">
                  <c:v>3.1292999999999998E-3</c:v>
                </c:pt>
                <c:pt idx="550">
                  <c:v>1.387E-3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1.5761E-5</c:v>
                </c:pt>
                <c:pt idx="556">
                  <c:v>1.1552000000000001E-4</c:v>
                </c:pt>
                <c:pt idx="557">
                  <c:v>4.2049999999999998E-4</c:v>
                </c:pt>
                <c:pt idx="558">
                  <c:v>4.3895000000000002E-4</c:v>
                </c:pt>
                <c:pt idx="559">
                  <c:v>4.4233E-4</c:v>
                </c:pt>
                <c:pt idx="560">
                  <c:v>8.0933000000000003E-4</c:v>
                </c:pt>
                <c:pt idx="561">
                  <c:v>2.4377999999999999E-3</c:v>
                </c:pt>
                <c:pt idx="562">
                  <c:v>2.1889000000000001E-3</c:v>
                </c:pt>
                <c:pt idx="563">
                  <c:v>1.7817E-3</c:v>
                </c:pt>
                <c:pt idx="564">
                  <c:v>1.3468E-3</c:v>
                </c:pt>
                <c:pt idx="565">
                  <c:v>7.0638000000000005E-4</c:v>
                </c:pt>
                <c:pt idx="566">
                  <c:v>5.0956000000000005E-4</c:v>
                </c:pt>
                <c:pt idx="567">
                  <c:v>6.0187999999999995E-4</c:v>
                </c:pt>
                <c:pt idx="568">
                  <c:v>1.4067999999999999E-3</c:v>
                </c:pt>
                <c:pt idx="569">
                  <c:v>1.9526999999999999E-3</c:v>
                </c:pt>
                <c:pt idx="570">
                  <c:v>2.7734999999999999E-3</c:v>
                </c:pt>
                <c:pt idx="571">
                  <c:v>4.2722000000000003E-2</c:v>
                </c:pt>
                <c:pt idx="572">
                  <c:v>2.6630999999999998E-2</c:v>
                </c:pt>
                <c:pt idx="573">
                  <c:v>1.3079E-2</c:v>
                </c:pt>
                <c:pt idx="574">
                  <c:v>1.0307E-2</c:v>
                </c:pt>
                <c:pt idx="575">
                  <c:v>7.4415999999999996E-3</c:v>
                </c:pt>
                <c:pt idx="576">
                  <c:v>6.1471E-3</c:v>
                </c:pt>
                <c:pt idx="577">
                  <c:v>4.3784000000000002E-3</c:v>
                </c:pt>
                <c:pt idx="578">
                  <c:v>2.898E-3</c:v>
                </c:pt>
                <c:pt idx="579">
                  <c:v>2.2648E-3</c:v>
                </c:pt>
                <c:pt idx="580">
                  <c:v>1.2709E-4</c:v>
                </c:pt>
                <c:pt idx="581">
                  <c:v>4.0068999999999999E-5</c:v>
                </c:pt>
                <c:pt idx="582">
                  <c:v>3.1216E-8</c:v>
                </c:pt>
                <c:pt idx="583">
                  <c:v>0</c:v>
                </c:pt>
                <c:pt idx="584">
                  <c:v>-9.0297999999999996E-9</c:v>
                </c:pt>
                <c:pt idx="585">
                  <c:v>1.0875E-5</c:v>
                </c:pt>
                <c:pt idx="586">
                  <c:v>8.4674999999999998E-5</c:v>
                </c:pt>
                <c:pt idx="587">
                  <c:v>3.2799000000000001E-4</c:v>
                </c:pt>
                <c:pt idx="588">
                  <c:v>5.4543999999999999E-3</c:v>
                </c:pt>
                <c:pt idx="589">
                  <c:v>3.2933999999999998E-2</c:v>
                </c:pt>
                <c:pt idx="590">
                  <c:v>3.2800999999999997E-2</c:v>
                </c:pt>
                <c:pt idx="591">
                  <c:v>3.1953000000000002E-2</c:v>
                </c:pt>
                <c:pt idx="592">
                  <c:v>3.2302999999999998E-2</c:v>
                </c:pt>
                <c:pt idx="593">
                  <c:v>2.1000000000000001E-2</c:v>
                </c:pt>
                <c:pt idx="594">
                  <c:v>1.281E-2</c:v>
                </c:pt>
                <c:pt idx="595">
                  <c:v>9.0746999999999998E-3</c:v>
                </c:pt>
                <c:pt idx="596">
                  <c:v>5.6181E-3</c:v>
                </c:pt>
                <c:pt idx="597">
                  <c:v>2.9266000000000001E-3</c:v>
                </c:pt>
                <c:pt idx="598">
                  <c:v>1.1157000000000001E-3</c:v>
                </c:pt>
                <c:pt idx="599">
                  <c:v>2.3352E-4</c:v>
                </c:pt>
                <c:pt idx="600">
                  <c:v>-1.3971000000000001E-3</c:v>
                </c:pt>
                <c:pt idx="601">
                  <c:v>-1.5414999999999999E-3</c:v>
                </c:pt>
                <c:pt idx="602">
                  <c:v>-2.0848000000000001E-4</c:v>
                </c:pt>
                <c:pt idx="603">
                  <c:v>-1.2133000000000001E-6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-1.1233E-8</c:v>
                </c:pt>
                <c:pt idx="608">
                  <c:v>5.6246000000000003E-5</c:v>
                </c:pt>
                <c:pt idx="609">
                  <c:v>1.0411E-4</c:v>
                </c:pt>
                <c:pt idx="610">
                  <c:v>5.5886E-5</c:v>
                </c:pt>
                <c:pt idx="611">
                  <c:v>6.2156999999999996E-6</c:v>
                </c:pt>
                <c:pt idx="612">
                  <c:v>5.3687999999999997E-8</c:v>
                </c:pt>
                <c:pt idx="613">
                  <c:v>1.0974000000000001E-6</c:v>
                </c:pt>
                <c:pt idx="614">
                  <c:v>4.8024E-5</c:v>
                </c:pt>
                <c:pt idx="615">
                  <c:v>1.0430000000000001E-3</c:v>
                </c:pt>
                <c:pt idx="616">
                  <c:v>1.7992000000000001E-2</c:v>
                </c:pt>
                <c:pt idx="617">
                  <c:v>2.5828E-2</c:v>
                </c:pt>
                <c:pt idx="618">
                  <c:v>2.7837000000000001E-2</c:v>
                </c:pt>
                <c:pt idx="619">
                  <c:v>2.3941E-2</c:v>
                </c:pt>
                <c:pt idx="620">
                  <c:v>1.5869999999999999E-2</c:v>
                </c:pt>
                <c:pt idx="621">
                  <c:v>1.1743999999999999E-2</c:v>
                </c:pt>
                <c:pt idx="622">
                  <c:v>6.1761999999999997E-3</c:v>
                </c:pt>
                <c:pt idx="623">
                  <c:v>2.2184000000000001E-3</c:v>
                </c:pt>
                <c:pt idx="624">
                  <c:v>1.1547E-3</c:v>
                </c:pt>
                <c:pt idx="625">
                  <c:v>1.1949E-3</c:v>
                </c:pt>
                <c:pt idx="626">
                  <c:v>2.1063000000000001E-4</c:v>
                </c:pt>
                <c:pt idx="627">
                  <c:v>-3.0467E-4</c:v>
                </c:pt>
                <c:pt idx="628">
                  <c:v>-2.3107999999999999E-4</c:v>
                </c:pt>
                <c:pt idx="629">
                  <c:v>-6.6876000000000001E-5</c:v>
                </c:pt>
                <c:pt idx="630">
                  <c:v>3.6726000000000002E-6</c:v>
                </c:pt>
                <c:pt idx="631">
                  <c:v>1.838E-6</c:v>
                </c:pt>
                <c:pt idx="632">
                  <c:v>4.6959999999999998E-8</c:v>
                </c:pt>
                <c:pt idx="633">
                  <c:v>2.3624E-7</c:v>
                </c:pt>
                <c:pt idx="634">
                  <c:v>5.7142000000000003E-6</c:v>
                </c:pt>
                <c:pt idx="635">
                  <c:v>3.2393E-5</c:v>
                </c:pt>
                <c:pt idx="636">
                  <c:v>2.9775E-4</c:v>
                </c:pt>
                <c:pt idx="637">
                  <c:v>7.1544999999999996E-4</c:v>
                </c:pt>
                <c:pt idx="638">
                  <c:v>5.5889000000000004E-4</c:v>
                </c:pt>
                <c:pt idx="639">
                  <c:v>2.0207999999999999E-4</c:v>
                </c:pt>
                <c:pt idx="640">
                  <c:v>5.1706000000000003E-5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4.5684000000000002E-4</c:v>
                </c:pt>
                <c:pt idx="645">
                  <c:v>2.4236000000000001E-3</c:v>
                </c:pt>
                <c:pt idx="646">
                  <c:v>2.418E-3</c:v>
                </c:pt>
                <c:pt idx="647">
                  <c:v>2.9949000000000002E-4</c:v>
                </c:pt>
                <c:pt idx="648">
                  <c:v>-3.1545E-4</c:v>
                </c:pt>
                <c:pt idx="649">
                  <c:v>-3.4691000000000002E-4</c:v>
                </c:pt>
                <c:pt idx="650">
                  <c:v>-2.5181999999999998E-4</c:v>
                </c:pt>
                <c:pt idx="651">
                  <c:v>-1.0388E-4</c:v>
                </c:pt>
                <c:pt idx="652">
                  <c:v>7.0258000000000004E-5</c:v>
                </c:pt>
                <c:pt idx="653">
                  <c:v>2.1631999999999999E-5</c:v>
                </c:pt>
                <c:pt idx="654">
                  <c:v>1.8339999999999999E-3</c:v>
                </c:pt>
                <c:pt idx="655">
                  <c:v>1.2207000000000001E-2</c:v>
                </c:pt>
                <c:pt idx="656">
                  <c:v>1.1154000000000001E-2</c:v>
                </c:pt>
                <c:pt idx="657">
                  <c:v>7.6791999999999997E-3</c:v>
                </c:pt>
                <c:pt idx="658">
                  <c:v>6.0845999999999999E-3</c:v>
                </c:pt>
                <c:pt idx="659">
                  <c:v>4.9614000000000004E-3</c:v>
                </c:pt>
                <c:pt idx="660">
                  <c:v>3.6541E-3</c:v>
                </c:pt>
                <c:pt idx="661">
                  <c:v>2.7564999999999998E-3</c:v>
                </c:pt>
                <c:pt idx="662">
                  <c:v>6.3571000000000005E-4</c:v>
                </c:pt>
                <c:pt idx="663">
                  <c:v>8.6240999999999998E-4</c:v>
                </c:pt>
                <c:pt idx="664">
                  <c:v>2.7020000000000001E-4</c:v>
                </c:pt>
                <c:pt idx="665">
                  <c:v>2.2001E-4</c:v>
                </c:pt>
                <c:pt idx="666">
                  <c:v>1.5927000000000001E-4</c:v>
                </c:pt>
                <c:pt idx="667">
                  <c:v>1.8603000000000001E-4</c:v>
                </c:pt>
                <c:pt idx="668">
                  <c:v>4.0920999999999999E-2</c:v>
                </c:pt>
                <c:pt idx="669">
                  <c:v>3.2865999999999999E-2</c:v>
                </c:pt>
                <c:pt idx="670">
                  <c:v>1.7694999999999999E-2</c:v>
                </c:pt>
                <c:pt idx="671">
                  <c:v>8.6616000000000002E-3</c:v>
                </c:pt>
                <c:pt idx="672">
                  <c:v>5.2094999999999997E-3</c:v>
                </c:pt>
                <c:pt idx="673">
                  <c:v>2.9071000000000001E-3</c:v>
                </c:pt>
                <c:pt idx="674">
                  <c:v>3.2211000000000002E-3</c:v>
                </c:pt>
                <c:pt idx="675">
                  <c:v>2.0243000000000001E-3</c:v>
                </c:pt>
                <c:pt idx="676">
                  <c:v>9.1315999999999999E-4</c:v>
                </c:pt>
                <c:pt idx="677">
                  <c:v>2.1335E-3</c:v>
                </c:pt>
                <c:pt idx="678">
                  <c:v>3.3557999999999998E-2</c:v>
                </c:pt>
                <c:pt idx="679">
                  <c:v>4.1457000000000001E-2</c:v>
                </c:pt>
                <c:pt idx="680">
                  <c:v>1.7295999999999999E-2</c:v>
                </c:pt>
                <c:pt idx="681">
                  <c:v>9.2175E-3</c:v>
                </c:pt>
                <c:pt idx="682">
                  <c:v>7.1276000000000004E-3</c:v>
                </c:pt>
                <c:pt idx="683">
                  <c:v>9.2452999999999997E-3</c:v>
                </c:pt>
                <c:pt idx="684">
                  <c:v>6.4273000000000004E-3</c:v>
                </c:pt>
                <c:pt idx="685">
                  <c:v>3.4196000000000001E-3</c:v>
                </c:pt>
                <c:pt idx="686">
                  <c:v>1.4369999999999999E-3</c:v>
                </c:pt>
                <c:pt idx="687">
                  <c:v>1.7482999999999999E-3</c:v>
                </c:pt>
                <c:pt idx="688">
                  <c:v>1.5116000000000001E-3</c:v>
                </c:pt>
                <c:pt idx="689">
                  <c:v>-7.0069999999999998E-5</c:v>
                </c:pt>
                <c:pt idx="690">
                  <c:v>1.2011000000000001E-5</c:v>
                </c:pt>
                <c:pt idx="691">
                  <c:v>4.8051999999999999E-8</c:v>
                </c:pt>
                <c:pt idx="692">
                  <c:v>0</c:v>
                </c:pt>
                <c:pt idx="693">
                  <c:v>3.5830000000000001E-2</c:v>
                </c:pt>
                <c:pt idx="694">
                  <c:v>8.5330000000000003E-2</c:v>
                </c:pt>
                <c:pt idx="695">
                  <c:v>9.5059000000000005E-2</c:v>
                </c:pt>
                <c:pt idx="696">
                  <c:v>9.1299000000000005E-2</c:v>
                </c:pt>
                <c:pt idx="697">
                  <c:v>4.8647000000000003E-2</c:v>
                </c:pt>
                <c:pt idx="698">
                  <c:v>1.9859999999999999E-2</c:v>
                </c:pt>
                <c:pt idx="699">
                  <c:v>1.1442000000000001E-2</c:v>
                </c:pt>
                <c:pt idx="700">
                  <c:v>8.4781000000000006E-3</c:v>
                </c:pt>
                <c:pt idx="701">
                  <c:v>6.5363000000000001E-3</c:v>
                </c:pt>
                <c:pt idx="702">
                  <c:v>7.6724999999999996E-3</c:v>
                </c:pt>
                <c:pt idx="703">
                  <c:v>5.8773999999999996E-3</c:v>
                </c:pt>
                <c:pt idx="704">
                  <c:v>2.5011999999999999E-3</c:v>
                </c:pt>
                <c:pt idx="705">
                  <c:v>9.2079E-4</c:v>
                </c:pt>
                <c:pt idx="706">
                  <c:v>4.2329999999999999E-4</c:v>
                </c:pt>
                <c:pt idx="707">
                  <c:v>7.7809999999999999E-4</c:v>
                </c:pt>
                <c:pt idx="708">
                  <c:v>4.1376999999999999E-4</c:v>
                </c:pt>
                <c:pt idx="709">
                  <c:v>-2.7995E-4</c:v>
                </c:pt>
                <c:pt idx="710">
                  <c:v>-2.9641999999999998E-5</c:v>
                </c:pt>
                <c:pt idx="711">
                  <c:v>1.5234999999999999E-6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5.2360999999999997E-6</c:v>
                </c:pt>
                <c:pt idx="717">
                  <c:v>6.5895999999999994E-5</c:v>
                </c:pt>
                <c:pt idx="718">
                  <c:v>1.3961999999999999E-4</c:v>
                </c:pt>
                <c:pt idx="719">
                  <c:v>8.2201999999999997E-5</c:v>
                </c:pt>
                <c:pt idx="720">
                  <c:v>2.1086999999999999E-4</c:v>
                </c:pt>
                <c:pt idx="721">
                  <c:v>5.4611E-3</c:v>
                </c:pt>
                <c:pt idx="722">
                  <c:v>2.4995E-2</c:v>
                </c:pt>
                <c:pt idx="723">
                  <c:v>3.1635000000000003E-2</c:v>
                </c:pt>
                <c:pt idx="724">
                  <c:v>2.1759000000000001E-2</c:v>
                </c:pt>
                <c:pt idx="725">
                  <c:v>1.2965000000000001E-2</c:v>
                </c:pt>
                <c:pt idx="726">
                  <c:v>7.8501000000000005E-3</c:v>
                </c:pt>
                <c:pt idx="727">
                  <c:v>7.9422E-3</c:v>
                </c:pt>
                <c:pt idx="728">
                  <c:v>6.1073000000000004E-3</c:v>
                </c:pt>
                <c:pt idx="729">
                  <c:v>4.0704000000000001E-3</c:v>
                </c:pt>
                <c:pt idx="730">
                  <c:v>2.3438000000000001E-3</c:v>
                </c:pt>
                <c:pt idx="731">
                  <c:v>1.7849000000000001E-3</c:v>
                </c:pt>
                <c:pt idx="732">
                  <c:v>9.2420000000000002E-4</c:v>
                </c:pt>
                <c:pt idx="733">
                  <c:v>4.4182999999999999E-4</c:v>
                </c:pt>
                <c:pt idx="734">
                  <c:v>2.9945999999999998E-4</c:v>
                </c:pt>
                <c:pt idx="735">
                  <c:v>1.1106E-4</c:v>
                </c:pt>
                <c:pt idx="736">
                  <c:v>6.9669E-5</c:v>
                </c:pt>
                <c:pt idx="737">
                  <c:v>3.1350999999999998E-5</c:v>
                </c:pt>
                <c:pt idx="738">
                  <c:v>5.5275000000000002E-5</c:v>
                </c:pt>
                <c:pt idx="739">
                  <c:v>3.4029999999999998E-4</c:v>
                </c:pt>
                <c:pt idx="740">
                  <c:v>1.5403000000000001E-3</c:v>
                </c:pt>
                <c:pt idx="741">
                  <c:v>4.3306999999999998E-2</c:v>
                </c:pt>
                <c:pt idx="742">
                  <c:v>4.2457000000000002E-2</c:v>
                </c:pt>
                <c:pt idx="743">
                  <c:v>2.7373999999999999E-2</c:v>
                </c:pt>
                <c:pt idx="744">
                  <c:v>1.8012E-2</c:v>
                </c:pt>
                <c:pt idx="745">
                  <c:v>1.1023E-2</c:v>
                </c:pt>
                <c:pt idx="746">
                  <c:v>8.2658000000000002E-3</c:v>
                </c:pt>
                <c:pt idx="747">
                  <c:v>7.3670999999999997E-3</c:v>
                </c:pt>
                <c:pt idx="748">
                  <c:v>4.3610000000000003E-3</c:v>
                </c:pt>
                <c:pt idx="749">
                  <c:v>1.2937000000000001E-3</c:v>
                </c:pt>
                <c:pt idx="750">
                  <c:v>-1.0933E-3</c:v>
                </c:pt>
                <c:pt idx="751">
                  <c:v>-6.1891999999999997E-3</c:v>
                </c:pt>
                <c:pt idx="752">
                  <c:v>-1.2978999999999999E-2</c:v>
                </c:pt>
                <c:pt idx="753">
                  <c:v>-7.9313000000000005E-3</c:v>
                </c:pt>
                <c:pt idx="754">
                  <c:v>-1.5587000000000001E-3</c:v>
                </c:pt>
                <c:pt idx="755">
                  <c:v>2.4740000000000001E-3</c:v>
                </c:pt>
                <c:pt idx="756">
                  <c:v>2.3934999999999998E-3</c:v>
                </c:pt>
                <c:pt idx="757">
                  <c:v>1.7223000000000001E-5</c:v>
                </c:pt>
                <c:pt idx="758">
                  <c:v>0</c:v>
                </c:pt>
                <c:pt idx="759">
                  <c:v>1.2199999999999999E-3</c:v>
                </c:pt>
                <c:pt idx="760">
                  <c:v>8.1411999999999995E-3</c:v>
                </c:pt>
                <c:pt idx="761">
                  <c:v>8.3514000000000001E-3</c:v>
                </c:pt>
                <c:pt idx="762">
                  <c:v>5.9801999999999998E-3</c:v>
                </c:pt>
                <c:pt idx="763">
                  <c:v>5.5087000000000001E-3</c:v>
                </c:pt>
                <c:pt idx="764">
                  <c:v>4.9383999999999999E-3</c:v>
                </c:pt>
                <c:pt idx="765">
                  <c:v>4.1361999999999996E-3</c:v>
                </c:pt>
                <c:pt idx="766">
                  <c:v>3.6446999999999998E-3</c:v>
                </c:pt>
                <c:pt idx="767">
                  <c:v>3.026E-3</c:v>
                </c:pt>
                <c:pt idx="768">
                  <c:v>2.0714000000000002E-3</c:v>
                </c:pt>
                <c:pt idx="769">
                  <c:v>1.6398999999999999E-3</c:v>
                </c:pt>
                <c:pt idx="770">
                  <c:v>7.9553000000000002E-4</c:v>
                </c:pt>
                <c:pt idx="771">
                  <c:v>7.1730999999999997E-4</c:v>
                </c:pt>
                <c:pt idx="772">
                  <c:v>5.5942000000000003E-4</c:v>
                </c:pt>
                <c:pt idx="773">
                  <c:v>3.2298E-4</c:v>
                </c:pt>
                <c:pt idx="774">
                  <c:v>2.4397000000000001E-4</c:v>
                </c:pt>
                <c:pt idx="775">
                  <c:v>2.8416999999999999E-5</c:v>
                </c:pt>
                <c:pt idx="776">
                  <c:v>1.3869999999999999E-5</c:v>
                </c:pt>
                <c:pt idx="777">
                  <c:v>5.3526000000000002E-5</c:v>
                </c:pt>
                <c:pt idx="778">
                  <c:v>1.6961999999999999E-4</c:v>
                </c:pt>
                <c:pt idx="779">
                  <c:v>2.1507000000000001E-4</c:v>
                </c:pt>
                <c:pt idx="780">
                  <c:v>-2.8769000000000001E-4</c:v>
                </c:pt>
                <c:pt idx="781">
                  <c:v>-1.6037E-3</c:v>
                </c:pt>
                <c:pt idx="782">
                  <c:v>-3.2477999999999999E-3</c:v>
                </c:pt>
                <c:pt idx="783">
                  <c:v>3.3267000000000001E-3</c:v>
                </c:pt>
                <c:pt idx="784">
                  <c:v>3.4450000000000001E-2</c:v>
                </c:pt>
                <c:pt idx="785">
                  <c:v>2.2543000000000001E-2</c:v>
                </c:pt>
                <c:pt idx="786">
                  <c:v>1.1662E-2</c:v>
                </c:pt>
                <c:pt idx="787">
                  <c:v>7.5516000000000003E-3</c:v>
                </c:pt>
                <c:pt idx="788">
                  <c:v>5.6828E-3</c:v>
                </c:pt>
                <c:pt idx="789">
                  <c:v>4.6677000000000003E-3</c:v>
                </c:pt>
                <c:pt idx="790">
                  <c:v>3.0531E-3</c:v>
                </c:pt>
                <c:pt idx="791">
                  <c:v>2.2518E-3</c:v>
                </c:pt>
                <c:pt idx="792">
                  <c:v>3.4790999999999999E-4</c:v>
                </c:pt>
                <c:pt idx="793">
                  <c:v>3.9711E-4</c:v>
                </c:pt>
                <c:pt idx="794">
                  <c:v>6.0126000000000005E-4</c:v>
                </c:pt>
                <c:pt idx="795">
                  <c:v>7.4987999999999997E-4</c:v>
                </c:pt>
                <c:pt idx="796">
                  <c:v>1.2811999999999999E-3</c:v>
                </c:pt>
                <c:pt idx="797">
                  <c:v>2.6781000000000001E-3</c:v>
                </c:pt>
                <c:pt idx="798">
                  <c:v>2.4976999999999998E-3</c:v>
                </c:pt>
                <c:pt idx="799">
                  <c:v>2.6744999999999998E-3</c:v>
                </c:pt>
                <c:pt idx="800">
                  <c:v>2.4358000000000001E-3</c:v>
                </c:pt>
                <c:pt idx="801">
                  <c:v>4.5905000000000002E-4</c:v>
                </c:pt>
                <c:pt idx="802">
                  <c:v>1.5801000000000001E-4</c:v>
                </c:pt>
                <c:pt idx="803">
                  <c:v>3.3735000000000001E-5</c:v>
                </c:pt>
                <c:pt idx="804">
                  <c:v>9.7578E-6</c:v>
                </c:pt>
                <c:pt idx="805">
                  <c:v>1.3746E-5</c:v>
                </c:pt>
                <c:pt idx="806">
                  <c:v>5.3631000000000002E-5</c:v>
                </c:pt>
                <c:pt idx="807">
                  <c:v>9.0637000000000007E-5</c:v>
                </c:pt>
                <c:pt idx="808">
                  <c:v>3.2478000000000003E-5</c:v>
                </c:pt>
                <c:pt idx="809">
                  <c:v>-1.2443999999999999E-4</c:v>
                </c:pt>
                <c:pt idx="810">
                  <c:v>-5.8514000000000003E-5</c:v>
                </c:pt>
                <c:pt idx="811">
                  <c:v>1.6038000000000001E-4</c:v>
                </c:pt>
                <c:pt idx="812">
                  <c:v>1.034E-3</c:v>
                </c:pt>
                <c:pt idx="813">
                  <c:v>1.2194999999999999E-2</c:v>
                </c:pt>
                <c:pt idx="814">
                  <c:v>1.5606E-2</c:v>
                </c:pt>
                <c:pt idx="815">
                  <c:v>1.2453000000000001E-2</c:v>
                </c:pt>
                <c:pt idx="816">
                  <c:v>1.2128E-2</c:v>
                </c:pt>
                <c:pt idx="817">
                  <c:v>1.1339E-2</c:v>
                </c:pt>
                <c:pt idx="818">
                  <c:v>1.1747E-2</c:v>
                </c:pt>
                <c:pt idx="819">
                  <c:v>9.9687999999999999E-3</c:v>
                </c:pt>
                <c:pt idx="820">
                  <c:v>7.2427000000000004E-3</c:v>
                </c:pt>
                <c:pt idx="821">
                  <c:v>4.6738999999999999E-3</c:v>
                </c:pt>
                <c:pt idx="822">
                  <c:v>3.5149000000000001E-3</c:v>
                </c:pt>
                <c:pt idx="823">
                  <c:v>3.0693000000000001E-3</c:v>
                </c:pt>
                <c:pt idx="824">
                  <c:v>3.0907E-3</c:v>
                </c:pt>
                <c:pt idx="825">
                  <c:v>1.9170999999999999E-3</c:v>
                </c:pt>
                <c:pt idx="826">
                  <c:v>7.9644000000000004E-4</c:v>
                </c:pt>
                <c:pt idx="827">
                  <c:v>7.7853999999999998E-4</c:v>
                </c:pt>
                <c:pt idx="828">
                  <c:v>3.1915999999999997E-4</c:v>
                </c:pt>
                <c:pt idx="829">
                  <c:v>2.1065999999999999E-4</c:v>
                </c:pt>
                <c:pt idx="830">
                  <c:v>2.7019999999999999E-2</c:v>
                </c:pt>
                <c:pt idx="831">
                  <c:v>2.6731999999999999E-2</c:v>
                </c:pt>
                <c:pt idx="832">
                  <c:v>1.2959E-2</c:v>
                </c:pt>
                <c:pt idx="833">
                  <c:v>5.7808E-3</c:v>
                </c:pt>
                <c:pt idx="834">
                  <c:v>3.1491000000000002E-3</c:v>
                </c:pt>
                <c:pt idx="835">
                  <c:v>2.6947999999999998E-3</c:v>
                </c:pt>
                <c:pt idx="836">
                  <c:v>2.4214000000000002E-3</c:v>
                </c:pt>
                <c:pt idx="837">
                  <c:v>1.1875E-3</c:v>
                </c:pt>
                <c:pt idx="838">
                  <c:v>1.5508000000000001E-4</c:v>
                </c:pt>
                <c:pt idx="839">
                  <c:v>1.4622999999999999E-4</c:v>
                </c:pt>
                <c:pt idx="840">
                  <c:v>-2.0818E-4</c:v>
                </c:pt>
                <c:pt idx="841">
                  <c:v>-5.1102000000000005E-4</c:v>
                </c:pt>
                <c:pt idx="842">
                  <c:v>-3.9509000000000001E-4</c:v>
                </c:pt>
                <c:pt idx="843">
                  <c:v>-8.0146000000000001E-5</c:v>
                </c:pt>
                <c:pt idx="844">
                  <c:v>-7.5216000000000001E-6</c:v>
                </c:pt>
                <c:pt idx="845">
                  <c:v>1.5463E-4</c:v>
                </c:pt>
                <c:pt idx="846">
                  <c:v>6.1746000000000001E-4</c:v>
                </c:pt>
                <c:pt idx="847">
                  <c:v>1.5219999999999999E-2</c:v>
                </c:pt>
                <c:pt idx="848">
                  <c:v>2.5644E-2</c:v>
                </c:pt>
                <c:pt idx="849">
                  <c:v>1.8700999999999999E-2</c:v>
                </c:pt>
                <c:pt idx="850">
                  <c:v>1.3273999999999999E-2</c:v>
                </c:pt>
                <c:pt idx="851">
                  <c:v>8.9388999999999996E-3</c:v>
                </c:pt>
                <c:pt idx="852">
                  <c:v>6.6997000000000003E-3</c:v>
                </c:pt>
                <c:pt idx="853">
                  <c:v>5.1621000000000002E-3</c:v>
                </c:pt>
                <c:pt idx="854">
                  <c:v>3.3143999999999999E-3</c:v>
                </c:pt>
                <c:pt idx="855">
                  <c:v>1.0127999999999999E-3</c:v>
                </c:pt>
                <c:pt idx="856">
                  <c:v>-9.7065000000000007E-5</c:v>
                </c:pt>
                <c:pt idx="857">
                  <c:v>-1.1722E-3</c:v>
                </c:pt>
                <c:pt idx="858">
                  <c:v>-3.7431000000000001E-3</c:v>
                </c:pt>
                <c:pt idx="859">
                  <c:v>-4.1032999999999998E-3</c:v>
                </c:pt>
                <c:pt idx="860">
                  <c:v>-9.6374999999999998E-4</c:v>
                </c:pt>
                <c:pt idx="861">
                  <c:v>-7.0099999999999996E-5</c:v>
                </c:pt>
                <c:pt idx="862">
                  <c:v>-6.0243000000000005E-8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1.9869000000000001E-4</c:v>
                </c:pt>
                <c:pt idx="867">
                  <c:v>1.1316E-3</c:v>
                </c:pt>
                <c:pt idx="868">
                  <c:v>1.5467E-3</c:v>
                </c:pt>
                <c:pt idx="869">
                  <c:v>1.5309E-3</c:v>
                </c:pt>
                <c:pt idx="870">
                  <c:v>7.0748000000000002E-4</c:v>
                </c:pt>
                <c:pt idx="871">
                  <c:v>6.9737E-4</c:v>
                </c:pt>
                <c:pt idx="872">
                  <c:v>5.3963999999999998E-4</c:v>
                </c:pt>
                <c:pt idx="873">
                  <c:v>3.7620999999999998E-4</c:v>
                </c:pt>
                <c:pt idx="874">
                  <c:v>2.4529E-4</c:v>
                </c:pt>
                <c:pt idx="875">
                  <c:v>2.5506999999999998E-4</c:v>
                </c:pt>
                <c:pt idx="876">
                  <c:v>1.0585E-4</c:v>
                </c:pt>
                <c:pt idx="877">
                  <c:v>2.3866000000000002E-5</c:v>
                </c:pt>
                <c:pt idx="878">
                  <c:v>0</c:v>
                </c:pt>
                <c:pt idx="879">
                  <c:v>0</c:v>
                </c:pt>
                <c:pt idx="880">
                  <c:v>1.4819000000000001E-7</c:v>
                </c:pt>
                <c:pt idx="881">
                  <c:v>2.8986000000000002E-4</c:v>
                </c:pt>
                <c:pt idx="882">
                  <c:v>3.1524E-4</c:v>
                </c:pt>
                <c:pt idx="883">
                  <c:v>4.8795000000000002E-4</c:v>
                </c:pt>
                <c:pt idx="884">
                  <c:v>2.1588000000000001E-5</c:v>
                </c:pt>
                <c:pt idx="885">
                  <c:v>-1.1871E-3</c:v>
                </c:pt>
                <c:pt idx="886">
                  <c:v>-2.7185999999999998E-3</c:v>
                </c:pt>
                <c:pt idx="887">
                  <c:v>-3.3833000000000001E-3</c:v>
                </c:pt>
                <c:pt idx="888">
                  <c:v>-2.3265E-3</c:v>
                </c:pt>
                <c:pt idx="889">
                  <c:v>-1.2382999999999999E-3</c:v>
                </c:pt>
                <c:pt idx="890">
                  <c:v>-1.9196999999999999E-4</c:v>
                </c:pt>
                <c:pt idx="891">
                  <c:v>6.1288999999999996E-3</c:v>
                </c:pt>
                <c:pt idx="892">
                  <c:v>1.8251E-2</c:v>
                </c:pt>
                <c:pt idx="893">
                  <c:v>1.0404999999999999E-2</c:v>
                </c:pt>
                <c:pt idx="894">
                  <c:v>6.8958999999999999E-3</c:v>
                </c:pt>
                <c:pt idx="895">
                  <c:v>4.8066000000000003E-3</c:v>
                </c:pt>
                <c:pt idx="896">
                  <c:v>3.1434000000000002E-3</c:v>
                </c:pt>
                <c:pt idx="897">
                  <c:v>2.2634E-3</c:v>
                </c:pt>
                <c:pt idx="898">
                  <c:v>3.8704000000000001E-4</c:v>
                </c:pt>
                <c:pt idx="899">
                  <c:v>1.7647E-4</c:v>
                </c:pt>
                <c:pt idx="900">
                  <c:v>1.8998999999999999E-4</c:v>
                </c:pt>
                <c:pt idx="901">
                  <c:v>1.8851999999999999E-4</c:v>
                </c:pt>
                <c:pt idx="902">
                  <c:v>2.4531999999999999E-4</c:v>
                </c:pt>
                <c:pt idx="903">
                  <c:v>3.3796E-4</c:v>
                </c:pt>
                <c:pt idx="904">
                  <c:v>5.0558000000000005E-4</c:v>
                </c:pt>
                <c:pt idx="905">
                  <c:v>3.8812999999999999E-3</c:v>
                </c:pt>
                <c:pt idx="906">
                  <c:v>6.1284E-3</c:v>
                </c:pt>
                <c:pt idx="907">
                  <c:v>6.0870999999999998E-3</c:v>
                </c:pt>
                <c:pt idx="908">
                  <c:v>3.6286000000000001E-3</c:v>
                </c:pt>
                <c:pt idx="909">
                  <c:v>1.8293000000000001E-4</c:v>
                </c:pt>
                <c:pt idx="910">
                  <c:v>2.0872999999999999E-4</c:v>
                </c:pt>
                <c:pt idx="911">
                  <c:v>3.2748E-4</c:v>
                </c:pt>
                <c:pt idx="912">
                  <c:v>2.5967999999999998E-4</c:v>
                </c:pt>
                <c:pt idx="913">
                  <c:v>1.8851999999999999E-4</c:v>
                </c:pt>
                <c:pt idx="914">
                  <c:v>4.3131000000000003E-3</c:v>
                </c:pt>
                <c:pt idx="915">
                  <c:v>4.0585000000000003E-2</c:v>
                </c:pt>
                <c:pt idx="916">
                  <c:v>2.2367999999999999E-2</c:v>
                </c:pt>
                <c:pt idx="917">
                  <c:v>1.0311000000000001E-2</c:v>
                </c:pt>
                <c:pt idx="918">
                  <c:v>5.5227999999999996E-3</c:v>
                </c:pt>
                <c:pt idx="919">
                  <c:v>4.3819999999999996E-3</c:v>
                </c:pt>
                <c:pt idx="920">
                  <c:v>4.8051999999999999E-3</c:v>
                </c:pt>
                <c:pt idx="921">
                  <c:v>4.0220000000000004E-3</c:v>
                </c:pt>
                <c:pt idx="922">
                  <c:v>2.8479E-3</c:v>
                </c:pt>
                <c:pt idx="923">
                  <c:v>2.3272000000000002E-3</c:v>
                </c:pt>
                <c:pt idx="924">
                  <c:v>7.1613999999999996E-5</c:v>
                </c:pt>
                <c:pt idx="925">
                  <c:v>6.4763000000000003E-5</c:v>
                </c:pt>
                <c:pt idx="926">
                  <c:v>9.3254999999999997E-7</c:v>
                </c:pt>
                <c:pt idx="927">
                  <c:v>0</c:v>
                </c:pt>
                <c:pt idx="928">
                  <c:v>0</c:v>
                </c:pt>
                <c:pt idx="929">
                  <c:v>1.9621E-2</c:v>
                </c:pt>
                <c:pt idx="930">
                  <c:v>2.3779999999999999E-2</c:v>
                </c:pt>
                <c:pt idx="931">
                  <c:v>1.6896999999999999E-2</c:v>
                </c:pt>
                <c:pt idx="932">
                  <c:v>1.145E-2</c:v>
                </c:pt>
                <c:pt idx="933">
                  <c:v>8.1144000000000008E-3</c:v>
                </c:pt>
                <c:pt idx="934">
                  <c:v>9.9045000000000001E-3</c:v>
                </c:pt>
                <c:pt idx="935">
                  <c:v>1.0094000000000001E-2</c:v>
                </c:pt>
                <c:pt idx="936">
                  <c:v>7.1612999999999998E-3</c:v>
                </c:pt>
                <c:pt idx="937">
                  <c:v>4.2903000000000004E-3</c:v>
                </c:pt>
                <c:pt idx="938">
                  <c:v>3.3084E-3</c:v>
                </c:pt>
                <c:pt idx="939">
                  <c:v>2.5156000000000002E-3</c:v>
                </c:pt>
                <c:pt idx="940">
                  <c:v>1.8694E-3</c:v>
                </c:pt>
                <c:pt idx="941">
                  <c:v>2.6497000000000001E-5</c:v>
                </c:pt>
                <c:pt idx="942">
                  <c:v>-1.5393E-5</c:v>
                </c:pt>
                <c:pt idx="943">
                  <c:v>-1.4655000000000001E-4</c:v>
                </c:pt>
                <c:pt idx="944">
                  <c:v>-5.2132000000000003E-4</c:v>
                </c:pt>
                <c:pt idx="945">
                  <c:v>-7.6424000000000001E-4</c:v>
                </c:pt>
                <c:pt idx="946">
                  <c:v>-5.7782999999999999E-4</c:v>
                </c:pt>
                <c:pt idx="947">
                  <c:v>-2.8982999999999998E-4</c:v>
                </c:pt>
                <c:pt idx="948">
                  <c:v>-6.9661999999999998E-5</c:v>
                </c:pt>
                <c:pt idx="949">
                  <c:v>2.6154000000000001E-5</c:v>
                </c:pt>
                <c:pt idx="950">
                  <c:v>1.4128E-4</c:v>
                </c:pt>
                <c:pt idx="951">
                  <c:v>2.7994999999999999E-5</c:v>
                </c:pt>
                <c:pt idx="952">
                  <c:v>1.1935E-4</c:v>
                </c:pt>
                <c:pt idx="953">
                  <c:v>1.9589E-3</c:v>
                </c:pt>
                <c:pt idx="954">
                  <c:v>5.2193999999999999E-3</c:v>
                </c:pt>
                <c:pt idx="955">
                  <c:v>7.1723000000000004E-3</c:v>
                </c:pt>
                <c:pt idx="956">
                  <c:v>6.3737999999999998E-3</c:v>
                </c:pt>
                <c:pt idx="957">
                  <c:v>5.5354000000000002E-3</c:v>
                </c:pt>
                <c:pt idx="958">
                  <c:v>4.8103E-3</c:v>
                </c:pt>
                <c:pt idx="959">
                  <c:v>4.0790000000000002E-3</c:v>
                </c:pt>
                <c:pt idx="960">
                  <c:v>3.5457000000000002E-3</c:v>
                </c:pt>
                <c:pt idx="961">
                  <c:v>2.9045999999999998E-3</c:v>
                </c:pt>
                <c:pt idx="962">
                  <c:v>1.3809E-3</c:v>
                </c:pt>
                <c:pt idx="963">
                  <c:v>2.0798999999999999E-4</c:v>
                </c:pt>
                <c:pt idx="964">
                  <c:v>1.4372000000000001E-4</c:v>
                </c:pt>
                <c:pt idx="965">
                  <c:v>1.136E-4</c:v>
                </c:pt>
                <c:pt idx="966">
                  <c:v>1.1446E-4</c:v>
                </c:pt>
                <c:pt idx="967">
                  <c:v>4.6008999999999999E-5</c:v>
                </c:pt>
                <c:pt idx="968">
                  <c:v>5.3216000000000001E-3</c:v>
                </c:pt>
                <c:pt idx="969">
                  <c:v>5.2554999999999998E-2</c:v>
                </c:pt>
                <c:pt idx="970">
                  <c:v>2.9316999999999999E-2</c:v>
                </c:pt>
                <c:pt idx="971">
                  <c:v>1.3632E-2</c:v>
                </c:pt>
                <c:pt idx="972">
                  <c:v>9.273E-3</c:v>
                </c:pt>
                <c:pt idx="973">
                  <c:v>5.9925000000000004E-3</c:v>
                </c:pt>
                <c:pt idx="974">
                  <c:v>4.9965000000000001E-3</c:v>
                </c:pt>
                <c:pt idx="975">
                  <c:v>4.8672000000000003E-3</c:v>
                </c:pt>
                <c:pt idx="976">
                  <c:v>3.3178000000000001E-3</c:v>
                </c:pt>
                <c:pt idx="977">
                  <c:v>2.2196E-3</c:v>
                </c:pt>
                <c:pt idx="978">
                  <c:v>8.4578000000000002E-5</c:v>
                </c:pt>
                <c:pt idx="979">
                  <c:v>2.2141E-9</c:v>
                </c:pt>
                <c:pt idx="980">
                  <c:v>1.6966E-6</c:v>
                </c:pt>
                <c:pt idx="981">
                  <c:v>6.7104E-5</c:v>
                </c:pt>
                <c:pt idx="982">
                  <c:v>4.3011999999999998E-4</c:v>
                </c:pt>
                <c:pt idx="983">
                  <c:v>1.6933000000000001E-4</c:v>
                </c:pt>
                <c:pt idx="984">
                  <c:v>0</c:v>
                </c:pt>
                <c:pt idx="985">
                  <c:v>0</c:v>
                </c:pt>
                <c:pt idx="986">
                  <c:v>3.9885E-6</c:v>
                </c:pt>
                <c:pt idx="987">
                  <c:v>2.2434000000000001E-4</c:v>
                </c:pt>
                <c:pt idx="988">
                  <c:v>7.5986999999999995E-4</c:v>
                </c:pt>
                <c:pt idx="989">
                  <c:v>1.5207E-3</c:v>
                </c:pt>
                <c:pt idx="990">
                  <c:v>6.3582999999999999E-3</c:v>
                </c:pt>
                <c:pt idx="991">
                  <c:v>1.9887999999999999E-2</c:v>
                </c:pt>
                <c:pt idx="992">
                  <c:v>2.6463E-2</c:v>
                </c:pt>
                <c:pt idx="993">
                  <c:v>4.4200000000000003E-2</c:v>
                </c:pt>
                <c:pt idx="994">
                  <c:v>2.9758E-2</c:v>
                </c:pt>
                <c:pt idx="995">
                  <c:v>2.2450999999999999E-2</c:v>
                </c:pt>
                <c:pt idx="996">
                  <c:v>1.6237000000000001E-2</c:v>
                </c:pt>
                <c:pt idx="997">
                  <c:v>1.18E-2</c:v>
                </c:pt>
                <c:pt idx="998">
                  <c:v>6.8653999999999998E-3</c:v>
                </c:pt>
                <c:pt idx="999">
                  <c:v>7.7691000000000001E-3</c:v>
                </c:pt>
                <c:pt idx="1000">
                  <c:v>5.0818E-3</c:v>
                </c:pt>
                <c:pt idx="1001">
                  <c:v>2.3655999999999998E-3</c:v>
                </c:pt>
                <c:pt idx="1002">
                  <c:v>2.0395000000000001E-3</c:v>
                </c:pt>
                <c:pt idx="1003">
                  <c:v>1.47E-3</c:v>
                </c:pt>
                <c:pt idx="1004">
                  <c:v>-1.0607000000000001E-4</c:v>
                </c:pt>
                <c:pt idx="1005">
                  <c:v>-1.8096000000000001E-5</c:v>
                </c:pt>
                <c:pt idx="1006">
                  <c:v>-7.3422000000000002E-7</c:v>
                </c:pt>
                <c:pt idx="1007">
                  <c:v>-4.1389999999999997E-6</c:v>
                </c:pt>
                <c:pt idx="1008">
                  <c:v>2.2646E-5</c:v>
                </c:pt>
                <c:pt idx="1009">
                  <c:v>5.1879999999999998E-5</c:v>
                </c:pt>
                <c:pt idx="1010">
                  <c:v>3.1744E-4</c:v>
                </c:pt>
                <c:pt idx="1011">
                  <c:v>3.8208999999999999E-3</c:v>
                </c:pt>
                <c:pt idx="1012">
                  <c:v>2.7167E-2</c:v>
                </c:pt>
                <c:pt idx="1013">
                  <c:v>2.7476E-2</c:v>
                </c:pt>
                <c:pt idx="1014">
                  <c:v>2.1961000000000001E-2</c:v>
                </c:pt>
                <c:pt idx="1015">
                  <c:v>1.6219000000000001E-2</c:v>
                </c:pt>
                <c:pt idx="1016">
                  <c:v>1.1965999999999999E-2</c:v>
                </c:pt>
                <c:pt idx="1017">
                  <c:v>7.8758999999999999E-3</c:v>
                </c:pt>
                <c:pt idx="1018">
                  <c:v>4.9344000000000002E-3</c:v>
                </c:pt>
                <c:pt idx="1019">
                  <c:v>2.5793000000000001E-3</c:v>
                </c:pt>
                <c:pt idx="1020">
                  <c:v>9.8751000000000004E-4</c:v>
                </c:pt>
                <c:pt idx="1021">
                  <c:v>7.9909999999999996E-4</c:v>
                </c:pt>
                <c:pt idx="1022">
                  <c:v>-3.4389000000000002E-4</c:v>
                </c:pt>
                <c:pt idx="1023">
                  <c:v>-4.1657E-4</c:v>
                </c:pt>
                <c:pt idx="1024">
                  <c:v>-3.4152E-4</c:v>
                </c:pt>
                <c:pt idx="1025">
                  <c:v>-5.0788000000000002E-5</c:v>
                </c:pt>
                <c:pt idx="1026">
                  <c:v>2.1577999999999999E-7</c:v>
                </c:pt>
                <c:pt idx="1027">
                  <c:v>3.5503999999999998E-7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1.1776E-5</c:v>
                </c:pt>
                <c:pt idx="1032">
                  <c:v>5.2232999999999999E-4</c:v>
                </c:pt>
                <c:pt idx="1033">
                  <c:v>3.7404000000000001E-3</c:v>
                </c:pt>
                <c:pt idx="1034">
                  <c:v>5.5335000000000002E-3</c:v>
                </c:pt>
                <c:pt idx="1035">
                  <c:v>7.4568999999999998E-3</c:v>
                </c:pt>
                <c:pt idx="1036">
                  <c:v>7.0729E-3</c:v>
                </c:pt>
                <c:pt idx="1037">
                  <c:v>6.7279000000000002E-3</c:v>
                </c:pt>
                <c:pt idx="1038">
                  <c:v>6.7175000000000004E-3</c:v>
                </c:pt>
                <c:pt idx="1039">
                  <c:v>9.2907000000000007E-3</c:v>
                </c:pt>
                <c:pt idx="1040">
                  <c:v>1.1117E-2</c:v>
                </c:pt>
                <c:pt idx="1041">
                  <c:v>7.0054000000000002E-3</c:v>
                </c:pt>
                <c:pt idx="1042">
                  <c:v>3.9489E-3</c:v>
                </c:pt>
                <c:pt idx="1043">
                  <c:v>1.9984999999999998E-3</c:v>
                </c:pt>
                <c:pt idx="1044">
                  <c:v>1.3979999999999999E-3</c:v>
                </c:pt>
                <c:pt idx="1045">
                  <c:v>9.5982000000000001E-4</c:v>
                </c:pt>
                <c:pt idx="1046">
                  <c:v>-3.0725000000000001E-4</c:v>
                </c:pt>
                <c:pt idx="1047">
                  <c:v>-2.4594E-3</c:v>
                </c:pt>
                <c:pt idx="1048">
                  <c:v>-3.2921000000000001E-3</c:v>
                </c:pt>
                <c:pt idx="1049">
                  <c:v>-2.5558999999999998E-3</c:v>
                </c:pt>
                <c:pt idx="1050">
                  <c:v>5.1044000000000003E-3</c:v>
                </c:pt>
                <c:pt idx="1051">
                  <c:v>5.2659999999999998E-2</c:v>
                </c:pt>
                <c:pt idx="1052">
                  <c:v>3.2490999999999999E-2</c:v>
                </c:pt>
                <c:pt idx="1053">
                  <c:v>1.8419999999999999E-2</c:v>
                </c:pt>
                <c:pt idx="1054">
                  <c:v>1.0732E-2</c:v>
                </c:pt>
                <c:pt idx="1055">
                  <c:v>6.7276000000000002E-3</c:v>
                </c:pt>
                <c:pt idx="1056">
                  <c:v>5.8621999999999997E-3</c:v>
                </c:pt>
                <c:pt idx="1057">
                  <c:v>4.1536000000000003E-3</c:v>
                </c:pt>
                <c:pt idx="1058">
                  <c:v>2.7736000000000002E-3</c:v>
                </c:pt>
                <c:pt idx="1059">
                  <c:v>2.1381999999999998E-3</c:v>
                </c:pt>
                <c:pt idx="1060">
                  <c:v>1.9429E-3</c:v>
                </c:pt>
                <c:pt idx="1061">
                  <c:v>1.2701999999999999E-4</c:v>
                </c:pt>
                <c:pt idx="1062">
                  <c:v>-5.6528999999999998E-4</c:v>
                </c:pt>
                <c:pt idx="1063">
                  <c:v>-5.1206999999999999E-4</c:v>
                </c:pt>
                <c:pt idx="1064">
                  <c:v>-1.9854000000000001E-4</c:v>
                </c:pt>
                <c:pt idx="1065">
                  <c:v>-1.3647E-4</c:v>
                </c:pt>
                <c:pt idx="1066">
                  <c:v>-1.695E-4</c:v>
                </c:pt>
                <c:pt idx="1067">
                  <c:v>-5.9520000000000005E-4</c:v>
                </c:pt>
                <c:pt idx="1068">
                  <c:v>-1.1293E-3</c:v>
                </c:pt>
                <c:pt idx="1069">
                  <c:v>-1.1362E-3</c:v>
                </c:pt>
                <c:pt idx="1070">
                  <c:v>-5.1201999999999997E-4</c:v>
                </c:pt>
                <c:pt idx="1071">
                  <c:v>-4.4035000000000001E-5</c:v>
                </c:pt>
                <c:pt idx="1072">
                  <c:v>9.3665000000000005E-5</c:v>
                </c:pt>
                <c:pt idx="1073">
                  <c:v>6.2107999999999998E-3</c:v>
                </c:pt>
                <c:pt idx="1074">
                  <c:v>5.4158999999999999E-2</c:v>
                </c:pt>
                <c:pt idx="1075">
                  <c:v>5.4380999999999999E-2</c:v>
                </c:pt>
                <c:pt idx="1076">
                  <c:v>2.0743000000000001E-2</c:v>
                </c:pt>
                <c:pt idx="1077">
                  <c:v>9.7754999999999995E-3</c:v>
                </c:pt>
                <c:pt idx="1078">
                  <c:v>4.5370000000000002E-3</c:v>
                </c:pt>
                <c:pt idx="1079">
                  <c:v>4.9045E-3</c:v>
                </c:pt>
                <c:pt idx="1080">
                  <c:v>4.7571999999999996E-3</c:v>
                </c:pt>
                <c:pt idx="1081">
                  <c:v>3.8005000000000001E-3</c:v>
                </c:pt>
                <c:pt idx="1082">
                  <c:v>1.5533999999999999E-3</c:v>
                </c:pt>
                <c:pt idx="1083">
                  <c:v>-3.7945000000000003E-7</c:v>
                </c:pt>
                <c:pt idx="1084">
                  <c:v>-4.0611999999999997E-5</c:v>
                </c:pt>
                <c:pt idx="1085">
                  <c:v>-3.1638E-4</c:v>
                </c:pt>
                <c:pt idx="1086">
                  <c:v>-1.1379000000000001E-4</c:v>
                </c:pt>
                <c:pt idx="1087">
                  <c:v>-1.8996E-6</c:v>
                </c:pt>
                <c:pt idx="1088">
                  <c:v>0</c:v>
                </c:pt>
                <c:pt idx="1089">
                  <c:v>-1.3175000000000001E-8</c:v>
                </c:pt>
                <c:pt idx="1090">
                  <c:v>-5.6106000000000001E-6</c:v>
                </c:pt>
                <c:pt idx="1091">
                  <c:v>3.4301000000000002E-5</c:v>
                </c:pt>
                <c:pt idx="1092">
                  <c:v>3.8658999999999997E-5</c:v>
                </c:pt>
                <c:pt idx="1093">
                  <c:v>-1.384E-4</c:v>
                </c:pt>
                <c:pt idx="1094">
                  <c:v>6.6181999999999998E-5</c:v>
                </c:pt>
                <c:pt idx="1095">
                  <c:v>5.0825999999999996E-4</c:v>
                </c:pt>
                <c:pt idx="1096">
                  <c:v>2.7744000000000002E-3</c:v>
                </c:pt>
                <c:pt idx="1097">
                  <c:v>1.8792E-2</c:v>
                </c:pt>
                <c:pt idx="1098">
                  <c:v>1.9792000000000001E-2</c:v>
                </c:pt>
                <c:pt idx="1099">
                  <c:v>1.2102E-2</c:v>
                </c:pt>
                <c:pt idx="1100">
                  <c:v>4.9494999999999999E-3</c:v>
                </c:pt>
                <c:pt idx="1101">
                  <c:v>2.5474999999999999E-3</c:v>
                </c:pt>
                <c:pt idx="1102">
                  <c:v>1.7671E-3</c:v>
                </c:pt>
                <c:pt idx="1103">
                  <c:v>1.6442E-3</c:v>
                </c:pt>
                <c:pt idx="1104">
                  <c:v>1.9689E-3</c:v>
                </c:pt>
                <c:pt idx="1105">
                  <c:v>4.4704999999999998E-6</c:v>
                </c:pt>
                <c:pt idx="1106">
                  <c:v>1.7524E-5</c:v>
                </c:pt>
                <c:pt idx="1107">
                  <c:v>1.6552999999999999E-5</c:v>
                </c:pt>
                <c:pt idx="1108">
                  <c:v>-7.4498000000000004E-7</c:v>
                </c:pt>
                <c:pt idx="1109">
                  <c:v>-3.7334999999999999E-6</c:v>
                </c:pt>
                <c:pt idx="1110">
                  <c:v>9.3566999999999997E-6</c:v>
                </c:pt>
                <c:pt idx="1111">
                  <c:v>9.3355000000000003E-5</c:v>
                </c:pt>
                <c:pt idx="1112">
                  <c:v>3.0896999999999999E-3</c:v>
                </c:pt>
                <c:pt idx="1113">
                  <c:v>8.7966999999999993E-3</c:v>
                </c:pt>
                <c:pt idx="1114">
                  <c:v>7.0587999999999996E-3</c:v>
                </c:pt>
                <c:pt idx="1115">
                  <c:v>4.8745000000000004E-3</c:v>
                </c:pt>
                <c:pt idx="1116">
                  <c:v>3.7956999999999999E-3</c:v>
                </c:pt>
                <c:pt idx="1117">
                  <c:v>3.2618999999999999E-3</c:v>
                </c:pt>
                <c:pt idx="1118">
                  <c:v>2.6205E-3</c:v>
                </c:pt>
                <c:pt idx="1119">
                  <c:v>2.1299000000000001E-3</c:v>
                </c:pt>
                <c:pt idx="1120">
                  <c:v>7.7831000000000001E-6</c:v>
                </c:pt>
                <c:pt idx="1121">
                  <c:v>5.2040000000000003E-5</c:v>
                </c:pt>
                <c:pt idx="1122">
                  <c:v>-1.1582999999999999E-4</c:v>
                </c:pt>
                <c:pt idx="1123">
                  <c:v>-2.3517999999999998E-3</c:v>
                </c:pt>
                <c:pt idx="1124">
                  <c:v>-4.4736000000000003E-3</c:v>
                </c:pt>
                <c:pt idx="1125">
                  <c:v>-4.1275000000000001E-3</c:v>
                </c:pt>
                <c:pt idx="1126">
                  <c:v>-2.1044000000000002E-3</c:v>
                </c:pt>
                <c:pt idx="1127">
                  <c:v>-8.4345000000000004E-4</c:v>
                </c:pt>
                <c:pt idx="1128">
                  <c:v>-2.3204000000000001E-4</c:v>
                </c:pt>
                <c:pt idx="1129">
                  <c:v>-6.0711000000000002E-5</c:v>
                </c:pt>
                <c:pt idx="1130">
                  <c:v>-8.2923000000000002E-6</c:v>
                </c:pt>
                <c:pt idx="1131">
                  <c:v>-3.9075999999999999E-7</c:v>
                </c:pt>
                <c:pt idx="1132">
                  <c:v>9.9834999999999994E-8</c:v>
                </c:pt>
                <c:pt idx="1133">
                  <c:v>8.6481000000000003E-7</c:v>
                </c:pt>
                <c:pt idx="1134">
                  <c:v>1.0532E-5</c:v>
                </c:pt>
                <c:pt idx="1135">
                  <c:v>5.0689000000000002E-5</c:v>
                </c:pt>
                <c:pt idx="1136">
                  <c:v>3.1391000000000001E-3</c:v>
                </c:pt>
                <c:pt idx="1137">
                  <c:v>3.1565999999999997E-2</c:v>
                </c:pt>
                <c:pt idx="1138">
                  <c:v>2.2643E-2</c:v>
                </c:pt>
                <c:pt idx="1139">
                  <c:v>1.2070000000000001E-2</c:v>
                </c:pt>
                <c:pt idx="1140">
                  <c:v>6.1523000000000003E-3</c:v>
                </c:pt>
                <c:pt idx="1141">
                  <c:v>5.0216000000000002E-3</c:v>
                </c:pt>
                <c:pt idx="1142">
                  <c:v>4.8644999999999999E-3</c:v>
                </c:pt>
                <c:pt idx="1143">
                  <c:v>4.5982000000000002E-3</c:v>
                </c:pt>
                <c:pt idx="1144">
                  <c:v>4.2745999999999999E-3</c:v>
                </c:pt>
                <c:pt idx="1145">
                  <c:v>3.4263000000000002E-3</c:v>
                </c:pt>
                <c:pt idx="1146">
                  <c:v>2.2279000000000001E-3</c:v>
                </c:pt>
                <c:pt idx="1147">
                  <c:v>1.2457E-3</c:v>
                </c:pt>
                <c:pt idx="1148">
                  <c:v>1.6525000000000001E-3</c:v>
                </c:pt>
                <c:pt idx="1149">
                  <c:v>1.9369000000000001E-3</c:v>
                </c:pt>
                <c:pt idx="1150">
                  <c:v>8.9654999999999997E-4</c:v>
                </c:pt>
                <c:pt idx="1151">
                  <c:v>5.4350000000000004E-4</c:v>
                </c:pt>
                <c:pt idx="1152">
                  <c:v>1.7077999999999999E-4</c:v>
                </c:pt>
                <c:pt idx="1153">
                  <c:v>-3.6357000000000002E-4</c:v>
                </c:pt>
                <c:pt idx="1154">
                  <c:v>-4.4586000000000002E-4</c:v>
                </c:pt>
                <c:pt idx="1155">
                  <c:v>-1.8440000000000001E-4</c:v>
                </c:pt>
                <c:pt idx="1156">
                  <c:v>-5.2567E-5</c:v>
                </c:pt>
                <c:pt idx="1157">
                  <c:v>-4.7495E-6</c:v>
                </c:pt>
                <c:pt idx="1158">
                  <c:v>-1.4873000000000001E-7</c:v>
                </c:pt>
                <c:pt idx="1159">
                  <c:v>-2.1466E-9</c:v>
                </c:pt>
                <c:pt idx="1160">
                  <c:v>-2.1323E-10</c:v>
                </c:pt>
                <c:pt idx="1161">
                  <c:v>7.5402000000000002E-7</c:v>
                </c:pt>
                <c:pt idx="1162">
                  <c:v>2.7682E-6</c:v>
                </c:pt>
                <c:pt idx="1163">
                  <c:v>7.3379999999999999E-6</c:v>
                </c:pt>
                <c:pt idx="1164">
                  <c:v>9.3133999999999996E-6</c:v>
                </c:pt>
                <c:pt idx="1165">
                  <c:v>4.5537999999999997E-5</c:v>
                </c:pt>
                <c:pt idx="1166">
                  <c:v>1.6023999999999999E-3</c:v>
                </c:pt>
                <c:pt idx="1167">
                  <c:v>4.1370000000000001E-3</c:v>
                </c:pt>
                <c:pt idx="1168">
                  <c:v>8.6066000000000007E-3</c:v>
                </c:pt>
                <c:pt idx="1169">
                  <c:v>9.0338999999999992E-3</c:v>
                </c:pt>
                <c:pt idx="1170">
                  <c:v>6.6620999999999998E-3</c:v>
                </c:pt>
                <c:pt idx="1171">
                  <c:v>3.8807999999999998E-3</c:v>
                </c:pt>
                <c:pt idx="1172">
                  <c:v>3.0785999999999999E-3</c:v>
                </c:pt>
                <c:pt idx="1173">
                  <c:v>4.0825000000000003E-5</c:v>
                </c:pt>
                <c:pt idx="1174">
                  <c:v>1.797E-7</c:v>
                </c:pt>
                <c:pt idx="1175">
                  <c:v>4.9680999999999999E-6</c:v>
                </c:pt>
                <c:pt idx="1176">
                  <c:v>2.0535E-4</c:v>
                </c:pt>
                <c:pt idx="1177">
                  <c:v>1.7808E-4</c:v>
                </c:pt>
                <c:pt idx="1178">
                  <c:v>-8.2421000000000003E-4</c:v>
                </c:pt>
                <c:pt idx="1179">
                  <c:v>-1.0499000000000001E-3</c:v>
                </c:pt>
                <c:pt idx="1180">
                  <c:v>-5.8724000000000005E-4</c:v>
                </c:pt>
                <c:pt idx="1181">
                  <c:v>-1.8667999999999999E-4</c:v>
                </c:pt>
                <c:pt idx="1182">
                  <c:v>-5.2154000000000002E-5</c:v>
                </c:pt>
                <c:pt idx="1183">
                  <c:v>5.6475999999999999E-6</c:v>
                </c:pt>
                <c:pt idx="1184">
                  <c:v>9.8029999999999995E-5</c:v>
                </c:pt>
                <c:pt idx="1185">
                  <c:v>1.6766E-4</c:v>
                </c:pt>
                <c:pt idx="1186">
                  <c:v>1.2836999999999999E-4</c:v>
                </c:pt>
                <c:pt idx="1187">
                  <c:v>1.0843E-4</c:v>
                </c:pt>
                <c:pt idx="1188">
                  <c:v>1.1731E-4</c:v>
                </c:pt>
                <c:pt idx="1189">
                  <c:v>1.0895000000000001E-4</c:v>
                </c:pt>
                <c:pt idx="1190">
                  <c:v>1.0309E-4</c:v>
                </c:pt>
                <c:pt idx="1191">
                  <c:v>4.8409999999999999E-5</c:v>
                </c:pt>
                <c:pt idx="1192">
                  <c:v>1.7407000000000001E-5</c:v>
                </c:pt>
                <c:pt idx="1193">
                  <c:v>5.3487000000000001E-6</c:v>
                </c:pt>
                <c:pt idx="1194">
                  <c:v>6.3489999999999997E-6</c:v>
                </c:pt>
                <c:pt idx="1195">
                  <c:v>1.1369000000000001E-5</c:v>
                </c:pt>
                <c:pt idx="1196">
                  <c:v>2.5482000000000001E-5</c:v>
                </c:pt>
                <c:pt idx="1197">
                  <c:v>1.1651E-2</c:v>
                </c:pt>
                <c:pt idx="1198">
                  <c:v>1.6822E-2</c:v>
                </c:pt>
                <c:pt idx="1199">
                  <c:v>6.9841E-3</c:v>
                </c:pt>
                <c:pt idx="1200">
                  <c:v>2.0825000000000001E-3</c:v>
                </c:pt>
                <c:pt idx="1201">
                  <c:v>1.3045999999999999E-3</c:v>
                </c:pt>
                <c:pt idx="1202">
                  <c:v>8.4858999999999998E-4</c:v>
                </c:pt>
                <c:pt idx="1203">
                  <c:v>1.8886E-4</c:v>
                </c:pt>
                <c:pt idx="1204">
                  <c:v>7.1224999999999997E-5</c:v>
                </c:pt>
                <c:pt idx="1205">
                  <c:v>4.8260999999999998E-5</c:v>
                </c:pt>
                <c:pt idx="1206">
                  <c:v>4.5133000000000003E-5</c:v>
                </c:pt>
                <c:pt idx="1207">
                  <c:v>3.5669E-5</c:v>
                </c:pt>
                <c:pt idx="1208">
                  <c:v>5.9775999999999998E-5</c:v>
                </c:pt>
                <c:pt idx="1209">
                  <c:v>1.0678E-4</c:v>
                </c:pt>
                <c:pt idx="1210">
                  <c:v>1.9462E-4</c:v>
                </c:pt>
                <c:pt idx="1211">
                  <c:v>1.9835999999999999E-2</c:v>
                </c:pt>
                <c:pt idx="1212">
                  <c:v>2.3625E-2</c:v>
                </c:pt>
                <c:pt idx="1213">
                  <c:v>1.2201999999999999E-2</c:v>
                </c:pt>
                <c:pt idx="1214">
                  <c:v>6.4530000000000004E-3</c:v>
                </c:pt>
                <c:pt idx="1215">
                  <c:v>5.0648999999999998E-3</c:v>
                </c:pt>
                <c:pt idx="1216">
                  <c:v>5.0549000000000002E-3</c:v>
                </c:pt>
                <c:pt idx="1217">
                  <c:v>3.4044000000000001E-3</c:v>
                </c:pt>
                <c:pt idx="1218">
                  <c:v>2.6473E-3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1.1119999999999999E-6</c:v>
                </c:pt>
                <c:pt idx="1225">
                  <c:v>1.2615E-4</c:v>
                </c:pt>
                <c:pt idx="1226">
                  <c:v>3.1260000000000001E-4</c:v>
                </c:pt>
                <c:pt idx="1227">
                  <c:v>1.5749000000000001E-4</c:v>
                </c:pt>
                <c:pt idx="1228">
                  <c:v>2.6892000000000002E-4</c:v>
                </c:pt>
                <c:pt idx="1229">
                  <c:v>2.2128E-3</c:v>
                </c:pt>
                <c:pt idx="1230">
                  <c:v>5.7511999999999997E-3</c:v>
                </c:pt>
                <c:pt idx="1231">
                  <c:v>6.3414999999999999E-3</c:v>
                </c:pt>
                <c:pt idx="1232">
                  <c:v>4.9179000000000002E-3</c:v>
                </c:pt>
                <c:pt idx="1233">
                  <c:v>4.1942999999999998E-3</c:v>
                </c:pt>
                <c:pt idx="1234">
                  <c:v>7.8443000000000002E-3</c:v>
                </c:pt>
                <c:pt idx="1235">
                  <c:v>8.2022999999999992E-3</c:v>
                </c:pt>
                <c:pt idx="1236">
                  <c:v>1.1063E-2</c:v>
                </c:pt>
                <c:pt idx="1237">
                  <c:v>7.6553000000000003E-3</c:v>
                </c:pt>
                <c:pt idx="1238">
                  <c:v>4.3375999999999996E-3</c:v>
                </c:pt>
                <c:pt idx="1239">
                  <c:v>2.4686999999999999E-3</c:v>
                </c:pt>
                <c:pt idx="1240">
                  <c:v>2.1220000000000002E-3</c:v>
                </c:pt>
                <c:pt idx="1241">
                  <c:v>2.6532000000000001E-3</c:v>
                </c:pt>
                <c:pt idx="1242">
                  <c:v>2.0398E-3</c:v>
                </c:pt>
                <c:pt idx="1243">
                  <c:v>1.114E-5</c:v>
                </c:pt>
                <c:pt idx="1244">
                  <c:v>6.0501999999999998E-5</c:v>
                </c:pt>
                <c:pt idx="1245">
                  <c:v>5.7377999999999999E-5</c:v>
                </c:pt>
                <c:pt idx="1246">
                  <c:v>3.3167999999999998E-5</c:v>
                </c:pt>
                <c:pt idx="1247">
                  <c:v>7.5772000000000001E-6</c:v>
                </c:pt>
                <c:pt idx="1248">
                  <c:v>3.9962999999999999E-7</c:v>
                </c:pt>
                <c:pt idx="1249">
                  <c:v>2.7404E-3</c:v>
                </c:pt>
                <c:pt idx="1250">
                  <c:v>2.5305000000000001E-2</c:v>
                </c:pt>
                <c:pt idx="1251">
                  <c:v>2.1134E-2</c:v>
                </c:pt>
                <c:pt idx="1252">
                  <c:v>1.4659E-2</c:v>
                </c:pt>
                <c:pt idx="1253">
                  <c:v>9.5230999999999996E-3</c:v>
                </c:pt>
                <c:pt idx="1254">
                  <c:v>5.8471E-3</c:v>
                </c:pt>
                <c:pt idx="1255">
                  <c:v>4.1522E-3</c:v>
                </c:pt>
                <c:pt idx="1256">
                  <c:v>4.2563999999999996E-3</c:v>
                </c:pt>
                <c:pt idx="1257">
                  <c:v>3.5745E-3</c:v>
                </c:pt>
                <c:pt idx="1258">
                  <c:v>2.5330999999999999E-3</c:v>
                </c:pt>
                <c:pt idx="1259">
                  <c:v>1.359E-3</c:v>
                </c:pt>
                <c:pt idx="1260">
                  <c:v>3.4804999999999998E-4</c:v>
                </c:pt>
                <c:pt idx="1261">
                  <c:v>1.6378000000000001E-4</c:v>
                </c:pt>
                <c:pt idx="1262">
                  <c:v>9.0227000000000002E-5</c:v>
                </c:pt>
                <c:pt idx="1263">
                  <c:v>3.8099000000000001E-6</c:v>
                </c:pt>
                <c:pt idx="1264">
                  <c:v>0</c:v>
                </c:pt>
                <c:pt idx="1265">
                  <c:v>6.0297000000000004E-9</c:v>
                </c:pt>
                <c:pt idx="1266">
                  <c:v>1.6880000000000001E-5</c:v>
                </c:pt>
                <c:pt idx="1267">
                  <c:v>1.5328999999999999E-4</c:v>
                </c:pt>
                <c:pt idx="1268">
                  <c:v>2.5586000000000001E-4</c:v>
                </c:pt>
                <c:pt idx="1269">
                  <c:v>9.0579000000000001E-5</c:v>
                </c:pt>
                <c:pt idx="1270">
                  <c:v>7.2794000000000001E-6</c:v>
                </c:pt>
                <c:pt idx="1271">
                  <c:v>3.0021E-6</c:v>
                </c:pt>
                <c:pt idx="1272">
                  <c:v>2.0398999999999999E-5</c:v>
                </c:pt>
                <c:pt idx="1273">
                  <c:v>1.1615E-4</c:v>
                </c:pt>
                <c:pt idx="1274">
                  <c:v>4.5335999999999998E-4</c:v>
                </c:pt>
                <c:pt idx="1275">
                  <c:v>2.1582E-4</c:v>
                </c:pt>
                <c:pt idx="1276">
                  <c:v>1.6352999999999999E-2</c:v>
                </c:pt>
                <c:pt idx="1277">
                  <c:v>3.0106999999999998E-2</c:v>
                </c:pt>
                <c:pt idx="1278">
                  <c:v>2.3821999999999999E-2</c:v>
                </c:pt>
                <c:pt idx="1279">
                  <c:v>1.7471E-2</c:v>
                </c:pt>
                <c:pt idx="1280">
                  <c:v>1.5386E-2</c:v>
                </c:pt>
                <c:pt idx="1281">
                  <c:v>1.4430999999999999E-2</c:v>
                </c:pt>
                <c:pt idx="1282">
                  <c:v>1.2838E-2</c:v>
                </c:pt>
                <c:pt idx="1283">
                  <c:v>9.3875999999999994E-3</c:v>
                </c:pt>
                <c:pt idx="1284">
                  <c:v>6.2722999999999998E-3</c:v>
                </c:pt>
                <c:pt idx="1285">
                  <c:v>4.7663000000000002E-3</c:v>
                </c:pt>
                <c:pt idx="1286">
                  <c:v>2.3287E-3</c:v>
                </c:pt>
                <c:pt idx="1287">
                  <c:v>8.4186999999999999E-4</c:v>
                </c:pt>
                <c:pt idx="1288">
                  <c:v>1.147E-4</c:v>
                </c:pt>
                <c:pt idx="1289">
                  <c:v>-6.3252999999999996E-4</c:v>
                </c:pt>
                <c:pt idx="1290">
                  <c:v>-1.0081000000000001E-3</c:v>
                </c:pt>
                <c:pt idx="1291">
                  <c:v>-5.8863999999999997E-4</c:v>
                </c:pt>
                <c:pt idx="1292">
                  <c:v>-3.9541E-5</c:v>
                </c:pt>
                <c:pt idx="1293">
                  <c:v>-2.8115E-7</c:v>
                </c:pt>
                <c:pt idx="1294">
                  <c:v>4.0250000000000001E-10</c:v>
                </c:pt>
                <c:pt idx="1295">
                  <c:v>0</c:v>
                </c:pt>
                <c:pt idx="1296">
                  <c:v>4.5938000000000001E-4</c:v>
                </c:pt>
                <c:pt idx="1297">
                  <c:v>2.2263000000000002E-2</c:v>
                </c:pt>
                <c:pt idx="1298">
                  <c:v>1.9762999999999999E-2</c:v>
                </c:pt>
                <c:pt idx="1299">
                  <c:v>1.3076000000000001E-2</c:v>
                </c:pt>
                <c:pt idx="1300">
                  <c:v>1.2381E-2</c:v>
                </c:pt>
                <c:pt idx="1301">
                  <c:v>1.5317000000000001E-2</c:v>
                </c:pt>
                <c:pt idx="1302">
                  <c:v>2.3399E-2</c:v>
                </c:pt>
                <c:pt idx="1303">
                  <c:v>1.7892999999999999E-2</c:v>
                </c:pt>
                <c:pt idx="1304">
                  <c:v>7.3098E-3</c:v>
                </c:pt>
                <c:pt idx="1305">
                  <c:v>3.8774E-3</c:v>
                </c:pt>
                <c:pt idx="1306">
                  <c:v>3.0728999999999999E-3</c:v>
                </c:pt>
                <c:pt idx="1307">
                  <c:v>2.4501000000000002E-3</c:v>
                </c:pt>
                <c:pt idx="1308">
                  <c:v>2.3576999999999999E-3</c:v>
                </c:pt>
                <c:pt idx="1309">
                  <c:v>2.7785E-4</c:v>
                </c:pt>
                <c:pt idx="1310">
                  <c:v>1.1195E-4</c:v>
                </c:pt>
                <c:pt idx="1311">
                  <c:v>1.2672000000000001E-4</c:v>
                </c:pt>
                <c:pt idx="1312">
                  <c:v>1.2858999999999999E-4</c:v>
                </c:pt>
                <c:pt idx="1313">
                  <c:v>5.4979999999999999E-5</c:v>
                </c:pt>
                <c:pt idx="1314">
                  <c:v>4.6489999999999997E-5</c:v>
                </c:pt>
                <c:pt idx="1315">
                  <c:v>2.0290999999999999E-4</c:v>
                </c:pt>
                <c:pt idx="1316">
                  <c:v>7.4164999999999995E-4</c:v>
                </c:pt>
                <c:pt idx="1317">
                  <c:v>1.9964000000000002E-3</c:v>
                </c:pt>
                <c:pt idx="1318">
                  <c:v>1.502E-2</c:v>
                </c:pt>
                <c:pt idx="1319">
                  <c:v>4.2212E-2</c:v>
                </c:pt>
                <c:pt idx="1320">
                  <c:v>2.7511000000000001E-2</c:v>
                </c:pt>
                <c:pt idx="1321">
                  <c:v>2.3847E-2</c:v>
                </c:pt>
                <c:pt idx="1322">
                  <c:v>1.9545E-2</c:v>
                </c:pt>
                <c:pt idx="1323">
                  <c:v>1.1922E-2</c:v>
                </c:pt>
                <c:pt idx="1324">
                  <c:v>8.8603999999999992E-3</c:v>
                </c:pt>
                <c:pt idx="1325">
                  <c:v>7.3248999999999996E-3</c:v>
                </c:pt>
                <c:pt idx="1326">
                  <c:v>4.9048E-3</c:v>
                </c:pt>
                <c:pt idx="1327">
                  <c:v>2.6351999999999999E-3</c:v>
                </c:pt>
                <c:pt idx="1328">
                  <c:v>2.3718E-4</c:v>
                </c:pt>
                <c:pt idx="1329">
                  <c:v>-2.8881000000000002E-4</c:v>
                </c:pt>
                <c:pt idx="1330">
                  <c:v>-6.5945000000000001E-4</c:v>
                </c:pt>
                <c:pt idx="1331">
                  <c:v>-7.5812999999999998E-4</c:v>
                </c:pt>
                <c:pt idx="1332">
                  <c:v>-4.2788E-4</c:v>
                </c:pt>
                <c:pt idx="1333">
                  <c:v>-1.1189E-4</c:v>
                </c:pt>
                <c:pt idx="1334">
                  <c:v>-6.6973999999999999E-5</c:v>
                </c:pt>
                <c:pt idx="1335">
                  <c:v>-1.1003E-4</c:v>
                </c:pt>
                <c:pt idx="1336">
                  <c:v>-2.5402999999999998E-4</c:v>
                </c:pt>
                <c:pt idx="1337">
                  <c:v>-4.2644999999999998E-4</c:v>
                </c:pt>
                <c:pt idx="1338">
                  <c:v>-1.2655000000000001E-4</c:v>
                </c:pt>
                <c:pt idx="1339">
                  <c:v>2.5809999999999999E-4</c:v>
                </c:pt>
                <c:pt idx="1340">
                  <c:v>1.3098999999999999E-3</c:v>
                </c:pt>
                <c:pt idx="1341">
                  <c:v>6.3964999999999994E-2</c:v>
                </c:pt>
                <c:pt idx="1342">
                  <c:v>5.4371999999999997E-2</c:v>
                </c:pt>
                <c:pt idx="1343">
                  <c:v>3.8067999999999998E-2</c:v>
                </c:pt>
                <c:pt idx="1344">
                  <c:v>2.7817000000000001E-2</c:v>
                </c:pt>
                <c:pt idx="1345">
                  <c:v>1.7580999999999999E-2</c:v>
                </c:pt>
                <c:pt idx="1346">
                  <c:v>8.0426999999999998E-3</c:v>
                </c:pt>
                <c:pt idx="1347">
                  <c:v>7.6708000000000002E-3</c:v>
                </c:pt>
                <c:pt idx="1348">
                  <c:v>7.6543000000000002E-3</c:v>
                </c:pt>
                <c:pt idx="1349">
                  <c:v>5.1837000000000003E-3</c:v>
                </c:pt>
                <c:pt idx="1350">
                  <c:v>3.1513999999999999E-3</c:v>
                </c:pt>
                <c:pt idx="1351">
                  <c:v>2.3238999999999998E-3</c:v>
                </c:pt>
                <c:pt idx="1352">
                  <c:v>1.2882E-3</c:v>
                </c:pt>
                <c:pt idx="1353">
                  <c:v>2.4227999999999999E-4</c:v>
                </c:pt>
                <c:pt idx="1354">
                  <c:v>-4.9540000000000001E-4</c:v>
                </c:pt>
                <c:pt idx="1355">
                  <c:v>-2.1786E-4</c:v>
                </c:pt>
                <c:pt idx="1356">
                  <c:v>-9.3659999999999994E-5</c:v>
                </c:pt>
                <c:pt idx="1357">
                  <c:v>-1.1129999999999999E-4</c:v>
                </c:pt>
                <c:pt idx="1358">
                  <c:v>-2.2858000000000001E-4</c:v>
                </c:pt>
                <c:pt idx="1359">
                  <c:v>-9.2398999999999997E-4</c:v>
                </c:pt>
                <c:pt idx="1360">
                  <c:v>-1.039E-3</c:v>
                </c:pt>
                <c:pt idx="1361">
                  <c:v>-9.5752000000000001E-4</c:v>
                </c:pt>
                <c:pt idx="1362">
                  <c:v>-4.6084000000000001E-5</c:v>
                </c:pt>
                <c:pt idx="1363">
                  <c:v>6.6622999999999997E-4</c:v>
                </c:pt>
                <c:pt idx="1364">
                  <c:v>1.5070999999999999E-3</c:v>
                </c:pt>
                <c:pt idx="1365">
                  <c:v>1.6368000000000001E-3</c:v>
                </c:pt>
                <c:pt idx="1366">
                  <c:v>3.4864000000000002E-3</c:v>
                </c:pt>
                <c:pt idx="1367">
                  <c:v>1.7045000000000001E-2</c:v>
                </c:pt>
                <c:pt idx="1368">
                  <c:v>2.8569000000000001E-2</c:v>
                </c:pt>
                <c:pt idx="1369">
                  <c:v>1.5665999999999999E-2</c:v>
                </c:pt>
                <c:pt idx="1370">
                  <c:v>9.8113000000000002E-3</c:v>
                </c:pt>
                <c:pt idx="1371">
                  <c:v>5.8958999999999999E-3</c:v>
                </c:pt>
                <c:pt idx="1372">
                  <c:v>4.7961000000000002E-3</c:v>
                </c:pt>
                <c:pt idx="1373">
                  <c:v>3.7269E-3</c:v>
                </c:pt>
                <c:pt idx="1374">
                  <c:v>2.7639000000000001E-3</c:v>
                </c:pt>
                <c:pt idx="1375">
                  <c:v>2.3157999999999998E-3</c:v>
                </c:pt>
                <c:pt idx="1376">
                  <c:v>4.8176000000000002E-4</c:v>
                </c:pt>
                <c:pt idx="1377">
                  <c:v>3.3147999999999999E-4</c:v>
                </c:pt>
                <c:pt idx="1378">
                  <c:v>-2.6436999999999999E-4</c:v>
                </c:pt>
                <c:pt idx="1379">
                  <c:v>-2.0479E-4</c:v>
                </c:pt>
                <c:pt idx="1380">
                  <c:v>-2.6584000000000002E-5</c:v>
                </c:pt>
                <c:pt idx="1381">
                  <c:v>-8.9972999999999994E-6</c:v>
                </c:pt>
                <c:pt idx="1382">
                  <c:v>4.1134000000000003E-6</c:v>
                </c:pt>
                <c:pt idx="1383">
                  <c:v>3.235E-5</c:v>
                </c:pt>
                <c:pt idx="1384">
                  <c:v>4.9780000000000001E-5</c:v>
                </c:pt>
                <c:pt idx="1385">
                  <c:v>1.0203E-4</c:v>
                </c:pt>
                <c:pt idx="1386">
                  <c:v>1.6355999999999999E-2</c:v>
                </c:pt>
                <c:pt idx="1387">
                  <c:v>1.7576999999999999E-2</c:v>
                </c:pt>
                <c:pt idx="1388">
                  <c:v>1.1813000000000001E-2</c:v>
                </c:pt>
                <c:pt idx="1389">
                  <c:v>6.7267999999999998E-3</c:v>
                </c:pt>
                <c:pt idx="1390">
                  <c:v>2.9951000000000001E-3</c:v>
                </c:pt>
                <c:pt idx="1391">
                  <c:v>1.4391E-3</c:v>
                </c:pt>
                <c:pt idx="1392">
                  <c:v>8.7447999999999996E-4</c:v>
                </c:pt>
                <c:pt idx="1393">
                  <c:v>4.3019999999999999E-4</c:v>
                </c:pt>
                <c:pt idx="1394">
                  <c:v>-4.4354000000000003E-4</c:v>
                </c:pt>
                <c:pt idx="1395">
                  <c:v>-1.5287E-3</c:v>
                </c:pt>
                <c:pt idx="1396">
                  <c:v>-6.4557000000000004E-4</c:v>
                </c:pt>
                <c:pt idx="1397">
                  <c:v>-2.0720999999999999E-4</c:v>
                </c:pt>
                <c:pt idx="1398">
                  <c:v>-3.1962999999999999E-5</c:v>
                </c:pt>
                <c:pt idx="1399">
                  <c:v>-9.1381E-7</c:v>
                </c:pt>
                <c:pt idx="1400">
                  <c:v>2.6613000000000001E-7</c:v>
                </c:pt>
                <c:pt idx="1401">
                  <c:v>1.9259999999999999E-5</c:v>
                </c:pt>
                <c:pt idx="1402">
                  <c:v>2.0430000000000001E-4</c:v>
                </c:pt>
                <c:pt idx="1403">
                  <c:v>6.9015999999999999E-4</c:v>
                </c:pt>
                <c:pt idx="1404">
                  <c:v>1.5562E-3</c:v>
                </c:pt>
                <c:pt idx="1405">
                  <c:v>2.2845999999999999E-3</c:v>
                </c:pt>
                <c:pt idx="1406">
                  <c:v>6.6895000000000001E-3</c:v>
                </c:pt>
                <c:pt idx="1407">
                  <c:v>1.0111999999999999E-2</c:v>
                </c:pt>
                <c:pt idx="1408">
                  <c:v>7.4396000000000002E-3</c:v>
                </c:pt>
                <c:pt idx="1409">
                  <c:v>5.1906000000000001E-3</c:v>
                </c:pt>
                <c:pt idx="1410">
                  <c:v>3.3554000000000001E-3</c:v>
                </c:pt>
                <c:pt idx="1411">
                  <c:v>1.7862999999999999E-4</c:v>
                </c:pt>
                <c:pt idx="1412">
                  <c:v>1.5713999999999999E-5</c:v>
                </c:pt>
                <c:pt idx="1413">
                  <c:v>1.366E-5</c:v>
                </c:pt>
                <c:pt idx="1414">
                  <c:v>1.6880000000000001E-4</c:v>
                </c:pt>
                <c:pt idx="1415">
                  <c:v>1.2467999999999999E-3</c:v>
                </c:pt>
                <c:pt idx="1416">
                  <c:v>4.6639000000000001E-4</c:v>
                </c:pt>
                <c:pt idx="1417">
                  <c:v>2.5211E-4</c:v>
                </c:pt>
                <c:pt idx="1418">
                  <c:v>-3.2669000000000002E-5</c:v>
                </c:pt>
                <c:pt idx="1419">
                  <c:v>-1.7717000000000001E-4</c:v>
                </c:pt>
                <c:pt idx="1420">
                  <c:v>4.9530000000000002E-5</c:v>
                </c:pt>
                <c:pt idx="1421">
                  <c:v>9.0589999999999996E-4</c:v>
                </c:pt>
                <c:pt idx="1422">
                  <c:v>4.5423E-3</c:v>
                </c:pt>
                <c:pt idx="1423">
                  <c:v>4.4675000000000001E-3</c:v>
                </c:pt>
                <c:pt idx="1424">
                  <c:v>3.3693999999999998E-3</c:v>
                </c:pt>
                <c:pt idx="1425">
                  <c:v>2.4786999999999999E-3</c:v>
                </c:pt>
                <c:pt idx="1426">
                  <c:v>1.7976999999999999E-3</c:v>
                </c:pt>
                <c:pt idx="1427">
                  <c:v>2.8360000000000001E-4</c:v>
                </c:pt>
                <c:pt idx="1428">
                  <c:v>4.0117999999999998E-5</c:v>
                </c:pt>
                <c:pt idx="1429">
                  <c:v>1.9745E-4</c:v>
                </c:pt>
                <c:pt idx="1430">
                  <c:v>4.5179999999999998E-4</c:v>
                </c:pt>
                <c:pt idx="1431">
                  <c:v>2.4185E-4</c:v>
                </c:pt>
                <c:pt idx="1432">
                  <c:v>1.2409000000000001E-4</c:v>
                </c:pt>
                <c:pt idx="1433">
                  <c:v>1.5792000000000001E-4</c:v>
                </c:pt>
                <c:pt idx="1434">
                  <c:v>4.3888999999999999E-4</c:v>
                </c:pt>
                <c:pt idx="1435">
                  <c:v>1.7384E-3</c:v>
                </c:pt>
                <c:pt idx="1436">
                  <c:v>2.2049000000000001E-3</c:v>
                </c:pt>
                <c:pt idx="1437">
                  <c:v>3.6003E-2</c:v>
                </c:pt>
                <c:pt idx="1438">
                  <c:v>2.8565E-2</c:v>
                </c:pt>
                <c:pt idx="1439">
                  <c:v>1.255E-2</c:v>
                </c:pt>
                <c:pt idx="1440">
                  <c:v>5.6648999999999996E-3</c:v>
                </c:pt>
                <c:pt idx="1441">
                  <c:v>3.9810000000000002E-3</c:v>
                </c:pt>
                <c:pt idx="1442">
                  <c:v>2.8213999999999999E-3</c:v>
                </c:pt>
                <c:pt idx="1443">
                  <c:v>7.2561999999999995E-4</c:v>
                </c:pt>
                <c:pt idx="1444">
                  <c:v>7.1299999999999998E-4</c:v>
                </c:pt>
                <c:pt idx="1445">
                  <c:v>2.1003999999999999E-4</c:v>
                </c:pt>
                <c:pt idx="1446">
                  <c:v>-2.1865000000000001E-3</c:v>
                </c:pt>
                <c:pt idx="1447">
                  <c:v>-8.8329999999999995E-4</c:v>
                </c:pt>
                <c:pt idx="1448">
                  <c:v>-3.4200000000000002E-4</c:v>
                </c:pt>
                <c:pt idx="1449">
                  <c:v>-9.7616999999999997E-5</c:v>
                </c:pt>
                <c:pt idx="1450">
                  <c:v>-4.0337999999999999E-5</c:v>
                </c:pt>
                <c:pt idx="1451">
                  <c:v>-1.6245000000000001E-5</c:v>
                </c:pt>
                <c:pt idx="1452">
                  <c:v>-8.3340000000000002E-6</c:v>
                </c:pt>
                <c:pt idx="1453">
                  <c:v>1.3030999999999999E-5</c:v>
                </c:pt>
                <c:pt idx="1454">
                  <c:v>2.5266999999999998E-4</c:v>
                </c:pt>
                <c:pt idx="1455">
                  <c:v>2.611E-3</c:v>
                </c:pt>
                <c:pt idx="1456">
                  <c:v>2.2490000000000001E-3</c:v>
                </c:pt>
                <c:pt idx="1457">
                  <c:v>1.786E-3</c:v>
                </c:pt>
                <c:pt idx="1458">
                  <c:v>1.3682E-3</c:v>
                </c:pt>
                <c:pt idx="1459">
                  <c:v>8.6125999999999998E-4</c:v>
                </c:pt>
                <c:pt idx="1460">
                  <c:v>6.4440000000000005E-4</c:v>
                </c:pt>
                <c:pt idx="1461">
                  <c:v>5.5566999999999997E-4</c:v>
                </c:pt>
                <c:pt idx="1462">
                  <c:v>7.2714000000000003E-4</c:v>
                </c:pt>
                <c:pt idx="1463">
                  <c:v>6.5925000000000001E-4</c:v>
                </c:pt>
                <c:pt idx="1464">
                  <c:v>8.1820000000000005E-4</c:v>
                </c:pt>
                <c:pt idx="1465">
                  <c:v>1.2711000000000001E-3</c:v>
                </c:pt>
                <c:pt idx="1466">
                  <c:v>1.7355999999999999E-3</c:v>
                </c:pt>
                <c:pt idx="1467">
                  <c:v>6.4641999999999998E-4</c:v>
                </c:pt>
                <c:pt idx="1468">
                  <c:v>9.796500000000001E-4</c:v>
                </c:pt>
                <c:pt idx="1469">
                  <c:v>7.8492999999999998E-4</c:v>
                </c:pt>
                <c:pt idx="1470">
                  <c:v>2.0008999999999999E-4</c:v>
                </c:pt>
                <c:pt idx="1471">
                  <c:v>-4.5484E-5</c:v>
                </c:pt>
                <c:pt idx="1472">
                  <c:v>-1.2712E-5</c:v>
                </c:pt>
                <c:pt idx="1473">
                  <c:v>7.1458999999999996E-6</c:v>
                </c:pt>
                <c:pt idx="1474">
                  <c:v>8.7385999999999996E-6</c:v>
                </c:pt>
                <c:pt idx="1475">
                  <c:v>1.0003000000000001E-5</c:v>
                </c:pt>
                <c:pt idx="1476">
                  <c:v>4.6489999999999997E-5</c:v>
                </c:pt>
                <c:pt idx="1477">
                  <c:v>2.2908E-3</c:v>
                </c:pt>
                <c:pt idx="1478">
                  <c:v>7.2500000000000004E-3</c:v>
                </c:pt>
                <c:pt idx="1479">
                  <c:v>6.2689E-3</c:v>
                </c:pt>
                <c:pt idx="1480">
                  <c:v>4.4431000000000002E-3</c:v>
                </c:pt>
                <c:pt idx="1481">
                  <c:v>3.1735999999999999E-3</c:v>
                </c:pt>
                <c:pt idx="1482">
                  <c:v>2.3018000000000001E-3</c:v>
                </c:pt>
                <c:pt idx="1483">
                  <c:v>1.0509E-4</c:v>
                </c:pt>
                <c:pt idx="1484">
                  <c:v>1.4943000000000001E-5</c:v>
                </c:pt>
                <c:pt idx="1485">
                  <c:v>0</c:v>
                </c:pt>
                <c:pt idx="1486">
                  <c:v>0</c:v>
                </c:pt>
                <c:pt idx="1487">
                  <c:v>3.2042000000000003E-5</c:v>
                </c:pt>
                <c:pt idx="1488">
                  <c:v>4.2306000000000001E-4</c:v>
                </c:pt>
                <c:pt idx="1489">
                  <c:v>4.9397000000000004E-4</c:v>
                </c:pt>
                <c:pt idx="1490">
                  <c:v>1.5710999999999999E-2</c:v>
                </c:pt>
                <c:pt idx="1491">
                  <c:v>2.0611000000000001E-2</c:v>
                </c:pt>
                <c:pt idx="1492">
                  <c:v>1.0422000000000001E-2</c:v>
                </c:pt>
                <c:pt idx="1493">
                  <c:v>3.7672999999999999E-3</c:v>
                </c:pt>
                <c:pt idx="1494">
                  <c:v>8.5756999999999999E-4</c:v>
                </c:pt>
                <c:pt idx="1495">
                  <c:v>6.7120000000000005E-4</c:v>
                </c:pt>
                <c:pt idx="1496">
                  <c:v>3.8436999999999998E-4</c:v>
                </c:pt>
                <c:pt idx="1497">
                  <c:v>5.4823999999999997E-4</c:v>
                </c:pt>
                <c:pt idx="1498">
                  <c:v>1.3433E-4</c:v>
                </c:pt>
                <c:pt idx="1499">
                  <c:v>-1.4037E-5</c:v>
                </c:pt>
                <c:pt idx="1500">
                  <c:v>6.5961000000000003E-6</c:v>
                </c:pt>
                <c:pt idx="1501">
                  <c:v>3.1984000000000002E-6</c:v>
                </c:pt>
                <c:pt idx="1502">
                  <c:v>3.4386E-6</c:v>
                </c:pt>
                <c:pt idx="1503">
                  <c:v>1.9811999999999999E-5</c:v>
                </c:pt>
                <c:pt idx="1504">
                  <c:v>4.5207999999999998E-5</c:v>
                </c:pt>
                <c:pt idx="1505">
                  <c:v>2.1369999999999999E-4</c:v>
                </c:pt>
                <c:pt idx="1506">
                  <c:v>4.1686000000000002E-4</c:v>
                </c:pt>
                <c:pt idx="1507">
                  <c:v>7.0299000000000002E-4</c:v>
                </c:pt>
                <c:pt idx="1508">
                  <c:v>5.8511000000000001E-4</c:v>
                </c:pt>
                <c:pt idx="1509">
                  <c:v>5.3991E-4</c:v>
                </c:pt>
                <c:pt idx="1510">
                  <c:v>5.5396000000000004E-4</c:v>
                </c:pt>
                <c:pt idx="1511">
                  <c:v>5.2457999999999997E-4</c:v>
                </c:pt>
                <c:pt idx="1512">
                  <c:v>3.2001000000000002E-4</c:v>
                </c:pt>
                <c:pt idx="1513">
                  <c:v>3.6059999999999998E-3</c:v>
                </c:pt>
                <c:pt idx="1514">
                  <c:v>9.0618000000000001E-3</c:v>
                </c:pt>
                <c:pt idx="1515">
                  <c:v>6.0920999999999996E-3</c:v>
                </c:pt>
                <c:pt idx="1516">
                  <c:v>3.8448000000000002E-3</c:v>
                </c:pt>
                <c:pt idx="1517">
                  <c:v>2.6825999999999998E-3</c:v>
                </c:pt>
                <c:pt idx="1518">
                  <c:v>1.6069000000000001E-3</c:v>
                </c:pt>
                <c:pt idx="1519">
                  <c:v>3.2211000000000002E-4</c:v>
                </c:pt>
                <c:pt idx="1520">
                  <c:v>1.161E-4</c:v>
                </c:pt>
                <c:pt idx="1521">
                  <c:v>8.1437E-5</c:v>
                </c:pt>
                <c:pt idx="1522">
                  <c:v>1.2956999999999999E-4</c:v>
                </c:pt>
                <c:pt idx="1523">
                  <c:v>4.5071999999999999E-4</c:v>
                </c:pt>
                <c:pt idx="1524">
                  <c:v>5.7578999999999996E-4</c:v>
                </c:pt>
                <c:pt idx="1525">
                  <c:v>6.1821000000000001E-4</c:v>
                </c:pt>
                <c:pt idx="1526">
                  <c:v>3.9994E-4</c:v>
                </c:pt>
                <c:pt idx="1527">
                  <c:v>2.8893000000000001E-4</c:v>
                </c:pt>
                <c:pt idx="1528">
                  <c:v>1.9436999999999999E-2</c:v>
                </c:pt>
                <c:pt idx="1529">
                  <c:v>2.6343999999999999E-2</c:v>
                </c:pt>
                <c:pt idx="1530">
                  <c:v>2.8441000000000001E-2</c:v>
                </c:pt>
                <c:pt idx="1531">
                  <c:v>2.8794E-2</c:v>
                </c:pt>
                <c:pt idx="1532">
                  <c:v>2.1350000000000001E-2</c:v>
                </c:pt>
                <c:pt idx="1533">
                  <c:v>1.5417999999999999E-2</c:v>
                </c:pt>
                <c:pt idx="1534">
                  <c:v>1.2021E-2</c:v>
                </c:pt>
                <c:pt idx="1535">
                  <c:v>1.1155E-2</c:v>
                </c:pt>
                <c:pt idx="1536">
                  <c:v>9.4458000000000007E-3</c:v>
                </c:pt>
                <c:pt idx="1537">
                  <c:v>7.3927000000000003E-3</c:v>
                </c:pt>
                <c:pt idx="1538">
                  <c:v>5.7210999999999998E-3</c:v>
                </c:pt>
                <c:pt idx="1539">
                  <c:v>4.4757E-3</c:v>
                </c:pt>
                <c:pt idx="1540">
                  <c:v>2.4041000000000002E-3</c:v>
                </c:pt>
                <c:pt idx="1541">
                  <c:v>1.2285E-4</c:v>
                </c:pt>
                <c:pt idx="1542">
                  <c:v>1.6443E-4</c:v>
                </c:pt>
                <c:pt idx="1543">
                  <c:v>-1.1383999999999999E-4</c:v>
                </c:pt>
                <c:pt idx="1544">
                  <c:v>-1.9023999999999999E-4</c:v>
                </c:pt>
                <c:pt idx="1545">
                  <c:v>-5.1535E-5</c:v>
                </c:pt>
                <c:pt idx="1546">
                  <c:v>-4.1817999999999998E-5</c:v>
                </c:pt>
                <c:pt idx="1547">
                  <c:v>-7.4268000000000001E-5</c:v>
                </c:pt>
                <c:pt idx="1548">
                  <c:v>-4.0498999999999998E-4</c:v>
                </c:pt>
                <c:pt idx="1549">
                  <c:v>-8.5975999999999999E-4</c:v>
                </c:pt>
                <c:pt idx="1550">
                  <c:v>-1.8311E-3</c:v>
                </c:pt>
                <c:pt idx="1551">
                  <c:v>-1.8682E-3</c:v>
                </c:pt>
                <c:pt idx="1552">
                  <c:v>-6.9528000000000005E-4</c:v>
                </c:pt>
                <c:pt idx="1553">
                  <c:v>-1.5876E-4</c:v>
                </c:pt>
                <c:pt idx="1554">
                  <c:v>-2.3983999999999999E-5</c:v>
                </c:pt>
                <c:pt idx="1555">
                  <c:v>-1.0601999999999999E-5</c:v>
                </c:pt>
                <c:pt idx="1556">
                  <c:v>1.8810000000000001E-6</c:v>
                </c:pt>
                <c:pt idx="1557">
                  <c:v>1.1726E-4</c:v>
                </c:pt>
                <c:pt idx="1558">
                  <c:v>4.3441999999999998E-4</c:v>
                </c:pt>
                <c:pt idx="1559">
                  <c:v>7.7608E-3</c:v>
                </c:pt>
                <c:pt idx="1560">
                  <c:v>2.2151000000000001E-2</c:v>
                </c:pt>
                <c:pt idx="1561">
                  <c:v>2.3123000000000001E-2</c:v>
                </c:pt>
                <c:pt idx="1562">
                  <c:v>2.5068E-2</c:v>
                </c:pt>
                <c:pt idx="1563">
                  <c:v>2.0962999999999999E-2</c:v>
                </c:pt>
                <c:pt idx="1564">
                  <c:v>1.5803000000000001E-2</c:v>
                </c:pt>
                <c:pt idx="1565">
                  <c:v>1.1212E-2</c:v>
                </c:pt>
                <c:pt idx="1566">
                  <c:v>8.6577000000000008E-3</c:v>
                </c:pt>
                <c:pt idx="1567">
                  <c:v>6.0645999999999999E-3</c:v>
                </c:pt>
                <c:pt idx="1568">
                  <c:v>4.2878999999999999E-3</c:v>
                </c:pt>
                <c:pt idx="1569">
                  <c:v>2.7182999999999999E-3</c:v>
                </c:pt>
                <c:pt idx="1570">
                  <c:v>1.2677000000000001E-3</c:v>
                </c:pt>
                <c:pt idx="1571">
                  <c:v>2.8966000000000002E-4</c:v>
                </c:pt>
                <c:pt idx="1572">
                  <c:v>-1.0109E-4</c:v>
                </c:pt>
                <c:pt idx="1573">
                  <c:v>-2.3474999999999999E-4</c:v>
                </c:pt>
                <c:pt idx="1574">
                  <c:v>-3.5760000000000003E-5</c:v>
                </c:pt>
                <c:pt idx="1575">
                  <c:v>5.6122999999999996E-6</c:v>
                </c:pt>
                <c:pt idx="1576">
                  <c:v>5.8222999999999999E-7</c:v>
                </c:pt>
                <c:pt idx="1577">
                  <c:v>2.3817999999999998E-6</c:v>
                </c:pt>
                <c:pt idx="1578">
                  <c:v>2.2039E-2</c:v>
                </c:pt>
                <c:pt idx="1579">
                  <c:v>2.2978999999999999E-2</c:v>
                </c:pt>
                <c:pt idx="1580">
                  <c:v>1.4083999999999999E-2</c:v>
                </c:pt>
                <c:pt idx="1581">
                  <c:v>6.3466E-3</c:v>
                </c:pt>
                <c:pt idx="1582">
                  <c:v>2.7228999999999999E-3</c:v>
                </c:pt>
                <c:pt idx="1583">
                  <c:v>2.8568000000000001E-3</c:v>
                </c:pt>
                <c:pt idx="1584">
                  <c:v>8.1253E-4</c:v>
                </c:pt>
                <c:pt idx="1585">
                  <c:v>1.0969E-4</c:v>
                </c:pt>
                <c:pt idx="1586">
                  <c:v>1.6065E-4</c:v>
                </c:pt>
                <c:pt idx="1587">
                  <c:v>2.1348E-4</c:v>
                </c:pt>
                <c:pt idx="1588">
                  <c:v>1.2024E-4</c:v>
                </c:pt>
                <c:pt idx="1589">
                  <c:v>3.1733000000000003E-5</c:v>
                </c:pt>
                <c:pt idx="1590">
                  <c:v>5.8312999999999997E-2</c:v>
                </c:pt>
                <c:pt idx="1591">
                  <c:v>6.4273999999999998E-2</c:v>
                </c:pt>
                <c:pt idx="1592">
                  <c:v>3.2585999999999997E-2</c:v>
                </c:pt>
                <c:pt idx="1593">
                  <c:v>1.2023000000000001E-2</c:v>
                </c:pt>
                <c:pt idx="1594">
                  <c:v>7.1216999999999999E-3</c:v>
                </c:pt>
                <c:pt idx="1595">
                  <c:v>3.9630999999999998E-3</c:v>
                </c:pt>
                <c:pt idx="1596">
                  <c:v>3.1784999999999999E-3</c:v>
                </c:pt>
                <c:pt idx="1597">
                  <c:v>2.5822000000000002E-3</c:v>
                </c:pt>
                <c:pt idx="1598">
                  <c:v>2.4915000000000001E-4</c:v>
                </c:pt>
                <c:pt idx="1599">
                  <c:v>3.0043E-5</c:v>
                </c:pt>
                <c:pt idx="1600">
                  <c:v>4.104E-5</c:v>
                </c:pt>
                <c:pt idx="1601">
                  <c:v>-8.3652999999999993E-5</c:v>
                </c:pt>
                <c:pt idx="1602">
                  <c:v>-4.8633999999999998E-4</c:v>
                </c:pt>
                <c:pt idx="1603">
                  <c:v>-3.2157000000000003E-4</c:v>
                </c:pt>
                <c:pt idx="1604">
                  <c:v>-1.6914000000000001E-5</c:v>
                </c:pt>
                <c:pt idx="1605">
                  <c:v>1.1657E-5</c:v>
                </c:pt>
                <c:pt idx="1606">
                  <c:v>8.1927000000000004E-5</c:v>
                </c:pt>
                <c:pt idx="1607">
                  <c:v>1.4206999999999999E-2</c:v>
                </c:pt>
                <c:pt idx="1608">
                  <c:v>4.9537999999999999E-2</c:v>
                </c:pt>
                <c:pt idx="1609">
                  <c:v>5.2463000000000003E-2</c:v>
                </c:pt>
                <c:pt idx="1610">
                  <c:v>4.3511000000000001E-2</c:v>
                </c:pt>
                <c:pt idx="1611">
                  <c:v>3.6233000000000001E-2</c:v>
                </c:pt>
                <c:pt idx="1612">
                  <c:v>2.9256000000000001E-2</c:v>
                </c:pt>
                <c:pt idx="1613">
                  <c:v>2.2228000000000001E-2</c:v>
                </c:pt>
                <c:pt idx="1614">
                  <c:v>1.3527000000000001E-2</c:v>
                </c:pt>
                <c:pt idx="1615">
                  <c:v>9.6583999999999993E-3</c:v>
                </c:pt>
                <c:pt idx="1616">
                  <c:v>8.4159999999999999E-3</c:v>
                </c:pt>
                <c:pt idx="1617">
                  <c:v>5.5614000000000002E-3</c:v>
                </c:pt>
                <c:pt idx="1618">
                  <c:v>3.0203000000000001E-3</c:v>
                </c:pt>
                <c:pt idx="1619">
                  <c:v>1.1387999999999999E-3</c:v>
                </c:pt>
                <c:pt idx="1620">
                  <c:v>-3.6581E-4</c:v>
                </c:pt>
                <c:pt idx="1621">
                  <c:v>-1.5926E-3</c:v>
                </c:pt>
                <c:pt idx="1622">
                  <c:v>-3.1774E-4</c:v>
                </c:pt>
                <c:pt idx="1623">
                  <c:v>-6.0152999999999998E-5</c:v>
                </c:pt>
                <c:pt idx="1624">
                  <c:v>-3.4079999999999998E-6</c:v>
                </c:pt>
                <c:pt idx="1625">
                  <c:v>-1.0382000000000001E-6</c:v>
                </c:pt>
                <c:pt idx="1626">
                  <c:v>-7.7468000000000001E-6</c:v>
                </c:pt>
                <c:pt idx="1627">
                  <c:v>-2.1795999999999999E-5</c:v>
                </c:pt>
                <c:pt idx="1628">
                  <c:v>-3.2381E-4</c:v>
                </c:pt>
                <c:pt idx="1629">
                  <c:v>-6.9585999999999997E-4</c:v>
                </c:pt>
                <c:pt idx="1630">
                  <c:v>-3.4946000000000001E-4</c:v>
                </c:pt>
                <c:pt idx="1631">
                  <c:v>-3.5574999999999997E-5</c:v>
                </c:pt>
                <c:pt idx="1632">
                  <c:v>-5.1587000000000003E-7</c:v>
                </c:pt>
                <c:pt idx="1633">
                  <c:v>9.0805999999999999E-8</c:v>
                </c:pt>
                <c:pt idx="1634">
                  <c:v>7.7873000000000008E-6</c:v>
                </c:pt>
                <c:pt idx="1635">
                  <c:v>2.0463999999999999E-4</c:v>
                </c:pt>
                <c:pt idx="1636">
                  <c:v>4.5234999999999997E-2</c:v>
                </c:pt>
                <c:pt idx="1637">
                  <c:v>5.0967999999999999E-2</c:v>
                </c:pt>
                <c:pt idx="1638">
                  <c:v>4.1392999999999999E-2</c:v>
                </c:pt>
                <c:pt idx="1639">
                  <c:v>3.7430999999999999E-2</c:v>
                </c:pt>
                <c:pt idx="1640">
                  <c:v>3.0221000000000001E-2</c:v>
                </c:pt>
                <c:pt idx="1641">
                  <c:v>1.9650999999999998E-2</c:v>
                </c:pt>
                <c:pt idx="1642">
                  <c:v>9.2873999999999995E-3</c:v>
                </c:pt>
                <c:pt idx="1643">
                  <c:v>7.9357999999999998E-3</c:v>
                </c:pt>
                <c:pt idx="1644">
                  <c:v>5.0486999999999997E-3</c:v>
                </c:pt>
                <c:pt idx="1645">
                  <c:v>2.9328000000000002E-3</c:v>
                </c:pt>
                <c:pt idx="1646">
                  <c:v>1.0139999999999999E-3</c:v>
                </c:pt>
                <c:pt idx="1647">
                  <c:v>7.5255000000000005E-4</c:v>
                </c:pt>
                <c:pt idx="1648">
                  <c:v>-1.0993999999999999E-3</c:v>
                </c:pt>
                <c:pt idx="1649">
                  <c:v>-2.6467999999999999E-3</c:v>
                </c:pt>
                <c:pt idx="1650">
                  <c:v>-6.2704000000000004E-4</c:v>
                </c:pt>
                <c:pt idx="1651">
                  <c:v>-7.6914000000000003E-5</c:v>
                </c:pt>
                <c:pt idx="1652">
                  <c:v>-9.8137000000000006E-7</c:v>
                </c:pt>
                <c:pt idx="1653">
                  <c:v>-5.3600000000000004E-7</c:v>
                </c:pt>
                <c:pt idx="1654">
                  <c:v>-7.0982000000000001E-6</c:v>
                </c:pt>
                <c:pt idx="1655">
                  <c:v>-1.7599000000000001E-6</c:v>
                </c:pt>
                <c:pt idx="1656">
                  <c:v>-2.7566E-4</c:v>
                </c:pt>
                <c:pt idx="1657">
                  <c:v>-8.2032999999999997E-4</c:v>
                </c:pt>
                <c:pt idx="1658">
                  <c:v>-1.0127000000000001E-3</c:v>
                </c:pt>
                <c:pt idx="1659">
                  <c:v>-4.6974000000000001E-4</c:v>
                </c:pt>
                <c:pt idx="1660">
                  <c:v>3.3647000000000001E-4</c:v>
                </c:pt>
                <c:pt idx="1661">
                  <c:v>3.5144000000000002E-2</c:v>
                </c:pt>
                <c:pt idx="1662">
                  <c:v>2.9975000000000002E-2</c:v>
                </c:pt>
                <c:pt idx="1663">
                  <c:v>2.1722999999999999E-2</c:v>
                </c:pt>
                <c:pt idx="1664">
                  <c:v>1.3849999999999999E-2</c:v>
                </c:pt>
                <c:pt idx="1665">
                  <c:v>9.5235000000000007E-3</c:v>
                </c:pt>
                <c:pt idx="1666">
                  <c:v>6.6211999999999998E-3</c:v>
                </c:pt>
                <c:pt idx="1667">
                  <c:v>5.3658999999999998E-3</c:v>
                </c:pt>
                <c:pt idx="1668">
                  <c:v>4.3591000000000003E-3</c:v>
                </c:pt>
                <c:pt idx="1669">
                  <c:v>3.3319000000000001E-3</c:v>
                </c:pt>
                <c:pt idx="1670">
                  <c:v>1.8443999999999999E-3</c:v>
                </c:pt>
                <c:pt idx="1671">
                  <c:v>4.3615000000000002E-5</c:v>
                </c:pt>
                <c:pt idx="1672">
                  <c:v>1.3088000000000001E-5</c:v>
                </c:pt>
                <c:pt idx="1673">
                  <c:v>-1.5818000000000001E-4</c:v>
                </c:pt>
                <c:pt idx="1674">
                  <c:v>-5.3173000000000001E-5</c:v>
                </c:pt>
                <c:pt idx="1675">
                  <c:v>-7.5185000000000005E-7</c:v>
                </c:pt>
                <c:pt idx="1676">
                  <c:v>5.3891000000000003E-8</c:v>
                </c:pt>
                <c:pt idx="1677">
                  <c:v>2.2642000000000001E-7</c:v>
                </c:pt>
                <c:pt idx="1678">
                  <c:v>3.5899999999999999E-6</c:v>
                </c:pt>
                <c:pt idx="1679">
                  <c:v>1.1430999999999999E-6</c:v>
                </c:pt>
                <c:pt idx="1680">
                  <c:v>3.2326999999999997E-5</c:v>
                </c:pt>
                <c:pt idx="1681">
                  <c:v>3.5115E-4</c:v>
                </c:pt>
                <c:pt idx="1682">
                  <c:v>1.0675999999999999E-3</c:v>
                </c:pt>
                <c:pt idx="1683">
                  <c:v>2.2520999999999999E-3</c:v>
                </c:pt>
                <c:pt idx="1684">
                  <c:v>6.3340999999999996E-3</c:v>
                </c:pt>
                <c:pt idx="1685">
                  <c:v>1.7195999999999999E-2</c:v>
                </c:pt>
                <c:pt idx="1686">
                  <c:v>1.9796999999999999E-2</c:v>
                </c:pt>
                <c:pt idx="1687">
                  <c:v>1.2685E-2</c:v>
                </c:pt>
                <c:pt idx="1688">
                  <c:v>5.8976999999999996E-3</c:v>
                </c:pt>
                <c:pt idx="1689">
                  <c:v>4.1026999999999999E-3</c:v>
                </c:pt>
                <c:pt idx="1690">
                  <c:v>3.6838999999999999E-3</c:v>
                </c:pt>
                <c:pt idx="1691">
                  <c:v>2.9356999999999999E-3</c:v>
                </c:pt>
                <c:pt idx="1692">
                  <c:v>1.3638999999999999E-3</c:v>
                </c:pt>
                <c:pt idx="1693">
                  <c:v>5.6242E-4</c:v>
                </c:pt>
                <c:pt idx="1694">
                  <c:v>2.3941000000000001E-4</c:v>
                </c:pt>
                <c:pt idx="1695">
                  <c:v>4.4694E-4</c:v>
                </c:pt>
                <c:pt idx="1696">
                  <c:v>5.6070999999999996E-4</c:v>
                </c:pt>
                <c:pt idx="1697">
                  <c:v>3.1074999999999999E-4</c:v>
                </c:pt>
                <c:pt idx="1698">
                  <c:v>1.6697000000000001E-4</c:v>
                </c:pt>
                <c:pt idx="1699">
                  <c:v>1.4457000000000001E-4</c:v>
                </c:pt>
                <c:pt idx="1700">
                  <c:v>3.5631999999999998E-4</c:v>
                </c:pt>
                <c:pt idx="1701">
                  <c:v>6.1598E-3</c:v>
                </c:pt>
                <c:pt idx="1702">
                  <c:v>5.389E-2</c:v>
                </c:pt>
                <c:pt idx="1703">
                  <c:v>7.3607000000000006E-2</c:v>
                </c:pt>
                <c:pt idx="1704">
                  <c:v>4.5295000000000002E-2</c:v>
                </c:pt>
                <c:pt idx="1705">
                  <c:v>2.6473E-2</c:v>
                </c:pt>
                <c:pt idx="1706">
                  <c:v>1.4931E-2</c:v>
                </c:pt>
                <c:pt idx="1707">
                  <c:v>5.8285000000000003E-3</c:v>
                </c:pt>
                <c:pt idx="1708">
                  <c:v>6.241E-3</c:v>
                </c:pt>
                <c:pt idx="1709">
                  <c:v>5.3853E-3</c:v>
                </c:pt>
                <c:pt idx="1710">
                  <c:v>3.7561999999999999E-3</c:v>
                </c:pt>
                <c:pt idx="1711">
                  <c:v>1.3403E-3</c:v>
                </c:pt>
                <c:pt idx="1712">
                  <c:v>-2.3211E-4</c:v>
                </c:pt>
                <c:pt idx="1713">
                  <c:v>-1.9620000000000002E-3</c:v>
                </c:pt>
                <c:pt idx="1714">
                  <c:v>-3.0149999999999999E-3</c:v>
                </c:pt>
                <c:pt idx="1715">
                  <c:v>-1.2455000000000001E-3</c:v>
                </c:pt>
                <c:pt idx="1716">
                  <c:v>-1.8284E-4</c:v>
                </c:pt>
                <c:pt idx="1717">
                  <c:v>-1.5559000000000001E-5</c:v>
                </c:pt>
                <c:pt idx="1718">
                  <c:v>-1.5113E-6</c:v>
                </c:pt>
                <c:pt idx="1719">
                  <c:v>-2.0036000000000002E-6</c:v>
                </c:pt>
                <c:pt idx="1720">
                  <c:v>1.0438E-7</c:v>
                </c:pt>
                <c:pt idx="1721">
                  <c:v>9.6397999999999994E-5</c:v>
                </c:pt>
                <c:pt idx="1722">
                  <c:v>4.6013E-4</c:v>
                </c:pt>
                <c:pt idx="1723">
                  <c:v>8.1720999999999999E-3</c:v>
                </c:pt>
                <c:pt idx="1724">
                  <c:v>3.5041000000000003E-2</c:v>
                </c:pt>
                <c:pt idx="1725">
                  <c:v>6.522E-2</c:v>
                </c:pt>
                <c:pt idx="1726">
                  <c:v>5.6544999999999998E-2</c:v>
                </c:pt>
                <c:pt idx="1727">
                  <c:v>3.4359000000000001E-2</c:v>
                </c:pt>
                <c:pt idx="1728">
                  <c:v>1.1291000000000001E-2</c:v>
                </c:pt>
                <c:pt idx="1729">
                  <c:v>4.9121E-3</c:v>
                </c:pt>
                <c:pt idx="1730">
                  <c:v>3.5760000000000002E-3</c:v>
                </c:pt>
                <c:pt idx="1731">
                  <c:v>3.6205999999999999E-3</c:v>
                </c:pt>
                <c:pt idx="1732">
                  <c:v>3.0419000000000002E-3</c:v>
                </c:pt>
                <c:pt idx="1733">
                  <c:v>2.6093000000000002E-3</c:v>
                </c:pt>
                <c:pt idx="1734">
                  <c:v>2.4396000000000001E-3</c:v>
                </c:pt>
                <c:pt idx="1735">
                  <c:v>0</c:v>
                </c:pt>
                <c:pt idx="1736">
                  <c:v>2.0361999999999999E-5</c:v>
                </c:pt>
                <c:pt idx="1737">
                  <c:v>-7.4610999999999996E-6</c:v>
                </c:pt>
                <c:pt idx="1738">
                  <c:v>-9.4430000000000002E-4</c:v>
                </c:pt>
                <c:pt idx="1739">
                  <c:v>-1.1428E-3</c:v>
                </c:pt>
                <c:pt idx="1740">
                  <c:v>-7.5182999999999999E-4</c:v>
                </c:pt>
                <c:pt idx="1741">
                  <c:v>-4.6901000000000001E-4</c:v>
                </c:pt>
                <c:pt idx="1742">
                  <c:v>-5.0378E-4</c:v>
                </c:pt>
                <c:pt idx="1743">
                  <c:v>-6.3223999999999995E-4</c:v>
                </c:pt>
                <c:pt idx="1744">
                  <c:v>-5.2510999999999996E-4</c:v>
                </c:pt>
                <c:pt idx="1745">
                  <c:v>8.8006000000000001E-6</c:v>
                </c:pt>
                <c:pt idx="1746">
                  <c:v>5.7590000000000002E-3</c:v>
                </c:pt>
                <c:pt idx="1747">
                  <c:v>1.6428999999999999E-2</c:v>
                </c:pt>
                <c:pt idx="1748">
                  <c:v>1.0147E-2</c:v>
                </c:pt>
                <c:pt idx="1749">
                  <c:v>6.2199999999999998E-3</c:v>
                </c:pt>
                <c:pt idx="1750">
                  <c:v>6.2332999999999998E-3</c:v>
                </c:pt>
                <c:pt idx="1751">
                  <c:v>5.5163E-3</c:v>
                </c:pt>
                <c:pt idx="1752">
                  <c:v>8.0207000000000004E-3</c:v>
                </c:pt>
                <c:pt idx="1753">
                  <c:v>8.2707000000000006E-3</c:v>
                </c:pt>
                <c:pt idx="1754">
                  <c:v>5.9302000000000001E-3</c:v>
                </c:pt>
                <c:pt idx="1755">
                  <c:v>3.3762000000000002E-3</c:v>
                </c:pt>
                <c:pt idx="1756">
                  <c:v>2.0198999999999998E-3</c:v>
                </c:pt>
                <c:pt idx="1757">
                  <c:v>1.2222999999999999E-3</c:v>
                </c:pt>
                <c:pt idx="1758">
                  <c:v>3.0358000000000002E-4</c:v>
                </c:pt>
                <c:pt idx="1759">
                  <c:v>1.7213999999999999E-4</c:v>
                </c:pt>
                <c:pt idx="1760">
                  <c:v>2.9859999999999999E-5</c:v>
                </c:pt>
                <c:pt idx="1761">
                  <c:v>-5.9011999999999997E-5</c:v>
                </c:pt>
                <c:pt idx="1762">
                  <c:v>-4.7982000000000002E-5</c:v>
                </c:pt>
                <c:pt idx="1763">
                  <c:v>4.0580000000000001E-5</c:v>
                </c:pt>
                <c:pt idx="1764">
                  <c:v>1.7356000000000001E-4</c:v>
                </c:pt>
                <c:pt idx="1765">
                  <c:v>3.4667000000000001E-3</c:v>
                </c:pt>
                <c:pt idx="1766">
                  <c:v>4.4821E-2</c:v>
                </c:pt>
                <c:pt idx="1767">
                  <c:v>3.3210999999999997E-2</c:v>
                </c:pt>
                <c:pt idx="1768">
                  <c:v>2.0218E-2</c:v>
                </c:pt>
                <c:pt idx="1769">
                  <c:v>1.2866000000000001E-2</c:v>
                </c:pt>
                <c:pt idx="1770">
                  <c:v>8.6122999999999998E-3</c:v>
                </c:pt>
                <c:pt idx="1771">
                  <c:v>6.1839E-3</c:v>
                </c:pt>
                <c:pt idx="1772">
                  <c:v>5.4412999999999996E-3</c:v>
                </c:pt>
                <c:pt idx="1773">
                  <c:v>3.1800000000000001E-3</c:v>
                </c:pt>
                <c:pt idx="1774">
                  <c:v>1.1716000000000001E-3</c:v>
                </c:pt>
                <c:pt idx="1775">
                  <c:v>5.0617999999999995E-4</c:v>
                </c:pt>
                <c:pt idx="1776">
                  <c:v>1.0511E-4</c:v>
                </c:pt>
                <c:pt idx="1777">
                  <c:v>-3.6435999999999999E-4</c:v>
                </c:pt>
                <c:pt idx="1778">
                  <c:v>-1.5688E-4</c:v>
                </c:pt>
                <c:pt idx="1779">
                  <c:v>-9.4939999999999992E-6</c:v>
                </c:pt>
                <c:pt idx="1780">
                  <c:v>-2.2415999999999999E-7</c:v>
                </c:pt>
                <c:pt idx="1781">
                  <c:v>-2.4475999999999998E-7</c:v>
                </c:pt>
                <c:pt idx="1782">
                  <c:v>-1.3717999999999999E-6</c:v>
                </c:pt>
                <c:pt idx="1783">
                  <c:v>5.4134E-5</c:v>
                </c:pt>
                <c:pt idx="1784">
                  <c:v>2.0348E-4</c:v>
                </c:pt>
                <c:pt idx="1785">
                  <c:v>6.1346999999999997E-4</c:v>
                </c:pt>
                <c:pt idx="1786">
                  <c:v>5.8845999999999996E-4</c:v>
                </c:pt>
                <c:pt idx="1787">
                  <c:v>5.2941000000000002E-4</c:v>
                </c:pt>
                <c:pt idx="1788">
                  <c:v>4.6181999999999999E-4</c:v>
                </c:pt>
                <c:pt idx="1789">
                  <c:v>4.5838999999999998E-4</c:v>
                </c:pt>
                <c:pt idx="1790">
                  <c:v>2.7077999999999998E-3</c:v>
                </c:pt>
                <c:pt idx="1791">
                  <c:v>1.2135999999999999E-2</c:v>
                </c:pt>
                <c:pt idx="1792">
                  <c:v>1.5408E-2</c:v>
                </c:pt>
                <c:pt idx="1793">
                  <c:v>9.4274000000000007E-3</c:v>
                </c:pt>
                <c:pt idx="1794">
                  <c:v>5.2754999999999998E-3</c:v>
                </c:pt>
                <c:pt idx="1795">
                  <c:v>3.8957000000000002E-3</c:v>
                </c:pt>
                <c:pt idx="1796">
                  <c:v>3.1513000000000001E-3</c:v>
                </c:pt>
                <c:pt idx="1797">
                  <c:v>2.0830000000000002E-3</c:v>
                </c:pt>
                <c:pt idx="1798">
                  <c:v>-5.3852999999999999E-6</c:v>
                </c:pt>
                <c:pt idx="1799">
                  <c:v>-7.3697999999999998E-5</c:v>
                </c:pt>
                <c:pt idx="1800">
                  <c:v>-4.5575999999999999E-4</c:v>
                </c:pt>
                <c:pt idx="1801">
                  <c:v>-6.6467999999999996E-4</c:v>
                </c:pt>
                <c:pt idx="1802">
                  <c:v>-8.5574000000000002E-4</c:v>
                </c:pt>
                <c:pt idx="1803">
                  <c:v>-5.6490000000000002E-4</c:v>
                </c:pt>
                <c:pt idx="1804">
                  <c:v>-1.7139999999999999E-4</c:v>
                </c:pt>
                <c:pt idx="1805">
                  <c:v>-4.3013999999999998E-5</c:v>
                </c:pt>
                <c:pt idx="1806">
                  <c:v>1.1773999999999999E-5</c:v>
                </c:pt>
                <c:pt idx="1807">
                  <c:v>9.4668999999999998E-5</c:v>
                </c:pt>
                <c:pt idx="1808">
                  <c:v>7.8195000000000001E-3</c:v>
                </c:pt>
                <c:pt idx="1809">
                  <c:v>1.8325999999999999E-2</c:v>
                </c:pt>
                <c:pt idx="1810">
                  <c:v>1.2906000000000001E-2</c:v>
                </c:pt>
                <c:pt idx="1811">
                  <c:v>9.3068000000000005E-3</c:v>
                </c:pt>
                <c:pt idx="1812">
                  <c:v>6.1879999999999999E-3</c:v>
                </c:pt>
                <c:pt idx="1813">
                  <c:v>3.4811E-3</c:v>
                </c:pt>
                <c:pt idx="1814">
                  <c:v>2.2024000000000002E-3</c:v>
                </c:pt>
                <c:pt idx="1815">
                  <c:v>1.0034E-3</c:v>
                </c:pt>
                <c:pt idx="1816">
                  <c:v>3.5356999999999999E-4</c:v>
                </c:pt>
                <c:pt idx="1817">
                  <c:v>1.5431E-4</c:v>
                </c:pt>
                <c:pt idx="1818">
                  <c:v>1.6485999999999999E-4</c:v>
                </c:pt>
                <c:pt idx="1819">
                  <c:v>1.6503000000000001E-4</c:v>
                </c:pt>
                <c:pt idx="1820">
                  <c:v>4.4665E-5</c:v>
                </c:pt>
                <c:pt idx="1821">
                  <c:v>8.7471000000000001E-4</c:v>
                </c:pt>
                <c:pt idx="1822">
                  <c:v>1.3025000000000001E-3</c:v>
                </c:pt>
                <c:pt idx="1823">
                  <c:v>7.9427999999999996E-4</c:v>
                </c:pt>
                <c:pt idx="1824">
                  <c:v>3.3759000000000003E-4</c:v>
                </c:pt>
                <c:pt idx="1825">
                  <c:v>2.6333999999999998E-4</c:v>
                </c:pt>
                <c:pt idx="1826">
                  <c:v>7.0894999999999997E-4</c:v>
                </c:pt>
                <c:pt idx="1827">
                  <c:v>5.6187999999999995E-4</c:v>
                </c:pt>
                <c:pt idx="1828">
                  <c:v>1.2133000000000001E-4</c:v>
                </c:pt>
                <c:pt idx="1829">
                  <c:v>3.2848999999999997E-5</c:v>
                </c:pt>
                <c:pt idx="1830">
                  <c:v>2.7781999999999999E-5</c:v>
                </c:pt>
                <c:pt idx="1831">
                  <c:v>1.1603999999999999E-4</c:v>
                </c:pt>
                <c:pt idx="1832">
                  <c:v>1.6527999999999999E-4</c:v>
                </c:pt>
                <c:pt idx="1833">
                  <c:v>1.9846999999999998E-3</c:v>
                </c:pt>
                <c:pt idx="1834">
                  <c:v>2.7255000000000001E-2</c:v>
                </c:pt>
                <c:pt idx="1835">
                  <c:v>2.2905999999999999E-2</c:v>
                </c:pt>
                <c:pt idx="1836">
                  <c:v>1.6663000000000001E-2</c:v>
                </c:pt>
                <c:pt idx="1837">
                  <c:v>1.0422000000000001E-2</c:v>
                </c:pt>
                <c:pt idx="1838">
                  <c:v>8.4379999999999993E-3</c:v>
                </c:pt>
                <c:pt idx="1839">
                  <c:v>8.2019999999999992E-3</c:v>
                </c:pt>
                <c:pt idx="1840">
                  <c:v>7.6026000000000002E-3</c:v>
                </c:pt>
                <c:pt idx="1841">
                  <c:v>6.1120999999999997E-3</c:v>
                </c:pt>
                <c:pt idx="1842">
                  <c:v>5.6113999999999999E-3</c:v>
                </c:pt>
                <c:pt idx="1843">
                  <c:v>3.8796999999999998E-3</c:v>
                </c:pt>
                <c:pt idx="1844">
                  <c:v>2.5282E-3</c:v>
                </c:pt>
                <c:pt idx="1845">
                  <c:v>4.6344000000000002E-5</c:v>
                </c:pt>
                <c:pt idx="1846">
                  <c:v>3.2132000000000003E-5</c:v>
                </c:pt>
                <c:pt idx="1847">
                  <c:v>2.2841999999999999E-5</c:v>
                </c:pt>
                <c:pt idx="1848">
                  <c:v>3.9064000000000004E-6</c:v>
                </c:pt>
                <c:pt idx="1849">
                  <c:v>8.8318000000000005E-7</c:v>
                </c:pt>
                <c:pt idx="1850">
                  <c:v>3.3382E-5</c:v>
                </c:pt>
                <c:pt idx="1851">
                  <c:v>5.3209999999999998E-4</c:v>
                </c:pt>
                <c:pt idx="1852">
                  <c:v>5.3698000000000001E-3</c:v>
                </c:pt>
                <c:pt idx="1853">
                  <c:v>2.7907999999999999E-2</c:v>
                </c:pt>
                <c:pt idx="1854">
                  <c:v>1.9175000000000001E-2</c:v>
                </c:pt>
                <c:pt idx="1855">
                  <c:v>1.1339E-2</c:v>
                </c:pt>
                <c:pt idx="1856">
                  <c:v>7.5319999999999996E-3</c:v>
                </c:pt>
                <c:pt idx="1857">
                  <c:v>6.7007999999999998E-3</c:v>
                </c:pt>
                <c:pt idx="1858">
                  <c:v>6.2478000000000004E-3</c:v>
                </c:pt>
                <c:pt idx="1859">
                  <c:v>5.4672000000000002E-3</c:v>
                </c:pt>
                <c:pt idx="1860">
                  <c:v>4.6372000000000002E-3</c:v>
                </c:pt>
                <c:pt idx="1861">
                  <c:v>3.7103000000000001E-3</c:v>
                </c:pt>
                <c:pt idx="1862">
                  <c:v>3.0866000000000001E-3</c:v>
                </c:pt>
                <c:pt idx="1863">
                  <c:v>2.7756999999999999E-3</c:v>
                </c:pt>
                <c:pt idx="1864">
                  <c:v>1.2907000000000001E-3</c:v>
                </c:pt>
                <c:pt idx="1865">
                  <c:v>5.6725000000000005E-4</c:v>
                </c:pt>
                <c:pt idx="1866">
                  <c:v>8.2573999999999999E-5</c:v>
                </c:pt>
                <c:pt idx="1867">
                  <c:v>4.9947000000000001E-5</c:v>
                </c:pt>
                <c:pt idx="1868">
                  <c:v>2.0903999999999998E-5</c:v>
                </c:pt>
                <c:pt idx="1869">
                  <c:v>1.8709E-5</c:v>
                </c:pt>
                <c:pt idx="1870">
                  <c:v>5.1008999999999999E-5</c:v>
                </c:pt>
                <c:pt idx="1871">
                  <c:v>2.0259E-4</c:v>
                </c:pt>
                <c:pt idx="1872">
                  <c:v>4.4012000000000001E-4</c:v>
                </c:pt>
                <c:pt idx="1873">
                  <c:v>1.1517000000000001E-3</c:v>
                </c:pt>
                <c:pt idx="1874">
                  <c:v>1.2767000000000001E-2</c:v>
                </c:pt>
                <c:pt idx="1875">
                  <c:v>1.5249E-2</c:v>
                </c:pt>
                <c:pt idx="1876">
                  <c:v>8.4238000000000004E-3</c:v>
                </c:pt>
                <c:pt idx="1877">
                  <c:v>4.9858999999999997E-3</c:v>
                </c:pt>
                <c:pt idx="1878">
                  <c:v>3.5590000000000001E-3</c:v>
                </c:pt>
                <c:pt idx="1879">
                  <c:v>3.0167000000000002E-3</c:v>
                </c:pt>
                <c:pt idx="1880">
                  <c:v>3.0904000000000001E-4</c:v>
                </c:pt>
                <c:pt idx="1881">
                  <c:v>3.9212999999999997E-4</c:v>
                </c:pt>
                <c:pt idx="1882">
                  <c:v>7.2530999999999995E-4</c:v>
                </c:pt>
                <c:pt idx="1883">
                  <c:v>1.5996000000000001E-3</c:v>
                </c:pt>
                <c:pt idx="1884">
                  <c:v>1.653E-3</c:v>
                </c:pt>
                <c:pt idx="1885">
                  <c:v>7.9383999999999998E-4</c:v>
                </c:pt>
                <c:pt idx="1886">
                  <c:v>3.7985999999999998E-4</c:v>
                </c:pt>
                <c:pt idx="1887">
                  <c:v>1.6860000000000001E-4</c:v>
                </c:pt>
                <c:pt idx="1888">
                  <c:v>5.2824999999999997E-4</c:v>
                </c:pt>
                <c:pt idx="1889">
                  <c:v>3.8968E-4</c:v>
                </c:pt>
                <c:pt idx="1890">
                  <c:v>7.1772000000000003E-4</c:v>
                </c:pt>
                <c:pt idx="1891">
                  <c:v>5.1077000000000002E-4</c:v>
                </c:pt>
                <c:pt idx="1892">
                  <c:v>1.0897E-4</c:v>
                </c:pt>
                <c:pt idx="1893">
                  <c:v>1.6528000000000002E-5</c:v>
                </c:pt>
                <c:pt idx="1894">
                  <c:v>1.66E-6</c:v>
                </c:pt>
                <c:pt idx="1895">
                  <c:v>9.7104999999999996E-6</c:v>
                </c:pt>
                <c:pt idx="1896">
                  <c:v>3.3045E-5</c:v>
                </c:pt>
                <c:pt idx="1897">
                  <c:v>2.8714999999999999E-5</c:v>
                </c:pt>
                <c:pt idx="1898">
                  <c:v>3.7697000000000001E-6</c:v>
                </c:pt>
                <c:pt idx="1899">
                  <c:v>7.2572999999999997E-7</c:v>
                </c:pt>
                <c:pt idx="1900">
                  <c:v>5.0703999999999998E-6</c:v>
                </c:pt>
                <c:pt idx="1901">
                  <c:v>4.6857000000000002E-5</c:v>
                </c:pt>
                <c:pt idx="1902">
                  <c:v>2.3010000000000001E-4</c:v>
                </c:pt>
                <c:pt idx="1903">
                  <c:v>3.1857000000000001E-4</c:v>
                </c:pt>
                <c:pt idx="1904">
                  <c:v>5.2377000000000001E-4</c:v>
                </c:pt>
                <c:pt idx="1905">
                  <c:v>9.3335E-4</c:v>
                </c:pt>
                <c:pt idx="1906">
                  <c:v>1.7412E-3</c:v>
                </c:pt>
                <c:pt idx="1907">
                  <c:v>3.1055000000000002E-3</c:v>
                </c:pt>
                <c:pt idx="1908">
                  <c:v>2.5113000000000002E-3</c:v>
                </c:pt>
                <c:pt idx="1909">
                  <c:v>1.6684E-3</c:v>
                </c:pt>
                <c:pt idx="1910">
                  <c:v>1.8322E-3</c:v>
                </c:pt>
                <c:pt idx="1911">
                  <c:v>3.5174999999999998E-3</c:v>
                </c:pt>
                <c:pt idx="1912">
                  <c:v>4.2934999999999996E-3</c:v>
                </c:pt>
                <c:pt idx="1913">
                  <c:v>3.9512999999999996E-3</c:v>
                </c:pt>
                <c:pt idx="1914">
                  <c:v>3.2986000000000001E-3</c:v>
                </c:pt>
                <c:pt idx="1915">
                  <c:v>2.0493E-3</c:v>
                </c:pt>
                <c:pt idx="1916">
                  <c:v>5.7122E-4</c:v>
                </c:pt>
                <c:pt idx="1917">
                  <c:v>1.472E-4</c:v>
                </c:pt>
                <c:pt idx="1918">
                  <c:v>3.7191999999999999E-5</c:v>
                </c:pt>
                <c:pt idx="1919">
                  <c:v>8.7497000000000003E-6</c:v>
                </c:pt>
                <c:pt idx="1920">
                  <c:v>4.5189000000000001E-6</c:v>
                </c:pt>
                <c:pt idx="1921">
                  <c:v>1.4003E-5</c:v>
                </c:pt>
                <c:pt idx="1922">
                  <c:v>3.8321999999999997E-5</c:v>
                </c:pt>
                <c:pt idx="1923">
                  <c:v>6.8083000000000005E-5</c:v>
                </c:pt>
                <c:pt idx="1924">
                  <c:v>6.4129999999999998E-5</c:v>
                </c:pt>
                <c:pt idx="1925">
                  <c:v>4.1649000000000001E-5</c:v>
                </c:pt>
                <c:pt idx="1926">
                  <c:v>4.9472999999999999E-5</c:v>
                </c:pt>
                <c:pt idx="1927">
                  <c:v>8.5900000000000001E-5</c:v>
                </c:pt>
                <c:pt idx="1928">
                  <c:v>3.7204000000000002E-4</c:v>
                </c:pt>
                <c:pt idx="1929">
                  <c:v>1.111E-3</c:v>
                </c:pt>
                <c:pt idx="1930">
                  <c:v>2.4104E-3</c:v>
                </c:pt>
                <c:pt idx="1931">
                  <c:v>1.7600999999999999E-3</c:v>
                </c:pt>
                <c:pt idx="1932">
                  <c:v>9.5553999999999995E-4</c:v>
                </c:pt>
                <c:pt idx="1933">
                  <c:v>7.4045000000000003E-4</c:v>
                </c:pt>
                <c:pt idx="1934">
                  <c:v>1.1417999999999999E-4</c:v>
                </c:pt>
                <c:pt idx="1935">
                  <c:v>4.2682999999999998E-5</c:v>
                </c:pt>
                <c:pt idx="1936">
                  <c:v>1.3015E-5</c:v>
                </c:pt>
                <c:pt idx="1937">
                  <c:v>1.8318999999999999E-7</c:v>
                </c:pt>
                <c:pt idx="1938">
                  <c:v>9.6862999999999995E-4</c:v>
                </c:pt>
                <c:pt idx="1939">
                  <c:v>1.4387E-3</c:v>
                </c:pt>
                <c:pt idx="1940">
                  <c:v>2.0347999999999998E-3</c:v>
                </c:pt>
                <c:pt idx="1941">
                  <c:v>1.4472E-3</c:v>
                </c:pt>
                <c:pt idx="1942">
                  <c:v>6.7927000000000005E-4</c:v>
                </c:pt>
                <c:pt idx="1943">
                  <c:v>2.4854999999999998E-5</c:v>
                </c:pt>
                <c:pt idx="1944">
                  <c:v>3.8513999999999998E-5</c:v>
                </c:pt>
                <c:pt idx="1945">
                  <c:v>1.1211E-4</c:v>
                </c:pt>
                <c:pt idx="1946">
                  <c:v>4.1554999999999999E-4</c:v>
                </c:pt>
                <c:pt idx="1947">
                  <c:v>4.7445000000000001E-4</c:v>
                </c:pt>
                <c:pt idx="1948">
                  <c:v>2.8419999999999999E-3</c:v>
                </c:pt>
                <c:pt idx="1949">
                  <c:v>5.0765999999999997E-3</c:v>
                </c:pt>
                <c:pt idx="1950">
                  <c:v>4.0596E-3</c:v>
                </c:pt>
                <c:pt idx="1951">
                  <c:v>3.1483000000000001E-3</c:v>
                </c:pt>
                <c:pt idx="1952">
                  <c:v>2.2017E-3</c:v>
                </c:pt>
                <c:pt idx="1953">
                  <c:v>1.6692000000000001E-4</c:v>
                </c:pt>
                <c:pt idx="1954">
                  <c:v>1.2583000000000001E-4</c:v>
                </c:pt>
                <c:pt idx="1955">
                  <c:v>1.7269E-4</c:v>
                </c:pt>
                <c:pt idx="1956">
                  <c:v>1.9366000000000001E-4</c:v>
                </c:pt>
                <c:pt idx="1957">
                  <c:v>1.9548999999999999E-4</c:v>
                </c:pt>
                <c:pt idx="1958">
                  <c:v>1.6163000000000001E-4</c:v>
                </c:pt>
                <c:pt idx="1959">
                  <c:v>8.6131000000000006E-5</c:v>
                </c:pt>
                <c:pt idx="1960">
                  <c:v>1.7898999999999999E-5</c:v>
                </c:pt>
                <c:pt idx="1961">
                  <c:v>1.1432E-5</c:v>
                </c:pt>
                <c:pt idx="1962">
                  <c:v>1.0493999999999999E-4</c:v>
                </c:pt>
                <c:pt idx="1963">
                  <c:v>6.3086000000000001E-3</c:v>
                </c:pt>
                <c:pt idx="1964">
                  <c:v>1.0529999999999999E-2</c:v>
                </c:pt>
                <c:pt idx="1965">
                  <c:v>7.0948000000000001E-3</c:v>
                </c:pt>
                <c:pt idx="1966">
                  <c:v>4.9287999999999997E-3</c:v>
                </c:pt>
                <c:pt idx="1967">
                  <c:v>3.4881999999999999E-3</c:v>
                </c:pt>
                <c:pt idx="1968">
                  <c:v>8.7029999999999996E-4</c:v>
                </c:pt>
                <c:pt idx="1969">
                  <c:v>1.5532E-4</c:v>
                </c:pt>
                <c:pt idx="1970">
                  <c:v>1.8928E-4</c:v>
                </c:pt>
                <c:pt idx="1971">
                  <c:v>3.0353999999999998E-4</c:v>
                </c:pt>
                <c:pt idx="1972">
                  <c:v>3.8937999999999999E-4</c:v>
                </c:pt>
                <c:pt idx="1973">
                  <c:v>1.0043999999999999E-4</c:v>
                </c:pt>
                <c:pt idx="1974">
                  <c:v>1.2553999999999999E-10</c:v>
                </c:pt>
                <c:pt idx="1975">
                  <c:v>0</c:v>
                </c:pt>
                <c:pt idx="1976">
                  <c:v>3.5321E-6</c:v>
                </c:pt>
                <c:pt idx="1977">
                  <c:v>2.7441E-4</c:v>
                </c:pt>
                <c:pt idx="1978">
                  <c:v>3.2601E-4</c:v>
                </c:pt>
                <c:pt idx="1979">
                  <c:v>3.5112000000000001E-4</c:v>
                </c:pt>
                <c:pt idx="1980">
                  <c:v>2.4700999999999998E-4</c:v>
                </c:pt>
                <c:pt idx="1981">
                  <c:v>5.3052999999999998E-4</c:v>
                </c:pt>
                <c:pt idx="1982">
                  <c:v>5.0887999999999997E-4</c:v>
                </c:pt>
                <c:pt idx="1983">
                  <c:v>1.6306000000000001E-3</c:v>
                </c:pt>
                <c:pt idx="1984">
                  <c:v>2.3357999999999999E-3</c:v>
                </c:pt>
                <c:pt idx="1985">
                  <c:v>1.9238E-3</c:v>
                </c:pt>
                <c:pt idx="1986">
                  <c:v>1.2224E-3</c:v>
                </c:pt>
                <c:pt idx="1987">
                  <c:v>4.8120999999999998E-4</c:v>
                </c:pt>
                <c:pt idx="1988">
                  <c:v>1.4269000000000001E-6</c:v>
                </c:pt>
                <c:pt idx="1989">
                  <c:v>5.4676E-6</c:v>
                </c:pt>
                <c:pt idx="1990">
                  <c:v>1.1103999999999999E-4</c:v>
                </c:pt>
                <c:pt idx="1991">
                  <c:v>5.1431999999999997E-4</c:v>
                </c:pt>
                <c:pt idx="1992">
                  <c:v>5.6172999999999998E-4</c:v>
                </c:pt>
                <c:pt idx="1993">
                  <c:v>3.2392E-4</c:v>
                </c:pt>
                <c:pt idx="1994">
                  <c:v>1.8406E-4</c:v>
                </c:pt>
                <c:pt idx="1995">
                  <c:v>1.0705999999999999E-4</c:v>
                </c:pt>
                <c:pt idx="1996">
                  <c:v>2.8585000000000002E-5</c:v>
                </c:pt>
                <c:pt idx="1997">
                  <c:v>5.1533000000000003E-5</c:v>
                </c:pt>
                <c:pt idx="1998">
                  <c:v>3.0685E-3</c:v>
                </c:pt>
                <c:pt idx="1999">
                  <c:v>1.0914E-2</c:v>
                </c:pt>
                <c:pt idx="2000">
                  <c:v>8.3707E-3</c:v>
                </c:pt>
                <c:pt idx="2001">
                  <c:v>5.7987000000000004E-3</c:v>
                </c:pt>
                <c:pt idx="2002">
                  <c:v>4.2966999999999997E-3</c:v>
                </c:pt>
                <c:pt idx="2003">
                  <c:v>3.1786000000000002E-3</c:v>
                </c:pt>
                <c:pt idx="2004">
                  <c:v>3.4764999999999997E-5</c:v>
                </c:pt>
                <c:pt idx="2005">
                  <c:v>6.3089999999999994E-5</c:v>
                </c:pt>
                <c:pt idx="2006">
                  <c:v>8.3107000000000002E-5</c:v>
                </c:pt>
                <c:pt idx="2007">
                  <c:v>-3.9493999999999998E-4</c:v>
                </c:pt>
                <c:pt idx="2008">
                  <c:v>-6.9634999999999999E-4</c:v>
                </c:pt>
                <c:pt idx="2009">
                  <c:v>-3.6341999999999999E-4</c:v>
                </c:pt>
                <c:pt idx="2010">
                  <c:v>-4.0333999999999997E-5</c:v>
                </c:pt>
                <c:pt idx="2011">
                  <c:v>2.4048E-4</c:v>
                </c:pt>
                <c:pt idx="2012">
                  <c:v>9.5149999999999992E-3</c:v>
                </c:pt>
                <c:pt idx="2013">
                  <c:v>1.0395E-2</c:v>
                </c:pt>
                <c:pt idx="2014">
                  <c:v>6.7641999999999997E-3</c:v>
                </c:pt>
                <c:pt idx="2015">
                  <c:v>4.5412999999999999E-3</c:v>
                </c:pt>
                <c:pt idx="2016">
                  <c:v>3.1787E-3</c:v>
                </c:pt>
                <c:pt idx="2017">
                  <c:v>2.2123999999999998E-3</c:v>
                </c:pt>
                <c:pt idx="2018">
                  <c:v>1.2289E-3</c:v>
                </c:pt>
                <c:pt idx="2019">
                  <c:v>1.6386E-3</c:v>
                </c:pt>
                <c:pt idx="2020">
                  <c:v>1.9456000000000001E-4</c:v>
                </c:pt>
                <c:pt idx="2021">
                  <c:v>-8.2384000000000003E-5</c:v>
                </c:pt>
                <c:pt idx="2022">
                  <c:v>-5.4651000000000002E-5</c:v>
                </c:pt>
                <c:pt idx="2023">
                  <c:v>1.2527999999999999E-4</c:v>
                </c:pt>
                <c:pt idx="2024">
                  <c:v>4.2164E-2</c:v>
                </c:pt>
                <c:pt idx="2025">
                  <c:v>3.5999000000000003E-2</c:v>
                </c:pt>
                <c:pt idx="2026">
                  <c:v>2.0178000000000001E-2</c:v>
                </c:pt>
                <c:pt idx="2027">
                  <c:v>1.0586E-2</c:v>
                </c:pt>
                <c:pt idx="2028">
                  <c:v>7.1675000000000003E-3</c:v>
                </c:pt>
                <c:pt idx="2029">
                  <c:v>6.5091000000000003E-3</c:v>
                </c:pt>
                <c:pt idx="2030">
                  <c:v>5.7797999999999999E-3</c:v>
                </c:pt>
                <c:pt idx="2031">
                  <c:v>3.5339E-3</c:v>
                </c:pt>
                <c:pt idx="2032">
                  <c:v>2.6158000000000002E-3</c:v>
                </c:pt>
                <c:pt idx="2033">
                  <c:v>1.4996E-3</c:v>
                </c:pt>
                <c:pt idx="2034">
                  <c:v>6.0552000000000002E-4</c:v>
                </c:pt>
                <c:pt idx="2035">
                  <c:v>2.0102E-4</c:v>
                </c:pt>
                <c:pt idx="2036">
                  <c:v>5.1972999999999999E-5</c:v>
                </c:pt>
                <c:pt idx="2037">
                  <c:v>2.1260999999999999E-5</c:v>
                </c:pt>
                <c:pt idx="2038">
                  <c:v>1.9406E-5</c:v>
                </c:pt>
                <c:pt idx="2039">
                  <c:v>4.0620000000000001E-5</c:v>
                </c:pt>
                <c:pt idx="2040">
                  <c:v>2.0541E-4</c:v>
                </c:pt>
                <c:pt idx="2041">
                  <c:v>5.6285000000000005E-4</c:v>
                </c:pt>
                <c:pt idx="2042">
                  <c:v>3.8748E-4</c:v>
                </c:pt>
                <c:pt idx="2043">
                  <c:v>1.2609000000000001E-4</c:v>
                </c:pt>
                <c:pt idx="2044">
                  <c:v>5.8177000000000002E-5</c:v>
                </c:pt>
                <c:pt idx="2045">
                  <c:v>2.2838999999999999E-5</c:v>
                </c:pt>
                <c:pt idx="2046">
                  <c:v>4.1993000000000003E-5</c:v>
                </c:pt>
                <c:pt idx="2047">
                  <c:v>2.9813000000000002E-4</c:v>
                </c:pt>
                <c:pt idx="2048">
                  <c:v>4.9697999999999999E-3</c:v>
                </c:pt>
                <c:pt idx="2049">
                  <c:v>2.5182E-2</c:v>
                </c:pt>
                <c:pt idx="2050">
                  <c:v>2.8261000000000001E-2</c:v>
                </c:pt>
                <c:pt idx="2051">
                  <c:v>2.7442000000000001E-2</c:v>
                </c:pt>
                <c:pt idx="2052">
                  <c:v>2.2532E-2</c:v>
                </c:pt>
                <c:pt idx="2053">
                  <c:v>1.6707E-2</c:v>
                </c:pt>
                <c:pt idx="2054">
                  <c:v>1.4245000000000001E-2</c:v>
                </c:pt>
                <c:pt idx="2055">
                  <c:v>9.5257999999999992E-3</c:v>
                </c:pt>
                <c:pt idx="2056">
                  <c:v>6.6687999999999999E-3</c:v>
                </c:pt>
                <c:pt idx="2057">
                  <c:v>3.9490999999999997E-3</c:v>
                </c:pt>
                <c:pt idx="2058">
                  <c:v>1.9511999999999999E-3</c:v>
                </c:pt>
                <c:pt idx="2059">
                  <c:v>1.6873000000000001E-3</c:v>
                </c:pt>
                <c:pt idx="2060">
                  <c:v>5.7554999999999998E-4</c:v>
                </c:pt>
                <c:pt idx="2061">
                  <c:v>3.1058E-5</c:v>
                </c:pt>
                <c:pt idx="2062">
                  <c:v>-4.9198999999999998E-4</c:v>
                </c:pt>
                <c:pt idx="2063">
                  <c:v>-7.3948000000000004E-4</c:v>
                </c:pt>
                <c:pt idx="2064">
                  <c:v>-5.1944000000000003E-4</c:v>
                </c:pt>
                <c:pt idx="2065">
                  <c:v>-4.8674000000000002E-5</c:v>
                </c:pt>
                <c:pt idx="2066">
                  <c:v>-8.8046000000000004E-7</c:v>
                </c:pt>
                <c:pt idx="2067">
                  <c:v>2.9451E-6</c:v>
                </c:pt>
                <c:pt idx="2068">
                  <c:v>1.3318E-3</c:v>
                </c:pt>
                <c:pt idx="2069">
                  <c:v>2.5230000000000001E-3</c:v>
                </c:pt>
                <c:pt idx="2070">
                  <c:v>2.5300000000000001E-3</c:v>
                </c:pt>
                <c:pt idx="2071">
                  <c:v>2.1919000000000001E-3</c:v>
                </c:pt>
                <c:pt idx="2072">
                  <c:v>1.116E-3</c:v>
                </c:pt>
                <c:pt idx="2073">
                  <c:v>7.1327000000000001E-4</c:v>
                </c:pt>
                <c:pt idx="2074">
                  <c:v>1.5993999999999999E-4</c:v>
                </c:pt>
                <c:pt idx="2075">
                  <c:v>7.6221000000000001E-5</c:v>
                </c:pt>
                <c:pt idx="2076">
                  <c:v>3.6096999999999997E-5</c:v>
                </c:pt>
                <c:pt idx="2077">
                  <c:v>4.3955000000000002E-5</c:v>
                </c:pt>
                <c:pt idx="2078">
                  <c:v>2.5823E-3</c:v>
                </c:pt>
                <c:pt idx="2079">
                  <c:v>3.8034000000000002E-3</c:v>
                </c:pt>
                <c:pt idx="2080">
                  <c:v>2.5844000000000002E-3</c:v>
                </c:pt>
                <c:pt idx="2081">
                  <c:v>1.5126E-3</c:v>
                </c:pt>
                <c:pt idx="2082">
                  <c:v>6.4356000000000005E-4</c:v>
                </c:pt>
                <c:pt idx="2083">
                  <c:v>1.9608000000000001E-4</c:v>
                </c:pt>
                <c:pt idx="2084">
                  <c:v>1.4034E-4</c:v>
                </c:pt>
                <c:pt idx="2085">
                  <c:v>2.1729E-4</c:v>
                </c:pt>
                <c:pt idx="2086">
                  <c:v>3.857E-4</c:v>
                </c:pt>
                <c:pt idx="2087">
                  <c:v>3.0929999999999998E-4</c:v>
                </c:pt>
                <c:pt idx="2088">
                  <c:v>2.4395999999999999E-4</c:v>
                </c:pt>
                <c:pt idx="2089">
                  <c:v>1.4951999999999999E-4</c:v>
                </c:pt>
                <c:pt idx="2090">
                  <c:v>5.2108000000000003E-5</c:v>
                </c:pt>
                <c:pt idx="2091">
                  <c:v>3.9287000000000002E-2</c:v>
                </c:pt>
                <c:pt idx="2092">
                  <c:v>2.3903000000000001E-2</c:v>
                </c:pt>
                <c:pt idx="2093">
                  <c:v>1.5002E-2</c:v>
                </c:pt>
                <c:pt idx="2094">
                  <c:v>9.0348000000000008E-3</c:v>
                </c:pt>
                <c:pt idx="2095">
                  <c:v>5.1095000000000003E-3</c:v>
                </c:pt>
                <c:pt idx="2096">
                  <c:v>3.8154999999999999E-3</c:v>
                </c:pt>
                <c:pt idx="2097">
                  <c:v>2.6446999999999998E-3</c:v>
                </c:pt>
                <c:pt idx="2098">
                  <c:v>1.3131E-3</c:v>
                </c:pt>
                <c:pt idx="2099">
                  <c:v>3.9224000000000003E-4</c:v>
                </c:pt>
                <c:pt idx="2100">
                  <c:v>8.9839000000000005E-5</c:v>
                </c:pt>
                <c:pt idx="2101">
                  <c:v>-1.3860000000000001E-4</c:v>
                </c:pt>
                <c:pt idx="2102">
                  <c:v>-1.1115E-4</c:v>
                </c:pt>
                <c:pt idx="2103">
                  <c:v>-7.7041999999999999E-6</c:v>
                </c:pt>
                <c:pt idx="2104">
                  <c:v>1.5942000000000001E-5</c:v>
                </c:pt>
                <c:pt idx="2105">
                  <c:v>3.7095999999999999E-5</c:v>
                </c:pt>
                <c:pt idx="2106">
                  <c:v>1.3002000000000001E-4</c:v>
                </c:pt>
                <c:pt idx="2107">
                  <c:v>4.8790999999999998E-4</c:v>
                </c:pt>
                <c:pt idx="2108">
                  <c:v>1.6467000000000001E-3</c:v>
                </c:pt>
                <c:pt idx="2109">
                  <c:v>2.9614000000000001E-2</c:v>
                </c:pt>
                <c:pt idx="2110">
                  <c:v>2.8112000000000002E-2</c:v>
                </c:pt>
                <c:pt idx="2111">
                  <c:v>2.2693999999999999E-2</c:v>
                </c:pt>
                <c:pt idx="2112">
                  <c:v>2.2887999999999999E-2</c:v>
                </c:pt>
                <c:pt idx="2113">
                  <c:v>1.9699999999999999E-2</c:v>
                </c:pt>
                <c:pt idx="2114">
                  <c:v>1.1507E-2</c:v>
                </c:pt>
                <c:pt idx="2115">
                  <c:v>6.3854000000000003E-3</c:v>
                </c:pt>
                <c:pt idx="2116">
                  <c:v>4.2922000000000004E-3</c:v>
                </c:pt>
                <c:pt idx="2117">
                  <c:v>3.4148999999999998E-3</c:v>
                </c:pt>
                <c:pt idx="2118">
                  <c:v>2.8657000000000001E-3</c:v>
                </c:pt>
                <c:pt idx="2119">
                  <c:v>1.5191E-4</c:v>
                </c:pt>
                <c:pt idx="2120">
                  <c:v>1.0226E-4</c:v>
                </c:pt>
                <c:pt idx="2121">
                  <c:v>4.3468000000000001E-4</c:v>
                </c:pt>
                <c:pt idx="2122">
                  <c:v>2.5344000000000001E-4</c:v>
                </c:pt>
                <c:pt idx="2123">
                  <c:v>3.2475999999999999E-5</c:v>
                </c:pt>
                <c:pt idx="2124">
                  <c:v>1.1803E-5</c:v>
                </c:pt>
                <c:pt idx="2125">
                  <c:v>2.1565000000000001E-5</c:v>
                </c:pt>
                <c:pt idx="2126">
                  <c:v>1.0251000000000001E-4</c:v>
                </c:pt>
                <c:pt idx="2127">
                  <c:v>1.6658999999999999E-4</c:v>
                </c:pt>
                <c:pt idx="2128">
                  <c:v>-1.2546000000000001E-4</c:v>
                </c:pt>
                <c:pt idx="2129">
                  <c:v>-2.053E-4</c:v>
                </c:pt>
                <c:pt idx="2130">
                  <c:v>-3.2070000000000003E-5</c:v>
                </c:pt>
                <c:pt idx="2131">
                  <c:v>2.8229E-5</c:v>
                </c:pt>
                <c:pt idx="2132">
                  <c:v>1.3899999999999999E-4</c:v>
                </c:pt>
                <c:pt idx="2133">
                  <c:v>6.2624999999999996E-4</c:v>
                </c:pt>
                <c:pt idx="2134">
                  <c:v>4.1229999999999999E-3</c:v>
                </c:pt>
                <c:pt idx="2135">
                  <c:v>1.2152E-2</c:v>
                </c:pt>
                <c:pt idx="2136">
                  <c:v>2.3088000000000001E-2</c:v>
                </c:pt>
                <c:pt idx="2137">
                  <c:v>1.8102E-2</c:v>
                </c:pt>
                <c:pt idx="2138">
                  <c:v>1.2156E-2</c:v>
                </c:pt>
                <c:pt idx="2139">
                  <c:v>5.5868000000000003E-3</c:v>
                </c:pt>
                <c:pt idx="2140">
                  <c:v>3.8140000000000001E-3</c:v>
                </c:pt>
                <c:pt idx="2141">
                  <c:v>3.3495999999999999E-3</c:v>
                </c:pt>
                <c:pt idx="2142">
                  <c:v>3.3149E-3</c:v>
                </c:pt>
                <c:pt idx="2143">
                  <c:v>2.601E-3</c:v>
                </c:pt>
                <c:pt idx="2144">
                  <c:v>1.3569000000000001E-3</c:v>
                </c:pt>
                <c:pt idx="2145">
                  <c:v>1.895E-5</c:v>
                </c:pt>
                <c:pt idx="2146">
                  <c:v>-1.7834E-4</c:v>
                </c:pt>
                <c:pt idx="2147">
                  <c:v>-1.4894999999999999E-4</c:v>
                </c:pt>
                <c:pt idx="2148">
                  <c:v>-1.1233000000000001E-5</c:v>
                </c:pt>
                <c:pt idx="2149">
                  <c:v>3.0287E-5</c:v>
                </c:pt>
                <c:pt idx="2150">
                  <c:v>4.2335000000000003E-3</c:v>
                </c:pt>
                <c:pt idx="2151">
                  <c:v>2.7687E-2</c:v>
                </c:pt>
                <c:pt idx="2152">
                  <c:v>1.6771999999999999E-2</c:v>
                </c:pt>
                <c:pt idx="2153">
                  <c:v>7.9381E-3</c:v>
                </c:pt>
                <c:pt idx="2154">
                  <c:v>3.7958000000000002E-3</c:v>
                </c:pt>
                <c:pt idx="2155">
                  <c:v>2.7617000000000002E-3</c:v>
                </c:pt>
                <c:pt idx="2156">
                  <c:v>1.8667E-3</c:v>
                </c:pt>
                <c:pt idx="2157">
                  <c:v>1.9086E-4</c:v>
                </c:pt>
                <c:pt idx="2158">
                  <c:v>1.1395000000000001E-4</c:v>
                </c:pt>
                <c:pt idx="2159">
                  <c:v>2.5615000000000002E-4</c:v>
                </c:pt>
                <c:pt idx="2160">
                  <c:v>-1.3634000000000001E-4</c:v>
                </c:pt>
                <c:pt idx="2161">
                  <c:v>-2.7444999999999998E-4</c:v>
                </c:pt>
                <c:pt idx="2162">
                  <c:v>-1.4662E-4</c:v>
                </c:pt>
                <c:pt idx="2163">
                  <c:v>-1.2138000000000001E-4</c:v>
                </c:pt>
                <c:pt idx="2164">
                  <c:v>-1.2987E-4</c:v>
                </c:pt>
                <c:pt idx="2165">
                  <c:v>-1.4747E-4</c:v>
                </c:pt>
                <c:pt idx="2166">
                  <c:v>-1.6589E-4</c:v>
                </c:pt>
                <c:pt idx="2167">
                  <c:v>-1.5385999999999999E-4</c:v>
                </c:pt>
                <c:pt idx="2168">
                  <c:v>1.2823000000000001E-5</c:v>
                </c:pt>
                <c:pt idx="2169">
                  <c:v>1.2666000000000001E-3</c:v>
                </c:pt>
                <c:pt idx="2170">
                  <c:v>1.2208999999999999E-2</c:v>
                </c:pt>
                <c:pt idx="2171">
                  <c:v>1.1596E-2</c:v>
                </c:pt>
                <c:pt idx="2172">
                  <c:v>4.7463000000000002E-3</c:v>
                </c:pt>
                <c:pt idx="2173">
                  <c:v>3.4491000000000001E-3</c:v>
                </c:pt>
                <c:pt idx="2174">
                  <c:v>5.5085999999999998E-3</c:v>
                </c:pt>
                <c:pt idx="2175">
                  <c:v>7.0923000000000002E-3</c:v>
                </c:pt>
                <c:pt idx="2176">
                  <c:v>7.5142999999999998E-3</c:v>
                </c:pt>
                <c:pt idx="2177">
                  <c:v>7.4210999999999999E-3</c:v>
                </c:pt>
                <c:pt idx="2178">
                  <c:v>6.8630999999999996E-3</c:v>
                </c:pt>
                <c:pt idx="2179">
                  <c:v>5.4419999999999998E-3</c:v>
                </c:pt>
                <c:pt idx="2180">
                  <c:v>4.4821000000000001E-3</c:v>
                </c:pt>
                <c:pt idx="2181">
                  <c:v>3.1876000000000001E-3</c:v>
                </c:pt>
                <c:pt idx="2182">
                  <c:v>1.7319E-3</c:v>
                </c:pt>
                <c:pt idx="2183">
                  <c:v>-1.0803E-5</c:v>
                </c:pt>
                <c:pt idx="2184">
                  <c:v>-8.3745000000000005E-5</c:v>
                </c:pt>
                <c:pt idx="2185">
                  <c:v>-3.6455999999999999E-4</c:v>
                </c:pt>
                <c:pt idx="2186">
                  <c:v>-7.7280000000000003E-4</c:v>
                </c:pt>
                <c:pt idx="2187">
                  <c:v>-8.8256000000000001E-4</c:v>
                </c:pt>
                <c:pt idx="2188">
                  <c:v>-5.7903999999999996E-4</c:v>
                </c:pt>
                <c:pt idx="2189">
                  <c:v>-1.3579999999999999E-4</c:v>
                </c:pt>
                <c:pt idx="2190">
                  <c:v>-8.0091999999999995E-6</c:v>
                </c:pt>
                <c:pt idx="2191">
                  <c:v>2.7905000000000001E-5</c:v>
                </c:pt>
                <c:pt idx="2192">
                  <c:v>9.0567000000000002E-5</c:v>
                </c:pt>
                <c:pt idx="2193">
                  <c:v>1.3774999999999999E-4</c:v>
                </c:pt>
                <c:pt idx="2194">
                  <c:v>1.4385E-4</c:v>
                </c:pt>
                <c:pt idx="2195">
                  <c:v>2.0091E-4</c:v>
                </c:pt>
                <c:pt idx="2196">
                  <c:v>3.5208E-4</c:v>
                </c:pt>
                <c:pt idx="2197">
                  <c:v>3.5691E-4</c:v>
                </c:pt>
                <c:pt idx="2198">
                  <c:v>6.5669999999999997E-4</c:v>
                </c:pt>
                <c:pt idx="2199">
                  <c:v>2.6234000000000001E-3</c:v>
                </c:pt>
                <c:pt idx="2200">
                  <c:v>1.8967999999999999E-3</c:v>
                </c:pt>
                <c:pt idx="2201">
                  <c:v>1.5337E-3</c:v>
                </c:pt>
                <c:pt idx="2202">
                  <c:v>9.7274000000000004E-4</c:v>
                </c:pt>
                <c:pt idx="2203">
                  <c:v>3.9735999999999998E-4</c:v>
                </c:pt>
                <c:pt idx="2204">
                  <c:v>8.0875999999999995E-4</c:v>
                </c:pt>
                <c:pt idx="2205">
                  <c:v>5.8721999999999995E-4</c:v>
                </c:pt>
                <c:pt idx="2206">
                  <c:v>2.4431000000000002E-4</c:v>
                </c:pt>
                <c:pt idx="2207">
                  <c:v>2.7510000000000002E-4</c:v>
                </c:pt>
                <c:pt idx="2208">
                  <c:v>4.2930000000000003E-2</c:v>
                </c:pt>
                <c:pt idx="2209">
                  <c:v>3.1405000000000002E-2</c:v>
                </c:pt>
                <c:pt idx="2210">
                  <c:v>1.7791000000000001E-2</c:v>
                </c:pt>
                <c:pt idx="2211">
                  <c:v>9.0386000000000008E-3</c:v>
                </c:pt>
                <c:pt idx="2212">
                  <c:v>6.0235999999999996E-3</c:v>
                </c:pt>
                <c:pt idx="2213">
                  <c:v>5.5759E-3</c:v>
                </c:pt>
                <c:pt idx="2214">
                  <c:v>4.8655E-3</c:v>
                </c:pt>
                <c:pt idx="2215">
                  <c:v>3.6909E-3</c:v>
                </c:pt>
                <c:pt idx="2216">
                  <c:v>2.7588000000000001E-3</c:v>
                </c:pt>
                <c:pt idx="2217">
                  <c:v>2.2055999999999998E-3</c:v>
                </c:pt>
                <c:pt idx="2218">
                  <c:v>5.0438000000000002E-4</c:v>
                </c:pt>
                <c:pt idx="2219">
                  <c:v>3.1132000000000002E-4</c:v>
                </c:pt>
                <c:pt idx="2220">
                  <c:v>1.515E-4</c:v>
                </c:pt>
                <c:pt idx="2221">
                  <c:v>3.2368000000000002E-4</c:v>
                </c:pt>
                <c:pt idx="2222">
                  <c:v>2.6651000000000002E-4</c:v>
                </c:pt>
                <c:pt idx="2223">
                  <c:v>7.6711999999999993E-5</c:v>
                </c:pt>
                <c:pt idx="2224">
                  <c:v>9.6008999999999995E-5</c:v>
                </c:pt>
                <c:pt idx="2225">
                  <c:v>3.0172E-4</c:v>
                </c:pt>
                <c:pt idx="2226">
                  <c:v>5.4469999999999996E-4</c:v>
                </c:pt>
                <c:pt idx="2227">
                  <c:v>8.3380999999999993E-5</c:v>
                </c:pt>
                <c:pt idx="2228">
                  <c:v>-6.0798000000000003E-5</c:v>
                </c:pt>
                <c:pt idx="2229">
                  <c:v>4.4088999999999997E-5</c:v>
                </c:pt>
                <c:pt idx="2230">
                  <c:v>1.2763E-4</c:v>
                </c:pt>
                <c:pt idx="2231">
                  <c:v>3.0288E-4</c:v>
                </c:pt>
                <c:pt idx="2232">
                  <c:v>1.9285000000000001E-3</c:v>
                </c:pt>
                <c:pt idx="2233">
                  <c:v>9.6015000000000007E-3</c:v>
                </c:pt>
                <c:pt idx="2234">
                  <c:v>3.6199000000000002E-2</c:v>
                </c:pt>
                <c:pt idx="2235">
                  <c:v>3.9176999999999997E-2</c:v>
                </c:pt>
                <c:pt idx="2236">
                  <c:v>1.7706E-2</c:v>
                </c:pt>
                <c:pt idx="2237">
                  <c:v>7.1856999999999997E-3</c:v>
                </c:pt>
                <c:pt idx="2238">
                  <c:v>8.7720999999999997E-3</c:v>
                </c:pt>
                <c:pt idx="2239">
                  <c:v>6.5532000000000003E-3</c:v>
                </c:pt>
                <c:pt idx="2240">
                  <c:v>6.4692999999999999E-3</c:v>
                </c:pt>
                <c:pt idx="2241">
                  <c:v>5.0930999999999997E-3</c:v>
                </c:pt>
                <c:pt idx="2242">
                  <c:v>2.8384E-3</c:v>
                </c:pt>
                <c:pt idx="2243">
                  <c:v>1.1756E-3</c:v>
                </c:pt>
                <c:pt idx="2244">
                  <c:v>-6.4799000000000001E-5</c:v>
                </c:pt>
                <c:pt idx="2245">
                  <c:v>-5.2744000000000001E-4</c:v>
                </c:pt>
                <c:pt idx="2246">
                  <c:v>-4.6643999999999999E-4</c:v>
                </c:pt>
                <c:pt idx="2247">
                  <c:v>-1.0835E-4</c:v>
                </c:pt>
                <c:pt idx="2248">
                  <c:v>-1.5571999999999999E-5</c:v>
                </c:pt>
                <c:pt idx="2249">
                  <c:v>1.0437000000000001E-6</c:v>
                </c:pt>
                <c:pt idx="2250">
                  <c:v>3.252E-5</c:v>
                </c:pt>
                <c:pt idx="2251">
                  <c:v>5.7083999999999998E-4</c:v>
                </c:pt>
                <c:pt idx="2252">
                  <c:v>2.3807999999999999E-2</c:v>
                </c:pt>
                <c:pt idx="2253">
                  <c:v>3.7198000000000002E-2</c:v>
                </c:pt>
                <c:pt idx="2254">
                  <c:v>3.1864000000000003E-2</c:v>
                </c:pt>
                <c:pt idx="2255">
                  <c:v>2.6265E-2</c:v>
                </c:pt>
                <c:pt idx="2256">
                  <c:v>2.3505999999999999E-2</c:v>
                </c:pt>
                <c:pt idx="2257">
                  <c:v>1.9800999999999999E-2</c:v>
                </c:pt>
                <c:pt idx="2258">
                  <c:v>1.2985999999999999E-2</c:v>
                </c:pt>
                <c:pt idx="2259">
                  <c:v>7.3889999999999997E-3</c:v>
                </c:pt>
                <c:pt idx="2260">
                  <c:v>4.4926999999999996E-3</c:v>
                </c:pt>
                <c:pt idx="2261">
                  <c:v>2.4843999999999999E-3</c:v>
                </c:pt>
                <c:pt idx="2262">
                  <c:v>7.9847000000000002E-4</c:v>
                </c:pt>
                <c:pt idx="2263">
                  <c:v>1.6841999999999999E-4</c:v>
                </c:pt>
                <c:pt idx="2264">
                  <c:v>-4.3161000000000002E-4</c:v>
                </c:pt>
                <c:pt idx="2265">
                  <c:v>-1.0938E-3</c:v>
                </c:pt>
                <c:pt idx="2266">
                  <c:v>-7.2705000000000003E-4</c:v>
                </c:pt>
                <c:pt idx="2267">
                  <c:v>-1.0912E-4</c:v>
                </c:pt>
                <c:pt idx="2268">
                  <c:v>-8.4611999999999996E-6</c:v>
                </c:pt>
                <c:pt idx="2269">
                  <c:v>-3.6449E-7</c:v>
                </c:pt>
                <c:pt idx="2270">
                  <c:v>1.568E-7</c:v>
                </c:pt>
                <c:pt idx="2271">
                  <c:v>3.4854999999999997E-5</c:v>
                </c:pt>
                <c:pt idx="2272">
                  <c:v>4.2046999999999999E-4</c:v>
                </c:pt>
                <c:pt idx="2273">
                  <c:v>1.1629E-2</c:v>
                </c:pt>
                <c:pt idx="2274">
                  <c:v>2.1842E-2</c:v>
                </c:pt>
                <c:pt idx="2275">
                  <c:v>1.9324999999999998E-2</c:v>
                </c:pt>
                <c:pt idx="2276">
                  <c:v>3.3873E-2</c:v>
                </c:pt>
                <c:pt idx="2277">
                  <c:v>4.9606999999999998E-2</c:v>
                </c:pt>
                <c:pt idx="2278">
                  <c:v>3.2129999999999999E-2</c:v>
                </c:pt>
                <c:pt idx="2279">
                  <c:v>1.7590000000000001E-2</c:v>
                </c:pt>
                <c:pt idx="2280">
                  <c:v>8.7115000000000005E-3</c:v>
                </c:pt>
                <c:pt idx="2281">
                  <c:v>5.7997999999999999E-3</c:v>
                </c:pt>
                <c:pt idx="2282">
                  <c:v>6.4412999999999996E-3</c:v>
                </c:pt>
                <c:pt idx="2283">
                  <c:v>4.6403E-3</c:v>
                </c:pt>
                <c:pt idx="2284">
                  <c:v>3.4914999999999998E-3</c:v>
                </c:pt>
                <c:pt idx="2285">
                  <c:v>2.7764999999999999E-3</c:v>
                </c:pt>
                <c:pt idx="2286">
                  <c:v>1.6168000000000001E-3</c:v>
                </c:pt>
                <c:pt idx="2287">
                  <c:v>1.03E-4</c:v>
                </c:pt>
                <c:pt idx="2288">
                  <c:v>-2.1256000000000001E-4</c:v>
                </c:pt>
                <c:pt idx="2289">
                  <c:v>-4.4005999999999998E-4</c:v>
                </c:pt>
                <c:pt idx="2290">
                  <c:v>-8.9970999999999996E-5</c:v>
                </c:pt>
                <c:pt idx="2291">
                  <c:v>-4.5615000000000003E-6</c:v>
                </c:pt>
                <c:pt idx="2292">
                  <c:v>-7.4302000000000005E-7</c:v>
                </c:pt>
                <c:pt idx="2293">
                  <c:v>-1.3104E-6</c:v>
                </c:pt>
                <c:pt idx="2294">
                  <c:v>-2.7269000000000001E-6</c:v>
                </c:pt>
                <c:pt idx="2295">
                  <c:v>-1.5832999999999999E-6</c:v>
                </c:pt>
                <c:pt idx="2296">
                  <c:v>4.4859999999999999E-6</c:v>
                </c:pt>
                <c:pt idx="2297">
                  <c:v>3.8677999999999998E-5</c:v>
                </c:pt>
                <c:pt idx="2298">
                  <c:v>1.1334E-4</c:v>
                </c:pt>
                <c:pt idx="2299">
                  <c:v>2.2425E-4</c:v>
                </c:pt>
                <c:pt idx="2300">
                  <c:v>4.3714999999999997E-4</c:v>
                </c:pt>
                <c:pt idx="2301">
                  <c:v>3.7096999999999998E-2</c:v>
                </c:pt>
                <c:pt idx="2302">
                  <c:v>4.8218999999999998E-2</c:v>
                </c:pt>
                <c:pt idx="2303">
                  <c:v>3.3316999999999999E-2</c:v>
                </c:pt>
                <c:pt idx="2304">
                  <c:v>2.1968000000000001E-2</c:v>
                </c:pt>
                <c:pt idx="2305">
                  <c:v>1.3162E-2</c:v>
                </c:pt>
                <c:pt idx="2306">
                  <c:v>5.8994E-3</c:v>
                </c:pt>
                <c:pt idx="2307">
                  <c:v>7.2585999999999996E-3</c:v>
                </c:pt>
                <c:pt idx="2308">
                  <c:v>6.2859999999999999E-3</c:v>
                </c:pt>
                <c:pt idx="2309">
                  <c:v>3.9823999999999997E-3</c:v>
                </c:pt>
                <c:pt idx="2310">
                  <c:v>2.6102999999999999E-3</c:v>
                </c:pt>
                <c:pt idx="2311">
                  <c:v>1.1057E-3</c:v>
                </c:pt>
                <c:pt idx="2312">
                  <c:v>1.5064E-3</c:v>
                </c:pt>
                <c:pt idx="2313">
                  <c:v>1.2626E-4</c:v>
                </c:pt>
                <c:pt idx="2314">
                  <c:v>-3.4207999999999998E-4</c:v>
                </c:pt>
                <c:pt idx="2315">
                  <c:v>-2.2855999999999999E-4</c:v>
                </c:pt>
                <c:pt idx="2316">
                  <c:v>-9.7447000000000004E-5</c:v>
                </c:pt>
                <c:pt idx="2317">
                  <c:v>-4.3778E-5</c:v>
                </c:pt>
                <c:pt idx="2318">
                  <c:v>-2.8663E-5</c:v>
                </c:pt>
                <c:pt idx="2319">
                  <c:v>-2.9471E-5</c:v>
                </c:pt>
                <c:pt idx="2320">
                  <c:v>-1.0582E-5</c:v>
                </c:pt>
                <c:pt idx="2321">
                  <c:v>3.4947999999999998E-5</c:v>
                </c:pt>
                <c:pt idx="2322">
                  <c:v>8.3887000000000005E-5</c:v>
                </c:pt>
                <c:pt idx="2323">
                  <c:v>1.3835E-4</c:v>
                </c:pt>
                <c:pt idx="2324">
                  <c:v>4.0819000000000001E-4</c:v>
                </c:pt>
                <c:pt idx="2325">
                  <c:v>8.3365999999999996E-4</c:v>
                </c:pt>
                <c:pt idx="2326">
                  <c:v>1.7954999999999999E-2</c:v>
                </c:pt>
                <c:pt idx="2327">
                  <c:v>3.6741000000000003E-2</c:v>
                </c:pt>
                <c:pt idx="2328">
                  <c:v>2.5530000000000001E-2</c:v>
                </c:pt>
                <c:pt idx="2329">
                  <c:v>1.1636000000000001E-2</c:v>
                </c:pt>
                <c:pt idx="2330">
                  <c:v>6.0533999999999996E-3</c:v>
                </c:pt>
                <c:pt idx="2331">
                  <c:v>4.6560999999999998E-3</c:v>
                </c:pt>
                <c:pt idx="2332">
                  <c:v>3.5266999999999998E-3</c:v>
                </c:pt>
                <c:pt idx="2333">
                  <c:v>2.9683000000000001E-3</c:v>
                </c:pt>
                <c:pt idx="2334">
                  <c:v>2.4870000000000001E-3</c:v>
                </c:pt>
                <c:pt idx="2335">
                  <c:v>1.4363E-5</c:v>
                </c:pt>
                <c:pt idx="2336">
                  <c:v>-7.9464000000000003E-7</c:v>
                </c:pt>
                <c:pt idx="2337">
                  <c:v>-4.6307999999999999E-4</c:v>
                </c:pt>
                <c:pt idx="2338">
                  <c:v>-3.9776999999999998E-4</c:v>
                </c:pt>
                <c:pt idx="2339">
                  <c:v>-4.2145999999999999E-5</c:v>
                </c:pt>
                <c:pt idx="2340">
                  <c:v>-7.0202999999999999E-7</c:v>
                </c:pt>
                <c:pt idx="2341">
                  <c:v>-2.1334E-7</c:v>
                </c:pt>
                <c:pt idx="2342">
                  <c:v>-8.4936000000000003E-7</c:v>
                </c:pt>
                <c:pt idx="2343">
                  <c:v>6.0058E-7</c:v>
                </c:pt>
                <c:pt idx="2344">
                  <c:v>9.6384999999999993E-6</c:v>
                </c:pt>
                <c:pt idx="2345">
                  <c:v>6.1630000000000005E-5</c:v>
                </c:pt>
                <c:pt idx="2346">
                  <c:v>1.6417999999999999E-4</c:v>
                </c:pt>
                <c:pt idx="2347">
                  <c:v>8.8751000000000005E-5</c:v>
                </c:pt>
                <c:pt idx="2348">
                  <c:v>3.9234999999999998E-6</c:v>
                </c:pt>
                <c:pt idx="2349">
                  <c:v>2.0373000000000001E-3</c:v>
                </c:pt>
                <c:pt idx="2350">
                  <c:v>2.0612999999999999E-2</c:v>
                </c:pt>
                <c:pt idx="2351">
                  <c:v>1.9841999999999999E-2</c:v>
                </c:pt>
                <c:pt idx="2352">
                  <c:v>1.8353000000000001E-2</c:v>
                </c:pt>
                <c:pt idx="2353">
                  <c:v>2.0493999999999998E-2</c:v>
                </c:pt>
                <c:pt idx="2354">
                  <c:v>1.6788999999999998E-2</c:v>
                </c:pt>
                <c:pt idx="2355">
                  <c:v>8.2798999999999998E-3</c:v>
                </c:pt>
                <c:pt idx="2356">
                  <c:v>4.5092999999999999E-3</c:v>
                </c:pt>
                <c:pt idx="2357">
                  <c:v>3.3887000000000001E-3</c:v>
                </c:pt>
                <c:pt idx="2358">
                  <c:v>2.5607E-3</c:v>
                </c:pt>
                <c:pt idx="2359">
                  <c:v>2.7515999999999999E-3</c:v>
                </c:pt>
                <c:pt idx="2360">
                  <c:v>1.9821000000000001E-3</c:v>
                </c:pt>
                <c:pt idx="2361">
                  <c:v>4.7466000000000003E-5</c:v>
                </c:pt>
                <c:pt idx="2362">
                  <c:v>-2.3520999999999999E-4</c:v>
                </c:pt>
                <c:pt idx="2363">
                  <c:v>-6.5222000000000001E-4</c:v>
                </c:pt>
                <c:pt idx="2364">
                  <c:v>-3.5660999999999999E-4</c:v>
                </c:pt>
                <c:pt idx="2365">
                  <c:v>-6.3627999999999995E-5</c:v>
                </c:pt>
                <c:pt idx="2366">
                  <c:v>-1.2779000000000001E-5</c:v>
                </c:pt>
                <c:pt idx="2367">
                  <c:v>1.405E-4</c:v>
                </c:pt>
                <c:pt idx="2368">
                  <c:v>4.3124E-4</c:v>
                </c:pt>
                <c:pt idx="2369">
                  <c:v>3.0672999999999998E-3</c:v>
                </c:pt>
                <c:pt idx="2370">
                  <c:v>2.2899000000000001E-3</c:v>
                </c:pt>
                <c:pt idx="2371">
                  <c:v>2.9103000000000002E-3</c:v>
                </c:pt>
                <c:pt idx="2372">
                  <c:v>4.3540999999999996E-3</c:v>
                </c:pt>
                <c:pt idx="2373">
                  <c:v>8.567E-3</c:v>
                </c:pt>
                <c:pt idx="2374">
                  <c:v>1.8780999999999999E-2</c:v>
                </c:pt>
                <c:pt idx="2375">
                  <c:v>1.8058000000000001E-2</c:v>
                </c:pt>
                <c:pt idx="2376">
                  <c:v>1.1313999999999999E-2</c:v>
                </c:pt>
                <c:pt idx="2377">
                  <c:v>5.1305999999999999E-3</c:v>
                </c:pt>
                <c:pt idx="2378">
                  <c:v>2.5788E-3</c:v>
                </c:pt>
                <c:pt idx="2379">
                  <c:v>2.2812000000000002E-3</c:v>
                </c:pt>
                <c:pt idx="2380">
                  <c:v>1.1280000000000001E-3</c:v>
                </c:pt>
                <c:pt idx="2381">
                  <c:v>7.0573000000000003E-5</c:v>
                </c:pt>
                <c:pt idx="2382">
                  <c:v>1.3729000000000001E-4</c:v>
                </c:pt>
                <c:pt idx="2383">
                  <c:v>2.0776E-4</c:v>
                </c:pt>
                <c:pt idx="2384">
                  <c:v>1.3083999999999999E-4</c:v>
                </c:pt>
                <c:pt idx="2385">
                  <c:v>1.9979E-2</c:v>
                </c:pt>
                <c:pt idx="2386">
                  <c:v>3.3355999999999997E-2</c:v>
                </c:pt>
                <c:pt idx="2387">
                  <c:v>2.0580000000000001E-2</c:v>
                </c:pt>
                <c:pt idx="2388">
                  <c:v>9.0448000000000004E-3</c:v>
                </c:pt>
                <c:pt idx="2389">
                  <c:v>5.3057E-3</c:v>
                </c:pt>
                <c:pt idx="2390">
                  <c:v>4.9160000000000002E-3</c:v>
                </c:pt>
                <c:pt idx="2391">
                  <c:v>4.8954999999999997E-3</c:v>
                </c:pt>
                <c:pt idx="2392">
                  <c:v>4.7824E-3</c:v>
                </c:pt>
                <c:pt idx="2393">
                  <c:v>4.3048000000000001E-3</c:v>
                </c:pt>
                <c:pt idx="2394">
                  <c:v>4.3836999999999999E-3</c:v>
                </c:pt>
                <c:pt idx="2395">
                  <c:v>4.8885999999999999E-3</c:v>
                </c:pt>
                <c:pt idx="2396">
                  <c:v>4.9227000000000003E-3</c:v>
                </c:pt>
                <c:pt idx="2397">
                  <c:v>4.1454999999999999E-3</c:v>
                </c:pt>
                <c:pt idx="2398">
                  <c:v>3.5606000000000001E-3</c:v>
                </c:pt>
                <c:pt idx="2399">
                  <c:v>1.9197000000000001E-3</c:v>
                </c:pt>
                <c:pt idx="2400">
                  <c:v>0</c:v>
                </c:pt>
                <c:pt idx="2401">
                  <c:v>2.9525999999999999E-8</c:v>
                </c:pt>
                <c:pt idx="2402">
                  <c:v>1.6061E-6</c:v>
                </c:pt>
                <c:pt idx="2403">
                  <c:v>-9.1395000000000002E-5</c:v>
                </c:pt>
                <c:pt idx="2404">
                  <c:v>-2.7084E-4</c:v>
                </c:pt>
                <c:pt idx="2405">
                  <c:v>-1.1951E-4</c:v>
                </c:pt>
                <c:pt idx="2406">
                  <c:v>3.5717999999999999E-5</c:v>
                </c:pt>
                <c:pt idx="2407">
                  <c:v>3.4371E-4</c:v>
                </c:pt>
                <c:pt idx="2408">
                  <c:v>1.8332000000000001E-2</c:v>
                </c:pt>
                <c:pt idx="2409">
                  <c:v>2.2303E-2</c:v>
                </c:pt>
                <c:pt idx="2410">
                  <c:v>2.0232E-2</c:v>
                </c:pt>
                <c:pt idx="2411">
                  <c:v>1.9559E-2</c:v>
                </c:pt>
                <c:pt idx="2412">
                  <c:v>1.9189999999999999E-2</c:v>
                </c:pt>
                <c:pt idx="2413">
                  <c:v>1.47E-2</c:v>
                </c:pt>
                <c:pt idx="2414">
                  <c:v>9.5428000000000006E-3</c:v>
                </c:pt>
                <c:pt idx="2415">
                  <c:v>8.3938999999999993E-3</c:v>
                </c:pt>
                <c:pt idx="2416">
                  <c:v>5.9513999999999999E-3</c:v>
                </c:pt>
                <c:pt idx="2417">
                  <c:v>4.0133E-3</c:v>
                </c:pt>
                <c:pt idx="2418">
                  <c:v>1.9737999999999999E-3</c:v>
                </c:pt>
                <c:pt idx="2419">
                  <c:v>1.5074000000000001E-3</c:v>
                </c:pt>
                <c:pt idx="2420">
                  <c:v>-6.1047E-5</c:v>
                </c:pt>
                <c:pt idx="2421">
                  <c:v>-3.0906999999999999E-4</c:v>
                </c:pt>
                <c:pt idx="2422">
                  <c:v>-5.6586000000000003E-5</c:v>
                </c:pt>
                <c:pt idx="2423">
                  <c:v>-2.4634000000000002E-7</c:v>
                </c:pt>
                <c:pt idx="2424">
                  <c:v>0</c:v>
                </c:pt>
                <c:pt idx="2425">
                  <c:v>0</c:v>
                </c:pt>
                <c:pt idx="2426">
                  <c:v>-3.6489999999999999E-7</c:v>
                </c:pt>
                <c:pt idx="2427">
                  <c:v>5.2673999999999997E-5</c:v>
                </c:pt>
                <c:pt idx="2428">
                  <c:v>-4.8322000000000003E-5</c:v>
                </c:pt>
                <c:pt idx="2429">
                  <c:v>-8.3630999999999999E-5</c:v>
                </c:pt>
                <c:pt idx="2430">
                  <c:v>1.2382000000000001E-3</c:v>
                </c:pt>
                <c:pt idx="2431">
                  <c:v>1.0517E-2</c:v>
                </c:pt>
                <c:pt idx="2432">
                  <c:v>1.3036000000000001E-2</c:v>
                </c:pt>
                <c:pt idx="2433">
                  <c:v>9.6564000000000007E-3</c:v>
                </c:pt>
                <c:pt idx="2434">
                  <c:v>9.2145000000000005E-3</c:v>
                </c:pt>
                <c:pt idx="2435">
                  <c:v>1.0833000000000001E-2</c:v>
                </c:pt>
                <c:pt idx="2436">
                  <c:v>1.3396E-2</c:v>
                </c:pt>
                <c:pt idx="2437">
                  <c:v>1.2645E-2</c:v>
                </c:pt>
                <c:pt idx="2438">
                  <c:v>8.1934999999999994E-3</c:v>
                </c:pt>
                <c:pt idx="2439">
                  <c:v>6.7305000000000004E-3</c:v>
                </c:pt>
                <c:pt idx="2440">
                  <c:v>4.9224000000000004E-3</c:v>
                </c:pt>
                <c:pt idx="2441">
                  <c:v>3.6264000000000001E-3</c:v>
                </c:pt>
                <c:pt idx="2442">
                  <c:v>3.1158000000000002E-3</c:v>
                </c:pt>
                <c:pt idx="2443">
                  <c:v>2.2093999999999998E-3</c:v>
                </c:pt>
                <c:pt idx="2444">
                  <c:v>7.8614000000000007E-6</c:v>
                </c:pt>
                <c:pt idx="2445">
                  <c:v>6.2974999999999999E-5</c:v>
                </c:pt>
                <c:pt idx="2446">
                  <c:v>1.4469E-4</c:v>
                </c:pt>
                <c:pt idx="2447">
                  <c:v>1.5762E-4</c:v>
                </c:pt>
                <c:pt idx="2448">
                  <c:v>4.2969999999999997E-5</c:v>
                </c:pt>
                <c:pt idx="2449">
                  <c:v>1.0989E-7</c:v>
                </c:pt>
                <c:pt idx="2450">
                  <c:v>2.2338000000000001E-8</c:v>
                </c:pt>
                <c:pt idx="2451">
                  <c:v>2.8042E-5</c:v>
                </c:pt>
                <c:pt idx="2452">
                  <c:v>4.0834999999999998E-4</c:v>
                </c:pt>
                <c:pt idx="2453">
                  <c:v>3.3026E-2</c:v>
                </c:pt>
                <c:pt idx="2454">
                  <c:v>3.4984000000000001E-2</c:v>
                </c:pt>
                <c:pt idx="2455">
                  <c:v>2.2290000000000001E-2</c:v>
                </c:pt>
                <c:pt idx="2456">
                  <c:v>1.4817E-2</c:v>
                </c:pt>
                <c:pt idx="2457">
                  <c:v>1.0616E-2</c:v>
                </c:pt>
                <c:pt idx="2458">
                  <c:v>9.0218999999999994E-3</c:v>
                </c:pt>
                <c:pt idx="2459">
                  <c:v>7.8577999999999999E-3</c:v>
                </c:pt>
                <c:pt idx="2460">
                  <c:v>6.8358000000000004E-3</c:v>
                </c:pt>
                <c:pt idx="2461">
                  <c:v>5.9036999999999996E-3</c:v>
                </c:pt>
                <c:pt idx="2462">
                  <c:v>3.8682999999999999E-3</c:v>
                </c:pt>
                <c:pt idx="2463">
                  <c:v>1.6666000000000001E-3</c:v>
                </c:pt>
                <c:pt idx="2464">
                  <c:v>7.0203000000000005E-5</c:v>
                </c:pt>
                <c:pt idx="2465">
                  <c:v>-3.0781E-4</c:v>
                </c:pt>
                <c:pt idx="2466">
                  <c:v>-3.9434000000000002E-4</c:v>
                </c:pt>
                <c:pt idx="2467">
                  <c:v>-5.5400000000000002E-4</c:v>
                </c:pt>
                <c:pt idx="2468">
                  <c:v>-3.7513999999999999E-4</c:v>
                </c:pt>
                <c:pt idx="2469">
                  <c:v>-3.8045E-4</c:v>
                </c:pt>
                <c:pt idx="2470">
                  <c:v>-5.9440000000000003E-4</c:v>
                </c:pt>
                <c:pt idx="2471">
                  <c:v>-8.1400000000000005E-4</c:v>
                </c:pt>
                <c:pt idx="2472">
                  <c:v>-4.5780000000000001E-4</c:v>
                </c:pt>
                <c:pt idx="2473">
                  <c:v>-3.3352999999999997E-5</c:v>
                </c:pt>
                <c:pt idx="2474">
                  <c:v>-6.4400999999999995E-7</c:v>
                </c:pt>
                <c:pt idx="2475">
                  <c:v>-1.047E-8</c:v>
                </c:pt>
                <c:pt idx="2476">
                  <c:v>5.4562999999999997E-8</c:v>
                </c:pt>
                <c:pt idx="2477">
                  <c:v>2.3685999999999999E-7</c:v>
                </c:pt>
                <c:pt idx="2478">
                  <c:v>7.9118000000000002E-7</c:v>
                </c:pt>
                <c:pt idx="2479">
                  <c:v>1.2585999999999999E-4</c:v>
                </c:pt>
                <c:pt idx="2480">
                  <c:v>1.6793000000000001E-3</c:v>
                </c:pt>
                <c:pt idx="2481">
                  <c:v>1.576E-2</c:v>
                </c:pt>
                <c:pt idx="2482">
                  <c:v>2.0053000000000001E-2</c:v>
                </c:pt>
                <c:pt idx="2483">
                  <c:v>1.7779E-2</c:v>
                </c:pt>
                <c:pt idx="2484">
                  <c:v>1.6900999999999999E-2</c:v>
                </c:pt>
                <c:pt idx="2485">
                  <c:v>1.6424999999999999E-2</c:v>
                </c:pt>
                <c:pt idx="2486">
                  <c:v>1.2939000000000001E-2</c:v>
                </c:pt>
                <c:pt idx="2487">
                  <c:v>7.5215000000000004E-3</c:v>
                </c:pt>
                <c:pt idx="2488">
                  <c:v>5.5065000000000001E-3</c:v>
                </c:pt>
                <c:pt idx="2489">
                  <c:v>3.7282999999999999E-3</c:v>
                </c:pt>
                <c:pt idx="2490">
                  <c:v>2.6626000000000002E-3</c:v>
                </c:pt>
                <c:pt idx="2491">
                  <c:v>8.0922999999999998E-4</c:v>
                </c:pt>
                <c:pt idx="2492">
                  <c:v>2.4919999999999999E-4</c:v>
                </c:pt>
                <c:pt idx="2493">
                  <c:v>9.7239999999999997E-5</c:v>
                </c:pt>
                <c:pt idx="2494">
                  <c:v>3.1983999999999997E-5</c:v>
                </c:pt>
                <c:pt idx="2495">
                  <c:v>1.6299000000000001E-5</c:v>
                </c:pt>
                <c:pt idx="2496">
                  <c:v>9.3218999999999996E-6</c:v>
                </c:pt>
                <c:pt idx="2497">
                  <c:v>2.3393000000000001E-5</c:v>
                </c:pt>
                <c:pt idx="2498">
                  <c:v>9.7433E-5</c:v>
                </c:pt>
                <c:pt idx="2499">
                  <c:v>1.2187E-4</c:v>
                </c:pt>
                <c:pt idx="2500">
                  <c:v>9.6442999999999998E-5</c:v>
                </c:pt>
                <c:pt idx="2501">
                  <c:v>7.3243000000000003E-5</c:v>
                </c:pt>
                <c:pt idx="2502">
                  <c:v>3.4956999999999998E-5</c:v>
                </c:pt>
                <c:pt idx="2503">
                  <c:v>1.5744E-5</c:v>
                </c:pt>
                <c:pt idx="2504">
                  <c:v>1.5291E-5</c:v>
                </c:pt>
                <c:pt idx="2505">
                  <c:v>6.2945000000000001E-5</c:v>
                </c:pt>
                <c:pt idx="2506">
                  <c:v>4.7749000000000001E-4</c:v>
                </c:pt>
                <c:pt idx="2507">
                  <c:v>5.0077000000000003E-3</c:v>
                </c:pt>
                <c:pt idx="2508">
                  <c:v>6.2500000000000003E-3</c:v>
                </c:pt>
                <c:pt idx="2509">
                  <c:v>5.6842000000000004E-3</c:v>
                </c:pt>
                <c:pt idx="2510">
                  <c:v>6.1720000000000004E-3</c:v>
                </c:pt>
                <c:pt idx="2511">
                  <c:v>5.5811999999999997E-3</c:v>
                </c:pt>
                <c:pt idx="2512">
                  <c:v>4.3511000000000001E-3</c:v>
                </c:pt>
                <c:pt idx="2513">
                  <c:v>3.6411E-3</c:v>
                </c:pt>
                <c:pt idx="2514">
                  <c:v>2.715E-3</c:v>
                </c:pt>
                <c:pt idx="2515">
                  <c:v>2.8404E-4</c:v>
                </c:pt>
                <c:pt idx="2516">
                  <c:v>2.262E-4</c:v>
                </c:pt>
                <c:pt idx="2517">
                  <c:v>-6.1275000000000001E-4</c:v>
                </c:pt>
                <c:pt idx="2518">
                  <c:v>-9.3327999999999998E-4</c:v>
                </c:pt>
                <c:pt idx="2519">
                  <c:v>-5.0573999999999997E-4</c:v>
                </c:pt>
                <c:pt idx="2520">
                  <c:v>-9.8462999999999996E-5</c:v>
                </c:pt>
                <c:pt idx="2521">
                  <c:v>-2.1005999999999998E-5</c:v>
                </c:pt>
                <c:pt idx="2522">
                  <c:v>3.9210000000000002E-6</c:v>
                </c:pt>
                <c:pt idx="2523">
                  <c:v>8.8375999999999995E-5</c:v>
                </c:pt>
                <c:pt idx="2524">
                  <c:v>7.9403999999999998E-4</c:v>
                </c:pt>
                <c:pt idx="2525">
                  <c:v>2.4694999999999999E-3</c:v>
                </c:pt>
                <c:pt idx="2526">
                  <c:v>1.6406999999999999E-3</c:v>
                </c:pt>
                <c:pt idx="2527">
                  <c:v>1.1544000000000001E-3</c:v>
                </c:pt>
                <c:pt idx="2528">
                  <c:v>2.2495999999999999E-4</c:v>
                </c:pt>
                <c:pt idx="2529">
                  <c:v>2.3508000000000001E-4</c:v>
                </c:pt>
                <c:pt idx="2530">
                  <c:v>8.4251000000000004E-5</c:v>
                </c:pt>
                <c:pt idx="2531">
                  <c:v>1.5505000000000001E-5</c:v>
                </c:pt>
                <c:pt idx="2532">
                  <c:v>1.1218E-5</c:v>
                </c:pt>
                <c:pt idx="2533">
                  <c:v>6.3979000000000005E-5</c:v>
                </c:pt>
                <c:pt idx="2534">
                  <c:v>3.8194999999999999E-4</c:v>
                </c:pt>
                <c:pt idx="2535">
                  <c:v>2.4459999999999999E-2</c:v>
                </c:pt>
                <c:pt idx="2536">
                  <c:v>2.3657999999999998E-2</c:v>
                </c:pt>
                <c:pt idx="2537">
                  <c:v>1.2744999999999999E-2</c:v>
                </c:pt>
                <c:pt idx="2538">
                  <c:v>5.8266999999999998E-3</c:v>
                </c:pt>
                <c:pt idx="2539">
                  <c:v>4.2538000000000003E-3</c:v>
                </c:pt>
                <c:pt idx="2540">
                  <c:v>3.3547999999999998E-3</c:v>
                </c:pt>
                <c:pt idx="2541">
                  <c:v>1.7313000000000001E-3</c:v>
                </c:pt>
                <c:pt idx="2542">
                  <c:v>6.3380000000000001E-4</c:v>
                </c:pt>
                <c:pt idx="2543">
                  <c:v>1.0258999999999999E-3</c:v>
                </c:pt>
                <c:pt idx="2544">
                  <c:v>5.5714000000000002E-4</c:v>
                </c:pt>
                <c:pt idx="2545">
                  <c:v>-1.8583E-4</c:v>
                </c:pt>
                <c:pt idx="2546">
                  <c:v>4.4344000000000002E-4</c:v>
                </c:pt>
                <c:pt idx="2547">
                  <c:v>5.851E-2</c:v>
                </c:pt>
                <c:pt idx="2548">
                  <c:v>4.4156000000000001E-2</c:v>
                </c:pt>
                <c:pt idx="2549">
                  <c:v>2.8091000000000001E-2</c:v>
                </c:pt>
                <c:pt idx="2550">
                  <c:v>2.2134000000000001E-2</c:v>
                </c:pt>
                <c:pt idx="2551">
                  <c:v>1.5592E-2</c:v>
                </c:pt>
                <c:pt idx="2552">
                  <c:v>1.0902E-2</c:v>
                </c:pt>
                <c:pt idx="2553">
                  <c:v>7.3934999999999999E-3</c:v>
                </c:pt>
                <c:pt idx="2554">
                  <c:v>8.2386000000000004E-3</c:v>
                </c:pt>
                <c:pt idx="2555">
                  <c:v>6.3140000000000002E-3</c:v>
                </c:pt>
                <c:pt idx="2556">
                  <c:v>2.7977000000000002E-3</c:v>
                </c:pt>
                <c:pt idx="2557">
                  <c:v>1.4635E-3</c:v>
                </c:pt>
                <c:pt idx="2558">
                  <c:v>4.5508000000000001E-4</c:v>
                </c:pt>
                <c:pt idx="2559">
                  <c:v>-4.0154999999999998E-4</c:v>
                </c:pt>
                <c:pt idx="2560">
                  <c:v>-7.8686999999999995E-4</c:v>
                </c:pt>
                <c:pt idx="2561">
                  <c:v>-5.7740000000000005E-4</c:v>
                </c:pt>
                <c:pt idx="2562">
                  <c:v>-7.8150000000000002E-5</c:v>
                </c:pt>
                <c:pt idx="2563">
                  <c:v>-7.6997000000000002E-6</c:v>
                </c:pt>
                <c:pt idx="2564">
                  <c:v>-9.2809999999999995E-7</c:v>
                </c:pt>
                <c:pt idx="2565">
                  <c:v>2.2941000000000002E-6</c:v>
                </c:pt>
                <c:pt idx="2566">
                  <c:v>1.8832000000000001E-4</c:v>
                </c:pt>
                <c:pt idx="2567">
                  <c:v>2.0947000000000001E-3</c:v>
                </c:pt>
                <c:pt idx="2568">
                  <c:v>1.5301E-2</c:v>
                </c:pt>
                <c:pt idx="2569">
                  <c:v>2.1233999999999999E-2</c:v>
                </c:pt>
                <c:pt idx="2570">
                  <c:v>2.9821E-2</c:v>
                </c:pt>
                <c:pt idx="2571">
                  <c:v>5.0081000000000001E-2</c:v>
                </c:pt>
                <c:pt idx="2572">
                  <c:v>3.8449999999999998E-2</c:v>
                </c:pt>
                <c:pt idx="2573">
                  <c:v>2.3699000000000001E-2</c:v>
                </c:pt>
                <c:pt idx="2574">
                  <c:v>1.2744E-2</c:v>
                </c:pt>
                <c:pt idx="2575">
                  <c:v>8.8515E-3</c:v>
                </c:pt>
                <c:pt idx="2576">
                  <c:v>8.3496000000000004E-3</c:v>
                </c:pt>
                <c:pt idx="2577">
                  <c:v>5.3156999999999996E-3</c:v>
                </c:pt>
                <c:pt idx="2578">
                  <c:v>2.3973000000000002E-3</c:v>
                </c:pt>
                <c:pt idx="2579">
                  <c:v>1.5026E-3</c:v>
                </c:pt>
                <c:pt idx="2580">
                  <c:v>3.4519999999999999E-4</c:v>
                </c:pt>
                <c:pt idx="2581">
                  <c:v>-1.6092E-4</c:v>
                </c:pt>
                <c:pt idx="2582">
                  <c:v>-1.3462000000000001E-4</c:v>
                </c:pt>
                <c:pt idx="2583">
                  <c:v>-7.0075000000000002E-7</c:v>
                </c:pt>
                <c:pt idx="2584">
                  <c:v>0</c:v>
                </c:pt>
                <c:pt idx="2585">
                  <c:v>0</c:v>
                </c:pt>
                <c:pt idx="2586">
                  <c:v>-9.3847999999999994E-8</c:v>
                </c:pt>
                <c:pt idx="2587">
                  <c:v>1.3909999999999999E-4</c:v>
                </c:pt>
                <c:pt idx="2588">
                  <c:v>1.3475999999999999E-4</c:v>
                </c:pt>
                <c:pt idx="2589">
                  <c:v>-9.4883000000000006E-5</c:v>
                </c:pt>
                <c:pt idx="2590">
                  <c:v>-7.2379999999999995E-5</c:v>
                </c:pt>
                <c:pt idx="2591">
                  <c:v>4.4505000000000002E-5</c:v>
                </c:pt>
                <c:pt idx="2592">
                  <c:v>3.3747999999999999E-6</c:v>
                </c:pt>
                <c:pt idx="2593">
                  <c:v>2.3684999999999999E-6</c:v>
                </c:pt>
                <c:pt idx="2594">
                  <c:v>9.5408999999999999E-4</c:v>
                </c:pt>
                <c:pt idx="2595">
                  <c:v>8.1112000000000007E-3</c:v>
                </c:pt>
                <c:pt idx="2596">
                  <c:v>1.9002999999999999E-2</c:v>
                </c:pt>
                <c:pt idx="2597">
                  <c:v>3.4568000000000002E-2</c:v>
                </c:pt>
                <c:pt idx="2598">
                  <c:v>2.4528000000000001E-2</c:v>
                </c:pt>
                <c:pt idx="2599">
                  <c:v>1.0638999999999999E-2</c:v>
                </c:pt>
                <c:pt idx="2600">
                  <c:v>8.8106E-3</c:v>
                </c:pt>
                <c:pt idx="2601">
                  <c:v>6.9731000000000003E-3</c:v>
                </c:pt>
                <c:pt idx="2602">
                  <c:v>5.9106999999999996E-3</c:v>
                </c:pt>
                <c:pt idx="2603">
                  <c:v>3.6059999999999998E-3</c:v>
                </c:pt>
                <c:pt idx="2604">
                  <c:v>2.029E-3</c:v>
                </c:pt>
                <c:pt idx="2605">
                  <c:v>5.8865000000000002E-4</c:v>
                </c:pt>
                <c:pt idx="2606">
                  <c:v>1.9637999999999999E-4</c:v>
                </c:pt>
                <c:pt idx="2607">
                  <c:v>8.5032000000000002E-6</c:v>
                </c:pt>
                <c:pt idx="2608">
                  <c:v>1.1464000000000001E-5</c:v>
                </c:pt>
                <c:pt idx="2609">
                  <c:v>1.4717E-5</c:v>
                </c:pt>
                <c:pt idx="2610">
                  <c:v>2.0805000000000002E-5</c:v>
                </c:pt>
                <c:pt idx="2611">
                  <c:v>3.5111000000000003E-5</c:v>
                </c:pt>
                <c:pt idx="2612">
                  <c:v>7.0932999999999993E-5</c:v>
                </c:pt>
                <c:pt idx="2613">
                  <c:v>2.1376000000000001E-4</c:v>
                </c:pt>
                <c:pt idx="2614">
                  <c:v>3.7766999999999998E-4</c:v>
                </c:pt>
                <c:pt idx="2615">
                  <c:v>4.5611000000000002E-4</c:v>
                </c:pt>
                <c:pt idx="2616">
                  <c:v>6.0123000000000002E-4</c:v>
                </c:pt>
                <c:pt idx="2617">
                  <c:v>6.4618E-4</c:v>
                </c:pt>
                <c:pt idx="2618">
                  <c:v>5.9181999999999995E-4</c:v>
                </c:pt>
                <c:pt idx="2619">
                  <c:v>1.2855E-3</c:v>
                </c:pt>
                <c:pt idx="2620">
                  <c:v>1.4492000000000001E-3</c:v>
                </c:pt>
                <c:pt idx="2621">
                  <c:v>1.6854999999999999E-3</c:v>
                </c:pt>
                <c:pt idx="2622">
                  <c:v>2.1497E-3</c:v>
                </c:pt>
                <c:pt idx="2623">
                  <c:v>2.6638E-3</c:v>
                </c:pt>
                <c:pt idx="2624">
                  <c:v>1.3161000000000001E-2</c:v>
                </c:pt>
                <c:pt idx="2625">
                  <c:v>2.2020000000000001E-2</c:v>
                </c:pt>
                <c:pt idx="2626">
                  <c:v>1.4879E-2</c:v>
                </c:pt>
                <c:pt idx="2627">
                  <c:v>1.0416E-2</c:v>
                </c:pt>
                <c:pt idx="2628">
                  <c:v>8.3531999999999999E-3</c:v>
                </c:pt>
                <c:pt idx="2629">
                  <c:v>7.3756000000000004E-3</c:v>
                </c:pt>
                <c:pt idx="2630">
                  <c:v>6.4151E-3</c:v>
                </c:pt>
                <c:pt idx="2631">
                  <c:v>4.0658999999999999E-3</c:v>
                </c:pt>
                <c:pt idx="2632">
                  <c:v>2.2642999999999999E-3</c:v>
                </c:pt>
                <c:pt idx="2633">
                  <c:v>7.8841999999999996E-4</c:v>
                </c:pt>
                <c:pt idx="2634">
                  <c:v>1.9027000000000001E-4</c:v>
                </c:pt>
                <c:pt idx="2635">
                  <c:v>9.1571999999999997E-5</c:v>
                </c:pt>
                <c:pt idx="2636">
                  <c:v>2.3074E-5</c:v>
                </c:pt>
                <c:pt idx="2637">
                  <c:v>9.2571000000000005E-7</c:v>
                </c:pt>
                <c:pt idx="2638">
                  <c:v>2.0464000000000001E-7</c:v>
                </c:pt>
                <c:pt idx="2639">
                  <c:v>4.2903999999999996E-6</c:v>
                </c:pt>
                <c:pt idx="2640">
                  <c:v>9.1370000000000001E-5</c:v>
                </c:pt>
                <c:pt idx="2641">
                  <c:v>4.0873E-2</c:v>
                </c:pt>
                <c:pt idx="2642">
                  <c:v>3.4959999999999998E-2</c:v>
                </c:pt>
                <c:pt idx="2643">
                  <c:v>2.6675999999999998E-2</c:v>
                </c:pt>
                <c:pt idx="2644">
                  <c:v>1.5506000000000001E-2</c:v>
                </c:pt>
                <c:pt idx="2645">
                  <c:v>1.1665999999999999E-2</c:v>
                </c:pt>
                <c:pt idx="2646">
                  <c:v>8.0266999999999995E-3</c:v>
                </c:pt>
                <c:pt idx="2647">
                  <c:v>6.8256999999999996E-3</c:v>
                </c:pt>
                <c:pt idx="2648">
                  <c:v>5.8606999999999999E-3</c:v>
                </c:pt>
                <c:pt idx="2649">
                  <c:v>3.6273E-3</c:v>
                </c:pt>
                <c:pt idx="2650">
                  <c:v>1.7468E-3</c:v>
                </c:pt>
                <c:pt idx="2651">
                  <c:v>5.5811999999999995E-4</c:v>
                </c:pt>
                <c:pt idx="2652">
                  <c:v>6.1369000000000001E-5</c:v>
                </c:pt>
                <c:pt idx="2653">
                  <c:v>-2.5252E-4</c:v>
                </c:pt>
                <c:pt idx="2654">
                  <c:v>-2.0723000000000001E-4</c:v>
                </c:pt>
                <c:pt idx="2655">
                  <c:v>-3.4799999999999999E-5</c:v>
                </c:pt>
                <c:pt idx="2656">
                  <c:v>-4.5195999999999999E-6</c:v>
                </c:pt>
                <c:pt idx="2657">
                  <c:v>-7.3674E-6</c:v>
                </c:pt>
                <c:pt idx="2658">
                  <c:v>-1.5361000000000001E-5</c:v>
                </c:pt>
                <c:pt idx="2659">
                  <c:v>-2.4981E-5</c:v>
                </c:pt>
                <c:pt idx="2660">
                  <c:v>-4.0959999999999998E-4</c:v>
                </c:pt>
                <c:pt idx="2661">
                  <c:v>-6.6816E-4</c:v>
                </c:pt>
                <c:pt idx="2662">
                  <c:v>-2.0733000000000001E-4</c:v>
                </c:pt>
                <c:pt idx="2663">
                  <c:v>-8.3500999999999999E-6</c:v>
                </c:pt>
                <c:pt idx="2664">
                  <c:v>-3.9034999999999998E-8</c:v>
                </c:pt>
                <c:pt idx="2665">
                  <c:v>-5.2757000000000001E-8</c:v>
                </c:pt>
                <c:pt idx="2666">
                  <c:v>-1.2921E-8</c:v>
                </c:pt>
                <c:pt idx="2667">
                  <c:v>1.0769E-5</c:v>
                </c:pt>
                <c:pt idx="2668">
                  <c:v>3.8641000000000001E-4</c:v>
                </c:pt>
                <c:pt idx="2669">
                  <c:v>2.0595000000000001E-3</c:v>
                </c:pt>
                <c:pt idx="2670">
                  <c:v>3.4036000000000001E-3</c:v>
                </c:pt>
                <c:pt idx="2671">
                  <c:v>7.7245999999999999E-3</c:v>
                </c:pt>
                <c:pt idx="2672">
                  <c:v>1.7613E-2</c:v>
                </c:pt>
                <c:pt idx="2673">
                  <c:v>1.3188999999999999E-2</c:v>
                </c:pt>
                <c:pt idx="2674">
                  <c:v>7.3229000000000002E-3</c:v>
                </c:pt>
                <c:pt idx="2675">
                  <c:v>4.5145999999999997E-3</c:v>
                </c:pt>
                <c:pt idx="2676">
                  <c:v>3.8186000000000001E-3</c:v>
                </c:pt>
                <c:pt idx="2677">
                  <c:v>3.1453000000000002E-3</c:v>
                </c:pt>
                <c:pt idx="2678">
                  <c:v>2.7204999999999998E-3</c:v>
                </c:pt>
                <c:pt idx="2679">
                  <c:v>1.6624000000000001E-3</c:v>
                </c:pt>
                <c:pt idx="2680">
                  <c:v>6.5455000000000005E-4</c:v>
                </c:pt>
                <c:pt idx="2681">
                  <c:v>1.5273000000000001E-4</c:v>
                </c:pt>
                <c:pt idx="2682">
                  <c:v>1.1722000000000001E-4</c:v>
                </c:pt>
                <c:pt idx="2683">
                  <c:v>4.2259000000000003E-5</c:v>
                </c:pt>
                <c:pt idx="2684">
                  <c:v>4.0139999999999999E-5</c:v>
                </c:pt>
                <c:pt idx="2685">
                  <c:v>1.6454999999999999E-4</c:v>
                </c:pt>
                <c:pt idx="2686">
                  <c:v>3.8498999999999999E-4</c:v>
                </c:pt>
                <c:pt idx="2687">
                  <c:v>3.2027999999999999E-4</c:v>
                </c:pt>
                <c:pt idx="2688">
                  <c:v>2.2112999999999999E-4</c:v>
                </c:pt>
                <c:pt idx="2689">
                  <c:v>1.5447E-5</c:v>
                </c:pt>
                <c:pt idx="2690">
                  <c:v>0</c:v>
                </c:pt>
                <c:pt idx="2691">
                  <c:v>0</c:v>
                </c:pt>
                <c:pt idx="2692">
                  <c:v>4.0134000000000002E-7</c:v>
                </c:pt>
                <c:pt idx="2693">
                  <c:v>5.3085999999999997E-4</c:v>
                </c:pt>
                <c:pt idx="2694">
                  <c:v>6.3557999999999996E-4</c:v>
                </c:pt>
                <c:pt idx="2695">
                  <c:v>8.3040000000000002E-4</c:v>
                </c:pt>
                <c:pt idx="2696">
                  <c:v>1.4002999999999999E-3</c:v>
                </c:pt>
                <c:pt idx="2697">
                  <c:v>1.0176E-3</c:v>
                </c:pt>
                <c:pt idx="2698">
                  <c:v>6.4055999999999998E-4</c:v>
                </c:pt>
                <c:pt idx="2699">
                  <c:v>9.7468000000000001E-4</c:v>
                </c:pt>
                <c:pt idx="2700">
                  <c:v>4.9433999999999997E-3</c:v>
                </c:pt>
                <c:pt idx="2701">
                  <c:v>3.8517999999999998E-3</c:v>
                </c:pt>
                <c:pt idx="2702">
                  <c:v>3.3459000000000002E-3</c:v>
                </c:pt>
                <c:pt idx="2703">
                  <c:v>2.8731E-3</c:v>
                </c:pt>
                <c:pt idx="2704">
                  <c:v>2.2615000000000001E-3</c:v>
                </c:pt>
                <c:pt idx="2705">
                  <c:v>1.8246E-3</c:v>
                </c:pt>
                <c:pt idx="2706">
                  <c:v>1.2377E-3</c:v>
                </c:pt>
                <c:pt idx="2707">
                  <c:v>2.1154999999999999E-4</c:v>
                </c:pt>
                <c:pt idx="2708">
                  <c:v>1.3367000000000001E-4</c:v>
                </c:pt>
                <c:pt idx="2709">
                  <c:v>2.0095000000000001E-4</c:v>
                </c:pt>
                <c:pt idx="2710">
                  <c:v>1.3666000000000001E-4</c:v>
                </c:pt>
                <c:pt idx="2711">
                  <c:v>7.2978000000000005E-5</c:v>
                </c:pt>
                <c:pt idx="2712">
                  <c:v>6.6991999999999998E-5</c:v>
                </c:pt>
                <c:pt idx="2713">
                  <c:v>9.4716000000000006E-5</c:v>
                </c:pt>
                <c:pt idx="2714">
                  <c:v>1.8839E-4</c:v>
                </c:pt>
                <c:pt idx="2715">
                  <c:v>2.5301000000000002E-4</c:v>
                </c:pt>
                <c:pt idx="2716">
                  <c:v>1.3993E-2</c:v>
                </c:pt>
                <c:pt idx="2717">
                  <c:v>3.3579999999999999E-2</c:v>
                </c:pt>
                <c:pt idx="2718">
                  <c:v>2.5463E-2</c:v>
                </c:pt>
                <c:pt idx="2719">
                  <c:v>1.3138E-2</c:v>
                </c:pt>
                <c:pt idx="2720">
                  <c:v>7.5572E-3</c:v>
                </c:pt>
                <c:pt idx="2721">
                  <c:v>5.3733000000000001E-3</c:v>
                </c:pt>
                <c:pt idx="2722">
                  <c:v>4.7905999999999999E-3</c:v>
                </c:pt>
                <c:pt idx="2723">
                  <c:v>3.8126000000000002E-3</c:v>
                </c:pt>
                <c:pt idx="2724">
                  <c:v>2.9692999999999998E-3</c:v>
                </c:pt>
                <c:pt idx="2725">
                  <c:v>1.9027E-3</c:v>
                </c:pt>
                <c:pt idx="2726">
                  <c:v>5.4691999999999997E-5</c:v>
                </c:pt>
                <c:pt idx="2727">
                  <c:v>-1.7835999999999999E-4</c:v>
                </c:pt>
                <c:pt idx="2728">
                  <c:v>-4.9375000000000005E-4</c:v>
                </c:pt>
                <c:pt idx="2729">
                  <c:v>-4.7194000000000001E-4</c:v>
                </c:pt>
                <c:pt idx="2730">
                  <c:v>-1.8457E-4</c:v>
                </c:pt>
                <c:pt idx="2731">
                  <c:v>-1.0707E-4</c:v>
                </c:pt>
                <c:pt idx="2732">
                  <c:v>-9.3578000000000004E-5</c:v>
                </c:pt>
                <c:pt idx="2733">
                  <c:v>-1.2642999999999999E-4</c:v>
                </c:pt>
                <c:pt idx="2734">
                  <c:v>-1.8185E-4</c:v>
                </c:pt>
                <c:pt idx="2735">
                  <c:v>-2.4722999999999998E-4</c:v>
                </c:pt>
                <c:pt idx="2736">
                  <c:v>-9.9535000000000002E-5</c:v>
                </c:pt>
                <c:pt idx="2737">
                  <c:v>3.6544000000000001E-5</c:v>
                </c:pt>
                <c:pt idx="2738">
                  <c:v>1.2546E-5</c:v>
                </c:pt>
                <c:pt idx="2739">
                  <c:v>7.3277000000000002E-6</c:v>
                </c:pt>
                <c:pt idx="2740">
                  <c:v>1.7978000000000001E-2</c:v>
                </c:pt>
                <c:pt idx="2741">
                  <c:v>3.5843E-2</c:v>
                </c:pt>
                <c:pt idx="2742">
                  <c:v>2.0146000000000001E-2</c:v>
                </c:pt>
                <c:pt idx="2743">
                  <c:v>1.2048E-2</c:v>
                </c:pt>
                <c:pt idx="2744">
                  <c:v>7.0375999999999998E-3</c:v>
                </c:pt>
                <c:pt idx="2745">
                  <c:v>5.2468999999999997E-3</c:v>
                </c:pt>
                <c:pt idx="2746">
                  <c:v>5.1628999999999998E-3</c:v>
                </c:pt>
                <c:pt idx="2747">
                  <c:v>4.1231000000000002E-3</c:v>
                </c:pt>
                <c:pt idx="2748">
                  <c:v>2.5986E-3</c:v>
                </c:pt>
                <c:pt idx="2749">
                  <c:v>4.8473999999999997E-5</c:v>
                </c:pt>
                <c:pt idx="2750">
                  <c:v>4.7324000000000003E-5</c:v>
                </c:pt>
                <c:pt idx="2751">
                  <c:v>1.5753999999999999E-5</c:v>
                </c:pt>
                <c:pt idx="2752">
                  <c:v>-1.2451000000000001E-4</c:v>
                </c:pt>
                <c:pt idx="2753">
                  <c:v>-8.9432999999999996E-5</c:v>
                </c:pt>
                <c:pt idx="2754">
                  <c:v>-9.1595999999999995E-6</c:v>
                </c:pt>
                <c:pt idx="2755">
                  <c:v>6.7383999999999997E-6</c:v>
                </c:pt>
                <c:pt idx="2756">
                  <c:v>7.0779999999999997E-5</c:v>
                </c:pt>
                <c:pt idx="2757">
                  <c:v>1.9635E-4</c:v>
                </c:pt>
                <c:pt idx="2758">
                  <c:v>4.4132999999999998E-4</c:v>
                </c:pt>
                <c:pt idx="2759">
                  <c:v>4.6055999999999999E-4</c:v>
                </c:pt>
                <c:pt idx="2760">
                  <c:v>3.5929000000000001E-4</c:v>
                </c:pt>
                <c:pt idx="2761">
                  <c:v>1.6677E-4</c:v>
                </c:pt>
                <c:pt idx="2762">
                  <c:v>1.5322999999999999E-4</c:v>
                </c:pt>
                <c:pt idx="2763">
                  <c:v>1.3831999999999999E-4</c:v>
                </c:pt>
                <c:pt idx="2764">
                  <c:v>5.7447000000000001E-5</c:v>
                </c:pt>
                <c:pt idx="2765">
                  <c:v>9.5604999999999994E-6</c:v>
                </c:pt>
                <c:pt idx="2766">
                  <c:v>1.5694999999999999E-8</c:v>
                </c:pt>
                <c:pt idx="2767">
                  <c:v>1.8141999999999999E-7</c:v>
                </c:pt>
                <c:pt idx="2768">
                  <c:v>5.7136000000000003E-5</c:v>
                </c:pt>
                <c:pt idx="2769">
                  <c:v>4.8784000000000002E-4</c:v>
                </c:pt>
                <c:pt idx="2770">
                  <c:v>4.6575000000000002E-4</c:v>
                </c:pt>
                <c:pt idx="2771">
                  <c:v>2.7302000000000001E-4</c:v>
                </c:pt>
                <c:pt idx="2772">
                  <c:v>1.8877E-4</c:v>
                </c:pt>
                <c:pt idx="2773">
                  <c:v>1.7525E-4</c:v>
                </c:pt>
                <c:pt idx="2774">
                  <c:v>4.2129999999999999E-4</c:v>
                </c:pt>
                <c:pt idx="2775">
                  <c:v>1.1031999999999999E-3</c:v>
                </c:pt>
                <c:pt idx="2776">
                  <c:v>1.8929000000000001E-3</c:v>
                </c:pt>
                <c:pt idx="2777">
                  <c:v>1.9135999999999999E-3</c:v>
                </c:pt>
                <c:pt idx="2778">
                  <c:v>2.2158E-3</c:v>
                </c:pt>
                <c:pt idx="2779">
                  <c:v>9.9894999999999997E-4</c:v>
                </c:pt>
                <c:pt idx="2780">
                  <c:v>4.0434999999999999E-4</c:v>
                </c:pt>
                <c:pt idx="2781">
                  <c:v>1.1022E-4</c:v>
                </c:pt>
                <c:pt idx="2782">
                  <c:v>7.3331999999999995E-5</c:v>
                </c:pt>
                <c:pt idx="2783">
                  <c:v>5.8829999999999997E-5</c:v>
                </c:pt>
                <c:pt idx="2784">
                  <c:v>3.2163E-4</c:v>
                </c:pt>
                <c:pt idx="2785">
                  <c:v>8.6315999999999997E-4</c:v>
                </c:pt>
                <c:pt idx="2786">
                  <c:v>7.9927000000000004E-4</c:v>
                </c:pt>
                <c:pt idx="2787">
                  <c:v>1.8120000000000001E-4</c:v>
                </c:pt>
                <c:pt idx="2788">
                  <c:v>4.0055000000000002E-5</c:v>
                </c:pt>
                <c:pt idx="2789">
                  <c:v>2.4607999999999999E-5</c:v>
                </c:pt>
                <c:pt idx="2790">
                  <c:v>4.074E-5</c:v>
                </c:pt>
                <c:pt idx="2791">
                  <c:v>1.4956E-4</c:v>
                </c:pt>
                <c:pt idx="2792">
                  <c:v>1.3323E-4</c:v>
                </c:pt>
                <c:pt idx="2793">
                  <c:v>4.1541000000000001E-4</c:v>
                </c:pt>
                <c:pt idx="2794">
                  <c:v>4.1653000000000003E-4</c:v>
                </c:pt>
                <c:pt idx="2795">
                  <c:v>2.9185000000000002E-4</c:v>
                </c:pt>
                <c:pt idx="2796">
                  <c:v>4.5408999999999998E-5</c:v>
                </c:pt>
                <c:pt idx="2797">
                  <c:v>1.0988000000000001E-5</c:v>
                </c:pt>
                <c:pt idx="2798">
                  <c:v>3.1619000000000002E-6</c:v>
                </c:pt>
                <c:pt idx="2799">
                  <c:v>1.2751999999999999E-5</c:v>
                </c:pt>
                <c:pt idx="2800">
                  <c:v>9.5983000000000006E-5</c:v>
                </c:pt>
                <c:pt idx="2801">
                  <c:v>5.5451999999999997E-4</c:v>
                </c:pt>
                <c:pt idx="2802">
                  <c:v>6.6400000000000001E-3</c:v>
                </c:pt>
                <c:pt idx="2803">
                  <c:v>1.0019999999999999E-2</c:v>
                </c:pt>
                <c:pt idx="2804">
                  <c:v>6.4665E-3</c:v>
                </c:pt>
                <c:pt idx="2805">
                  <c:v>4.3121000000000001E-3</c:v>
                </c:pt>
                <c:pt idx="2806">
                  <c:v>2.6727999999999999E-3</c:v>
                </c:pt>
                <c:pt idx="2807">
                  <c:v>2.4939999999999999E-4</c:v>
                </c:pt>
                <c:pt idx="2808">
                  <c:v>-4.9673999999999999E-5</c:v>
                </c:pt>
                <c:pt idx="2809">
                  <c:v>-2.9745999999999999E-4</c:v>
                </c:pt>
                <c:pt idx="2810">
                  <c:v>-3.1182999999999997E-4</c:v>
                </c:pt>
                <c:pt idx="2811">
                  <c:v>-6.5864999999999994E-5</c:v>
                </c:pt>
                <c:pt idx="2812">
                  <c:v>-1.9815E-6</c:v>
                </c:pt>
                <c:pt idx="2813">
                  <c:v>1.6796E-5</c:v>
                </c:pt>
                <c:pt idx="2814">
                  <c:v>2.7713E-5</c:v>
                </c:pt>
                <c:pt idx="2815">
                  <c:v>4.685E-5</c:v>
                </c:pt>
                <c:pt idx="2816">
                  <c:v>3.1878000000000002E-3</c:v>
                </c:pt>
                <c:pt idx="2817">
                  <c:v>2.3064999999999999E-2</c:v>
                </c:pt>
                <c:pt idx="2818">
                  <c:v>1.3995E-2</c:v>
                </c:pt>
                <c:pt idx="2819">
                  <c:v>8.5787999999999993E-3</c:v>
                </c:pt>
                <c:pt idx="2820">
                  <c:v>5.7441000000000002E-3</c:v>
                </c:pt>
                <c:pt idx="2821">
                  <c:v>4.1352000000000003E-3</c:v>
                </c:pt>
                <c:pt idx="2822">
                  <c:v>3.4131000000000001E-3</c:v>
                </c:pt>
                <c:pt idx="2823">
                  <c:v>3.3663999999999999E-3</c:v>
                </c:pt>
                <c:pt idx="2824">
                  <c:v>2.8362999999999999E-3</c:v>
                </c:pt>
                <c:pt idx="2825">
                  <c:v>1.7499E-3</c:v>
                </c:pt>
                <c:pt idx="2826">
                  <c:v>5.2923999999999997E-5</c:v>
                </c:pt>
                <c:pt idx="2827">
                  <c:v>3.9075000000000001E-5</c:v>
                </c:pt>
                <c:pt idx="2828">
                  <c:v>-1.9012E-5</c:v>
                </c:pt>
                <c:pt idx="2829">
                  <c:v>-3.0089999999999999E-6</c:v>
                </c:pt>
                <c:pt idx="2830">
                  <c:v>1.6719E-5</c:v>
                </c:pt>
                <c:pt idx="2831">
                  <c:v>1.3768999999999999E-4</c:v>
                </c:pt>
                <c:pt idx="2832">
                  <c:v>7.2443999999999998E-3</c:v>
                </c:pt>
                <c:pt idx="2833">
                  <c:v>1.2378999999999999E-2</c:v>
                </c:pt>
                <c:pt idx="2834">
                  <c:v>1.0912E-2</c:v>
                </c:pt>
                <c:pt idx="2835">
                  <c:v>5.6944999999999999E-3</c:v>
                </c:pt>
                <c:pt idx="2836">
                  <c:v>3.3939999999999999E-3</c:v>
                </c:pt>
                <c:pt idx="2837">
                  <c:v>2.9889000000000001E-3</c:v>
                </c:pt>
                <c:pt idx="2838">
                  <c:v>2.6023000000000001E-3</c:v>
                </c:pt>
                <c:pt idx="2839">
                  <c:v>2.2769999999999999E-3</c:v>
                </c:pt>
                <c:pt idx="2840">
                  <c:v>5.3032000000000003E-4</c:v>
                </c:pt>
                <c:pt idx="2841">
                  <c:v>1.7427E-4</c:v>
                </c:pt>
                <c:pt idx="2842">
                  <c:v>1.4622E-6</c:v>
                </c:pt>
                <c:pt idx="2843">
                  <c:v>9.8599000000000002E-6</c:v>
                </c:pt>
                <c:pt idx="2844">
                  <c:v>5.3260999999999997E-5</c:v>
                </c:pt>
                <c:pt idx="2845">
                  <c:v>4.3495000000000003E-5</c:v>
                </c:pt>
                <c:pt idx="2846">
                  <c:v>1.3343000000000001E-5</c:v>
                </c:pt>
                <c:pt idx="2847">
                  <c:v>3.0199999999999999E-5</c:v>
                </c:pt>
                <c:pt idx="2848">
                  <c:v>9.4382999999999994E-5</c:v>
                </c:pt>
                <c:pt idx="2849">
                  <c:v>2.0073000000000001E-4</c:v>
                </c:pt>
                <c:pt idx="2850">
                  <c:v>1.9829E-4</c:v>
                </c:pt>
                <c:pt idx="2851">
                  <c:v>9.2915000000000001E-5</c:v>
                </c:pt>
                <c:pt idx="2852">
                  <c:v>3.5162E-5</c:v>
                </c:pt>
                <c:pt idx="2853">
                  <c:v>2.4402000000000001E-5</c:v>
                </c:pt>
                <c:pt idx="2854">
                  <c:v>6.8464E-5</c:v>
                </c:pt>
                <c:pt idx="2855">
                  <c:v>2.8395999999999998E-4</c:v>
                </c:pt>
                <c:pt idx="2856">
                  <c:v>5.4898999999999996E-4</c:v>
                </c:pt>
                <c:pt idx="2857">
                  <c:v>3.3991999999999998E-3</c:v>
                </c:pt>
                <c:pt idx="2858">
                  <c:v>1.1809E-2</c:v>
                </c:pt>
                <c:pt idx="2859">
                  <c:v>1.3984E-2</c:v>
                </c:pt>
                <c:pt idx="2860">
                  <c:v>1.089E-2</c:v>
                </c:pt>
                <c:pt idx="2861">
                  <c:v>8.2827000000000005E-3</c:v>
                </c:pt>
                <c:pt idx="2862">
                  <c:v>6.1612000000000004E-3</c:v>
                </c:pt>
                <c:pt idx="2863">
                  <c:v>4.3670000000000002E-3</c:v>
                </c:pt>
                <c:pt idx="2864">
                  <c:v>2.4523000000000001E-3</c:v>
                </c:pt>
                <c:pt idx="2865">
                  <c:v>1.4668999999999999E-3</c:v>
                </c:pt>
                <c:pt idx="2866">
                  <c:v>4.8136000000000001E-4</c:v>
                </c:pt>
                <c:pt idx="2867">
                  <c:v>1.3156999999999999E-4</c:v>
                </c:pt>
                <c:pt idx="2868">
                  <c:v>1.5515E-4</c:v>
                </c:pt>
                <c:pt idx="2869">
                  <c:v>2.1021000000000001E-4</c:v>
                </c:pt>
                <c:pt idx="2870">
                  <c:v>7.2317999999999994E-5</c:v>
                </c:pt>
                <c:pt idx="2871">
                  <c:v>6.1801000000000003E-6</c:v>
                </c:pt>
                <c:pt idx="2872">
                  <c:v>3.5261E-6</c:v>
                </c:pt>
                <c:pt idx="2873">
                  <c:v>6.0144999999999999E-3</c:v>
                </c:pt>
                <c:pt idx="2874">
                  <c:v>1.6480000000000002E-2</c:v>
                </c:pt>
                <c:pt idx="2875">
                  <c:v>1.0248E-2</c:v>
                </c:pt>
                <c:pt idx="2876">
                  <c:v>6.7302000000000004E-3</c:v>
                </c:pt>
                <c:pt idx="2877">
                  <c:v>4.8247000000000003E-3</c:v>
                </c:pt>
                <c:pt idx="2878">
                  <c:v>3.8571999999999999E-3</c:v>
                </c:pt>
                <c:pt idx="2879">
                  <c:v>2.9946E-3</c:v>
                </c:pt>
                <c:pt idx="2880">
                  <c:v>1.7507E-3</c:v>
                </c:pt>
                <c:pt idx="2881">
                  <c:v>4.8182E-5</c:v>
                </c:pt>
                <c:pt idx="2882">
                  <c:v>1.0162000000000001E-4</c:v>
                </c:pt>
                <c:pt idx="2883">
                  <c:v>5.1502000000000003E-5</c:v>
                </c:pt>
                <c:pt idx="2884">
                  <c:v>2.4388000000000001E-5</c:v>
                </c:pt>
                <c:pt idx="2885">
                  <c:v>6.3473999999999996E-5</c:v>
                </c:pt>
                <c:pt idx="2886">
                  <c:v>8.5783000000000002E-5</c:v>
                </c:pt>
                <c:pt idx="2887">
                  <c:v>2.7072000000000001E-4</c:v>
                </c:pt>
                <c:pt idx="2888">
                  <c:v>1.2465E-3</c:v>
                </c:pt>
                <c:pt idx="2889">
                  <c:v>2.1675000000000002E-3</c:v>
                </c:pt>
                <c:pt idx="2890">
                  <c:v>1.2308E-3</c:v>
                </c:pt>
                <c:pt idx="2891">
                  <c:v>2.4488E-4</c:v>
                </c:pt>
                <c:pt idx="2892">
                  <c:v>9.8670000000000002E-5</c:v>
                </c:pt>
                <c:pt idx="2893">
                  <c:v>8.4258000000000005E-5</c:v>
                </c:pt>
                <c:pt idx="2894">
                  <c:v>4.3687999999999999E-5</c:v>
                </c:pt>
                <c:pt idx="2895">
                  <c:v>2.3977000000000001E-5</c:v>
                </c:pt>
                <c:pt idx="2896">
                  <c:v>4.8399000000000002E-5</c:v>
                </c:pt>
                <c:pt idx="2897">
                  <c:v>2.4969999999999999E-2</c:v>
                </c:pt>
                <c:pt idx="2898">
                  <c:v>3.6013000000000003E-2</c:v>
                </c:pt>
                <c:pt idx="2899">
                  <c:v>2.4434999999999998E-2</c:v>
                </c:pt>
                <c:pt idx="2900">
                  <c:v>1.5723999999999998E-2</c:v>
                </c:pt>
                <c:pt idx="2901">
                  <c:v>1.0723E-2</c:v>
                </c:pt>
                <c:pt idx="2902">
                  <c:v>8.6569999999999998E-3</c:v>
                </c:pt>
                <c:pt idx="2903">
                  <c:v>7.6280999999999996E-3</c:v>
                </c:pt>
                <c:pt idx="2904">
                  <c:v>6.0391000000000004E-3</c:v>
                </c:pt>
                <c:pt idx="2905">
                  <c:v>3.8709E-3</c:v>
                </c:pt>
                <c:pt idx="2906">
                  <c:v>2.4523000000000001E-3</c:v>
                </c:pt>
                <c:pt idx="2907">
                  <c:v>1.3353E-3</c:v>
                </c:pt>
                <c:pt idx="2908">
                  <c:v>2.4688999999999999E-4</c:v>
                </c:pt>
                <c:pt idx="2909">
                  <c:v>-1.1133000000000001E-4</c:v>
                </c:pt>
                <c:pt idx="2910">
                  <c:v>-3.2291E-5</c:v>
                </c:pt>
                <c:pt idx="2911">
                  <c:v>8.1624000000000003E-5</c:v>
                </c:pt>
                <c:pt idx="2912">
                  <c:v>2.5725999999999999E-4</c:v>
                </c:pt>
                <c:pt idx="2913">
                  <c:v>1.7983000000000001E-3</c:v>
                </c:pt>
                <c:pt idx="2914">
                  <c:v>9.0264999999999998E-3</c:v>
                </c:pt>
                <c:pt idx="2915">
                  <c:v>2.1579999999999998E-2</c:v>
                </c:pt>
                <c:pt idx="2916">
                  <c:v>1.8217000000000001E-2</c:v>
                </c:pt>
                <c:pt idx="2917">
                  <c:v>1.4376E-2</c:v>
                </c:pt>
                <c:pt idx="2918">
                  <c:v>1.0769000000000001E-2</c:v>
                </c:pt>
                <c:pt idx="2919">
                  <c:v>7.6328000000000003E-3</c:v>
                </c:pt>
                <c:pt idx="2920">
                  <c:v>6.4155999999999996E-3</c:v>
                </c:pt>
                <c:pt idx="2921">
                  <c:v>4.7513E-3</c:v>
                </c:pt>
                <c:pt idx="2922">
                  <c:v>2.7732999999999998E-3</c:v>
                </c:pt>
                <c:pt idx="2923">
                  <c:v>1.2442E-3</c:v>
                </c:pt>
                <c:pt idx="2924">
                  <c:v>-9.8861000000000001E-5</c:v>
                </c:pt>
                <c:pt idx="2925">
                  <c:v>-2.1902E-4</c:v>
                </c:pt>
                <c:pt idx="2926">
                  <c:v>-5.6598999999999998E-5</c:v>
                </c:pt>
                <c:pt idx="2927">
                  <c:v>-6.4328999999999999E-6</c:v>
                </c:pt>
                <c:pt idx="2928">
                  <c:v>-2.2695E-6</c:v>
                </c:pt>
                <c:pt idx="2929">
                  <c:v>-1.0095E-6</c:v>
                </c:pt>
                <c:pt idx="2930">
                  <c:v>6.8082999999999997E-6</c:v>
                </c:pt>
                <c:pt idx="2931">
                  <c:v>3.8713E-5</c:v>
                </c:pt>
                <c:pt idx="2932">
                  <c:v>8.8319999999999995E-5</c:v>
                </c:pt>
                <c:pt idx="2933">
                  <c:v>1.2816999999999999E-4</c:v>
                </c:pt>
                <c:pt idx="2934">
                  <c:v>1.5258000000000001E-4</c:v>
                </c:pt>
                <c:pt idx="2935">
                  <c:v>2.4485000000000002E-4</c:v>
                </c:pt>
                <c:pt idx="2936">
                  <c:v>2.6316E-3</c:v>
                </c:pt>
                <c:pt idx="2937">
                  <c:v>6.9838000000000001E-3</c:v>
                </c:pt>
                <c:pt idx="2938">
                  <c:v>1.2661E-2</c:v>
                </c:pt>
                <c:pt idx="2939">
                  <c:v>2.0930000000000001E-2</c:v>
                </c:pt>
                <c:pt idx="2940">
                  <c:v>2.3621E-2</c:v>
                </c:pt>
                <c:pt idx="2941">
                  <c:v>1.5292E-2</c:v>
                </c:pt>
                <c:pt idx="2942">
                  <c:v>7.7445999999999999E-3</c:v>
                </c:pt>
                <c:pt idx="2943">
                  <c:v>4.5021000000000002E-3</c:v>
                </c:pt>
                <c:pt idx="2944">
                  <c:v>4.2575E-3</c:v>
                </c:pt>
                <c:pt idx="2945">
                  <c:v>3.5814000000000002E-3</c:v>
                </c:pt>
                <c:pt idx="2946">
                  <c:v>3.1527E-3</c:v>
                </c:pt>
                <c:pt idx="2947">
                  <c:v>2.5956E-3</c:v>
                </c:pt>
                <c:pt idx="2948">
                  <c:v>1.3833000000000001E-3</c:v>
                </c:pt>
                <c:pt idx="2949">
                  <c:v>6.3486999999999997E-5</c:v>
                </c:pt>
                <c:pt idx="2950">
                  <c:v>1.1585E-4</c:v>
                </c:pt>
                <c:pt idx="2951">
                  <c:v>4.3761000000000001E-4</c:v>
                </c:pt>
                <c:pt idx="2952">
                  <c:v>5.3740000000000003E-2</c:v>
                </c:pt>
                <c:pt idx="2953">
                  <c:v>3.9745999999999997E-2</c:v>
                </c:pt>
                <c:pt idx="2954">
                  <c:v>2.3328999999999999E-2</c:v>
                </c:pt>
                <c:pt idx="2955">
                  <c:v>1.3238E-2</c:v>
                </c:pt>
                <c:pt idx="2956">
                  <c:v>7.2858999999999997E-3</c:v>
                </c:pt>
                <c:pt idx="2957">
                  <c:v>5.7149000000000002E-3</c:v>
                </c:pt>
                <c:pt idx="2958">
                  <c:v>5.1951999999999996E-3</c:v>
                </c:pt>
                <c:pt idx="2959">
                  <c:v>3.7986000000000001E-3</c:v>
                </c:pt>
                <c:pt idx="2960">
                  <c:v>2.3644E-3</c:v>
                </c:pt>
                <c:pt idx="2961">
                  <c:v>1.3634000000000001E-3</c:v>
                </c:pt>
                <c:pt idx="2962">
                  <c:v>6.6066000000000001E-5</c:v>
                </c:pt>
                <c:pt idx="2963">
                  <c:v>-5.8237999999999996E-4</c:v>
                </c:pt>
                <c:pt idx="2964">
                  <c:v>-3.2302999999999998E-4</c:v>
                </c:pt>
                <c:pt idx="2965">
                  <c:v>-7.1759000000000002E-5</c:v>
                </c:pt>
                <c:pt idx="2966">
                  <c:v>-3.0042000000000001E-5</c:v>
                </c:pt>
                <c:pt idx="2967">
                  <c:v>-3.2021999999999999E-5</c:v>
                </c:pt>
                <c:pt idx="2968">
                  <c:v>-8.7399999999999997E-5</c:v>
                </c:pt>
                <c:pt idx="2969">
                  <c:v>-1.5882E-4</c:v>
                </c:pt>
                <c:pt idx="2970">
                  <c:v>6.9320999999999999E-4</c:v>
                </c:pt>
                <c:pt idx="2971">
                  <c:v>2.8349999999999998E-3</c:v>
                </c:pt>
                <c:pt idx="2972">
                  <c:v>4.1425999999999998E-3</c:v>
                </c:pt>
                <c:pt idx="2973">
                  <c:v>2.2683999999999998E-3</c:v>
                </c:pt>
                <c:pt idx="2974">
                  <c:v>5.0328999999999999E-4</c:v>
                </c:pt>
                <c:pt idx="2975">
                  <c:v>2.7044999999999999E-4</c:v>
                </c:pt>
                <c:pt idx="2976">
                  <c:v>8.9198999999999998E-5</c:v>
                </c:pt>
                <c:pt idx="2977">
                  <c:v>3.3768000000000001E-3</c:v>
                </c:pt>
                <c:pt idx="2978">
                  <c:v>2.6988000000000002E-2</c:v>
                </c:pt>
                <c:pt idx="2979">
                  <c:v>2.2707999999999999E-2</c:v>
                </c:pt>
                <c:pt idx="2980">
                  <c:v>1.7264000000000002E-2</c:v>
                </c:pt>
                <c:pt idx="2981">
                  <c:v>1.0397999999999999E-2</c:v>
                </c:pt>
                <c:pt idx="2982">
                  <c:v>6.5763999999999996E-3</c:v>
                </c:pt>
                <c:pt idx="2983">
                  <c:v>5.3993000000000001E-3</c:v>
                </c:pt>
                <c:pt idx="2984">
                  <c:v>4.3597000000000002E-3</c:v>
                </c:pt>
                <c:pt idx="2985">
                  <c:v>2.8373000000000001E-3</c:v>
                </c:pt>
                <c:pt idx="2986">
                  <c:v>1.6950999999999999E-3</c:v>
                </c:pt>
                <c:pt idx="2987">
                  <c:v>5.7691E-5</c:v>
                </c:pt>
                <c:pt idx="2988">
                  <c:v>-5.2800999999999998E-4</c:v>
                </c:pt>
                <c:pt idx="2989">
                  <c:v>-7.1276E-4</c:v>
                </c:pt>
                <c:pt idx="2990">
                  <c:v>-4.1787999999999998E-4</c:v>
                </c:pt>
                <c:pt idx="2991">
                  <c:v>-1.1375E-4</c:v>
                </c:pt>
                <c:pt idx="2992">
                  <c:v>1.5244E-6</c:v>
                </c:pt>
                <c:pt idx="2993">
                  <c:v>6.8412999999999998E-3</c:v>
                </c:pt>
                <c:pt idx="2994">
                  <c:v>2.1606E-2</c:v>
                </c:pt>
                <c:pt idx="2995">
                  <c:v>1.0596E-2</c:v>
                </c:pt>
                <c:pt idx="2996">
                  <c:v>3.8779000000000001E-3</c:v>
                </c:pt>
                <c:pt idx="2997">
                  <c:v>2.2076000000000001E-3</c:v>
                </c:pt>
                <c:pt idx="2998">
                  <c:v>1.7952000000000001E-3</c:v>
                </c:pt>
                <c:pt idx="2999">
                  <c:v>1.029E-3</c:v>
                </c:pt>
                <c:pt idx="3000">
                  <c:v>7.0580000000000003E-4</c:v>
                </c:pt>
                <c:pt idx="3001">
                  <c:v>2.4122999999999999E-4</c:v>
                </c:pt>
                <c:pt idx="3002">
                  <c:v>1.7348E-4</c:v>
                </c:pt>
                <c:pt idx="3003">
                  <c:v>8.4135999999999995E-5</c:v>
                </c:pt>
                <c:pt idx="3004">
                  <c:v>1.0984E-5</c:v>
                </c:pt>
                <c:pt idx="3005">
                  <c:v>-1.5248999999999999E-5</c:v>
                </c:pt>
                <c:pt idx="3006">
                  <c:v>-1.3088000000000001E-5</c:v>
                </c:pt>
                <c:pt idx="3007">
                  <c:v>-3.9603E-6</c:v>
                </c:pt>
                <c:pt idx="3008">
                  <c:v>6.4189999999999999E-6</c:v>
                </c:pt>
                <c:pt idx="3009">
                  <c:v>1.1953000000000001E-5</c:v>
                </c:pt>
                <c:pt idx="3010">
                  <c:v>2.5947000000000001E-5</c:v>
                </c:pt>
                <c:pt idx="3011">
                  <c:v>1.0532E-4</c:v>
                </c:pt>
                <c:pt idx="3012">
                  <c:v>3.6499999999999998E-4</c:v>
                </c:pt>
                <c:pt idx="3013">
                  <c:v>1.7526E-3</c:v>
                </c:pt>
                <c:pt idx="3014">
                  <c:v>2.6302000000000001E-3</c:v>
                </c:pt>
                <c:pt idx="3015">
                  <c:v>2.2858000000000002E-3</c:v>
                </c:pt>
                <c:pt idx="3016">
                  <c:v>2.0893999999999999E-3</c:v>
                </c:pt>
                <c:pt idx="3017">
                  <c:v>1.1409E-3</c:v>
                </c:pt>
                <c:pt idx="3018">
                  <c:v>3.2594999999999998E-4</c:v>
                </c:pt>
                <c:pt idx="3019">
                  <c:v>2.0662999999999999E-4</c:v>
                </c:pt>
                <c:pt idx="3020">
                  <c:v>1.2855000000000001E-4</c:v>
                </c:pt>
                <c:pt idx="3021">
                  <c:v>3.7645000000000003E-5</c:v>
                </c:pt>
                <c:pt idx="3022">
                  <c:v>2.6931999999999999E-5</c:v>
                </c:pt>
                <c:pt idx="3023">
                  <c:v>3.7111000000000002E-4</c:v>
                </c:pt>
                <c:pt idx="3024">
                  <c:v>1.2721E-3</c:v>
                </c:pt>
                <c:pt idx="3025">
                  <c:v>1.4001E-3</c:v>
                </c:pt>
                <c:pt idx="3026">
                  <c:v>1.6904000000000001E-3</c:v>
                </c:pt>
                <c:pt idx="3027">
                  <c:v>9.4125999999999997E-4</c:v>
                </c:pt>
                <c:pt idx="3028">
                  <c:v>3.2923000000000002E-4</c:v>
                </c:pt>
                <c:pt idx="3029">
                  <c:v>7.7354000000000005E-5</c:v>
                </c:pt>
                <c:pt idx="3030">
                  <c:v>5.9438999999999998E-5</c:v>
                </c:pt>
                <c:pt idx="3031">
                  <c:v>1.7592000000000001E-4</c:v>
                </c:pt>
                <c:pt idx="3032">
                  <c:v>3.8528999999999999E-4</c:v>
                </c:pt>
                <c:pt idx="3033">
                  <c:v>1.8606E-3</c:v>
                </c:pt>
                <c:pt idx="3034">
                  <c:v>2.2215E-3</c:v>
                </c:pt>
                <c:pt idx="3035">
                  <c:v>1.5805999999999999E-3</c:v>
                </c:pt>
                <c:pt idx="3036">
                  <c:v>1.0443E-3</c:v>
                </c:pt>
                <c:pt idx="3037">
                  <c:v>6.3531999999999998E-4</c:v>
                </c:pt>
                <c:pt idx="3038">
                  <c:v>3.7149999999999998E-4</c:v>
                </c:pt>
                <c:pt idx="3039">
                  <c:v>6.4753E-4</c:v>
                </c:pt>
                <c:pt idx="3040">
                  <c:v>7.2336000000000004E-4</c:v>
                </c:pt>
                <c:pt idx="3041">
                  <c:v>8.6653999999999995E-4</c:v>
                </c:pt>
                <c:pt idx="3042">
                  <c:v>3.1686000000000003E-4</c:v>
                </c:pt>
                <c:pt idx="3043">
                  <c:v>1.2079000000000001E-5</c:v>
                </c:pt>
                <c:pt idx="3044">
                  <c:v>-4.8009000000000001E-5</c:v>
                </c:pt>
                <c:pt idx="3045">
                  <c:v>-1.2899999999999999E-4</c:v>
                </c:pt>
                <c:pt idx="3046">
                  <c:v>-5.2364999999999996E-4</c:v>
                </c:pt>
                <c:pt idx="3047">
                  <c:v>-4.5067000000000002E-4</c:v>
                </c:pt>
                <c:pt idx="3048">
                  <c:v>-1.8059E-4</c:v>
                </c:pt>
                <c:pt idx="3049">
                  <c:v>6.9946000000000001E-3</c:v>
                </c:pt>
                <c:pt idx="3050">
                  <c:v>1.9219E-2</c:v>
                </c:pt>
                <c:pt idx="3051">
                  <c:v>8.5617999999999996E-3</c:v>
                </c:pt>
                <c:pt idx="3052">
                  <c:v>3.6239000000000002E-3</c:v>
                </c:pt>
                <c:pt idx="3053">
                  <c:v>1.5996999999999999E-3</c:v>
                </c:pt>
                <c:pt idx="3054">
                  <c:v>9.9040999999999994E-4</c:v>
                </c:pt>
                <c:pt idx="3055">
                  <c:v>4.6013E-4</c:v>
                </c:pt>
                <c:pt idx="3056">
                  <c:v>1.2846999999999999E-4</c:v>
                </c:pt>
                <c:pt idx="3057">
                  <c:v>2.0288000000000001E-4</c:v>
                </c:pt>
                <c:pt idx="3058">
                  <c:v>3.2314000000000003E-4</c:v>
                </c:pt>
                <c:pt idx="3059">
                  <c:v>3.3168E-4</c:v>
                </c:pt>
                <c:pt idx="3060">
                  <c:v>1.9006000000000001E-4</c:v>
                </c:pt>
                <c:pt idx="3061">
                  <c:v>7.6631000000000005E-5</c:v>
                </c:pt>
                <c:pt idx="3062">
                  <c:v>1.8881000000000001E-5</c:v>
                </c:pt>
                <c:pt idx="3063">
                  <c:v>4.5040999999999998E-5</c:v>
                </c:pt>
                <c:pt idx="3064">
                  <c:v>2.1630999999999999E-4</c:v>
                </c:pt>
                <c:pt idx="3065">
                  <c:v>4.0674E-4</c:v>
                </c:pt>
                <c:pt idx="3066">
                  <c:v>4.6881000000000001E-4</c:v>
                </c:pt>
                <c:pt idx="3067">
                  <c:v>3.5209E-4</c:v>
                </c:pt>
                <c:pt idx="3068">
                  <c:v>3.4050999999999998E-4</c:v>
                </c:pt>
                <c:pt idx="3069">
                  <c:v>8.3358000000000008E-3</c:v>
                </c:pt>
                <c:pt idx="3070">
                  <c:v>2.5586999999999999E-2</c:v>
                </c:pt>
                <c:pt idx="3071">
                  <c:v>1.3762999999999999E-2</c:v>
                </c:pt>
                <c:pt idx="3072">
                  <c:v>6.4484E-3</c:v>
                </c:pt>
                <c:pt idx="3073">
                  <c:v>3.9908000000000001E-3</c:v>
                </c:pt>
                <c:pt idx="3074">
                  <c:v>3.3888999999999998E-3</c:v>
                </c:pt>
                <c:pt idx="3075">
                  <c:v>2.0065999999999999E-3</c:v>
                </c:pt>
                <c:pt idx="3076">
                  <c:v>3.5688000000000001E-4</c:v>
                </c:pt>
                <c:pt idx="3077">
                  <c:v>9.8465E-5</c:v>
                </c:pt>
                <c:pt idx="3078">
                  <c:v>7.3870000000000001E-4</c:v>
                </c:pt>
                <c:pt idx="3079">
                  <c:v>8.0073999999999998E-4</c:v>
                </c:pt>
                <c:pt idx="3080">
                  <c:v>5.7633000000000001E-4</c:v>
                </c:pt>
                <c:pt idx="3081">
                  <c:v>1.8689999999999999E-4</c:v>
                </c:pt>
                <c:pt idx="3082">
                  <c:v>1.3128E-4</c:v>
                </c:pt>
                <c:pt idx="3083">
                  <c:v>2.5347999999999999E-4</c:v>
                </c:pt>
                <c:pt idx="3084">
                  <c:v>4.1863000000000002E-4</c:v>
                </c:pt>
                <c:pt idx="3085">
                  <c:v>3.5825000000000001E-4</c:v>
                </c:pt>
                <c:pt idx="3086">
                  <c:v>2.7555E-4</c:v>
                </c:pt>
                <c:pt idx="3087">
                  <c:v>2.9458000000000002E-4</c:v>
                </c:pt>
                <c:pt idx="3088">
                  <c:v>2.1903999999999999E-4</c:v>
                </c:pt>
                <c:pt idx="3089">
                  <c:v>2.8435999999999999E-4</c:v>
                </c:pt>
                <c:pt idx="3090">
                  <c:v>4.7144E-4</c:v>
                </c:pt>
                <c:pt idx="3091">
                  <c:v>5.3319999999999995E-4</c:v>
                </c:pt>
                <c:pt idx="3092">
                  <c:v>4.172E-4</c:v>
                </c:pt>
                <c:pt idx="3093">
                  <c:v>1.3923000000000001E-4</c:v>
                </c:pt>
                <c:pt idx="3094">
                  <c:v>3.7805E-3</c:v>
                </c:pt>
                <c:pt idx="3095">
                  <c:v>1.7728000000000001E-2</c:v>
                </c:pt>
                <c:pt idx="3096">
                  <c:v>1.5694E-2</c:v>
                </c:pt>
                <c:pt idx="3097">
                  <c:v>1.0872E-2</c:v>
                </c:pt>
                <c:pt idx="3098">
                  <c:v>6.9322999999999997E-3</c:v>
                </c:pt>
                <c:pt idx="3099">
                  <c:v>4.9903999999999999E-3</c:v>
                </c:pt>
                <c:pt idx="3100">
                  <c:v>4.0419999999999996E-3</c:v>
                </c:pt>
                <c:pt idx="3101">
                  <c:v>2.3817999999999999E-3</c:v>
                </c:pt>
                <c:pt idx="3102">
                  <c:v>1.3416999999999999E-3</c:v>
                </c:pt>
                <c:pt idx="3103">
                  <c:v>1.1936E-4</c:v>
                </c:pt>
                <c:pt idx="3104">
                  <c:v>2.0456000000000001E-4</c:v>
                </c:pt>
                <c:pt idx="3105">
                  <c:v>-1.0043999999999999E-4</c:v>
                </c:pt>
                <c:pt idx="3106">
                  <c:v>-3.3463999999999998E-4</c:v>
                </c:pt>
                <c:pt idx="3107">
                  <c:v>-8.7143000000000002E-5</c:v>
                </c:pt>
                <c:pt idx="3108">
                  <c:v>-1.0536E-6</c:v>
                </c:pt>
                <c:pt idx="3109">
                  <c:v>4.6544999999999998E-7</c:v>
                </c:pt>
                <c:pt idx="3110">
                  <c:v>2.3634999999999999E-6</c:v>
                </c:pt>
                <c:pt idx="3111">
                  <c:v>5.0115999999999999E-5</c:v>
                </c:pt>
                <c:pt idx="3112">
                  <c:v>5.6372999999999996E-3</c:v>
                </c:pt>
                <c:pt idx="3113">
                  <c:v>1.0787E-2</c:v>
                </c:pt>
                <c:pt idx="3114">
                  <c:v>9.4640000000000002E-3</c:v>
                </c:pt>
                <c:pt idx="3115">
                  <c:v>6.8954000000000003E-3</c:v>
                </c:pt>
                <c:pt idx="3116">
                  <c:v>4.8338000000000001E-3</c:v>
                </c:pt>
                <c:pt idx="3117">
                  <c:v>4.0752000000000002E-3</c:v>
                </c:pt>
                <c:pt idx="3118">
                  <c:v>4.2234999999999998E-3</c:v>
                </c:pt>
                <c:pt idx="3119">
                  <c:v>4.5075999999999996E-3</c:v>
                </c:pt>
                <c:pt idx="3120">
                  <c:v>4.3559000000000002E-3</c:v>
                </c:pt>
                <c:pt idx="3121">
                  <c:v>3.0758999999999999E-3</c:v>
                </c:pt>
                <c:pt idx="3122">
                  <c:v>1.4480000000000001E-3</c:v>
                </c:pt>
                <c:pt idx="3123">
                  <c:v>1.4441000000000001E-4</c:v>
                </c:pt>
                <c:pt idx="3124">
                  <c:v>1.5904999999999999E-4</c:v>
                </c:pt>
                <c:pt idx="3125">
                  <c:v>9.0272999999999994E-5</c:v>
                </c:pt>
                <c:pt idx="3126">
                  <c:v>3.5769000000000003E-5</c:v>
                </c:pt>
                <c:pt idx="3127">
                  <c:v>2.1800000000000001E-5</c:v>
                </c:pt>
                <c:pt idx="3128">
                  <c:v>3.0357000000000001E-5</c:v>
                </c:pt>
                <c:pt idx="3129">
                  <c:v>7.6192000000000005E-5</c:v>
                </c:pt>
                <c:pt idx="3130">
                  <c:v>1.5658999999999999E-4</c:v>
                </c:pt>
                <c:pt idx="3131">
                  <c:v>2.7884999999999997E-4</c:v>
                </c:pt>
                <c:pt idx="3132">
                  <c:v>4.5778000000000003E-4</c:v>
                </c:pt>
                <c:pt idx="3133">
                  <c:v>5.9128999999999996E-4</c:v>
                </c:pt>
                <c:pt idx="3134">
                  <c:v>1.4561999999999999E-3</c:v>
                </c:pt>
                <c:pt idx="3135">
                  <c:v>1.7434E-3</c:v>
                </c:pt>
                <c:pt idx="3136">
                  <c:v>1.5868E-3</c:v>
                </c:pt>
                <c:pt idx="3137">
                  <c:v>6.1574000000000004E-3</c:v>
                </c:pt>
                <c:pt idx="3138">
                  <c:v>1.3513000000000001E-2</c:v>
                </c:pt>
                <c:pt idx="3139">
                  <c:v>1.1115999999999999E-2</c:v>
                </c:pt>
                <c:pt idx="3140">
                  <c:v>6.4346999999999998E-3</c:v>
                </c:pt>
                <c:pt idx="3141">
                  <c:v>3.7179000000000001E-3</c:v>
                </c:pt>
                <c:pt idx="3142">
                  <c:v>2.5295000000000001E-3</c:v>
                </c:pt>
                <c:pt idx="3143">
                  <c:v>2.3368999999999998E-3</c:v>
                </c:pt>
                <c:pt idx="3144">
                  <c:v>1.9662999999999998E-3</c:v>
                </c:pt>
                <c:pt idx="3145">
                  <c:v>1.6376999999999999E-5</c:v>
                </c:pt>
                <c:pt idx="3146">
                  <c:v>4.4271999999999999E-5</c:v>
                </c:pt>
                <c:pt idx="3147">
                  <c:v>-1.9238E-4</c:v>
                </c:pt>
                <c:pt idx="3148">
                  <c:v>-9.1169999999999996E-5</c:v>
                </c:pt>
                <c:pt idx="3149">
                  <c:v>9.8996000000000001E-7</c:v>
                </c:pt>
                <c:pt idx="3150">
                  <c:v>1.1534E-5</c:v>
                </c:pt>
                <c:pt idx="3151">
                  <c:v>4.3001999999999999E-5</c:v>
                </c:pt>
                <c:pt idx="3152">
                  <c:v>2.3698E-3</c:v>
                </c:pt>
                <c:pt idx="3153">
                  <c:v>3.5302E-2</c:v>
                </c:pt>
                <c:pt idx="3154">
                  <c:v>3.0960000000000001E-2</c:v>
                </c:pt>
                <c:pt idx="3155">
                  <c:v>2.1835E-2</c:v>
                </c:pt>
                <c:pt idx="3156">
                  <c:v>1.4030000000000001E-2</c:v>
                </c:pt>
                <c:pt idx="3157">
                  <c:v>1.0300999999999999E-2</c:v>
                </c:pt>
                <c:pt idx="3158">
                  <c:v>1.0024999999999999E-2</c:v>
                </c:pt>
                <c:pt idx="3159">
                  <c:v>1.0163999999999999E-2</c:v>
                </c:pt>
                <c:pt idx="3160">
                  <c:v>6.7352000000000002E-3</c:v>
                </c:pt>
                <c:pt idx="3161">
                  <c:v>3.7023999999999998E-3</c:v>
                </c:pt>
                <c:pt idx="3162">
                  <c:v>2.4599000000000001E-3</c:v>
                </c:pt>
                <c:pt idx="3163">
                  <c:v>1.6000999999999999E-3</c:v>
                </c:pt>
                <c:pt idx="3164">
                  <c:v>-9.2313999999999994E-6</c:v>
                </c:pt>
                <c:pt idx="3165">
                  <c:v>-3.1884000000000002E-5</c:v>
                </c:pt>
                <c:pt idx="3166">
                  <c:v>7.0091999999999997E-6</c:v>
                </c:pt>
                <c:pt idx="3167">
                  <c:v>1.3695E-6</c:v>
                </c:pt>
                <c:pt idx="3168">
                  <c:v>1.8322E-7</c:v>
                </c:pt>
                <c:pt idx="3169">
                  <c:v>1.0748000000000001E-6</c:v>
                </c:pt>
                <c:pt idx="3170">
                  <c:v>7.4198999999999999E-6</c:v>
                </c:pt>
                <c:pt idx="3171">
                  <c:v>4.8646999999999997E-5</c:v>
                </c:pt>
                <c:pt idx="3172">
                  <c:v>4.0771999999999998E-4</c:v>
                </c:pt>
                <c:pt idx="3173">
                  <c:v>1.1691E-3</c:v>
                </c:pt>
                <c:pt idx="3174">
                  <c:v>1.0142E-3</c:v>
                </c:pt>
                <c:pt idx="3175">
                  <c:v>5.6468999999999996E-4</c:v>
                </c:pt>
                <c:pt idx="3176">
                  <c:v>2.493E-3</c:v>
                </c:pt>
                <c:pt idx="3177">
                  <c:v>5.4516E-3</c:v>
                </c:pt>
                <c:pt idx="3178">
                  <c:v>1.7443E-2</c:v>
                </c:pt>
                <c:pt idx="3179">
                  <c:v>1.8336999999999999E-2</c:v>
                </c:pt>
                <c:pt idx="3180">
                  <c:v>1.1261E-2</c:v>
                </c:pt>
                <c:pt idx="3181">
                  <c:v>4.4504000000000002E-3</c:v>
                </c:pt>
                <c:pt idx="3182">
                  <c:v>2.7353999999999998E-3</c:v>
                </c:pt>
                <c:pt idx="3183">
                  <c:v>2.1415000000000002E-3</c:v>
                </c:pt>
                <c:pt idx="3184">
                  <c:v>1.2107E-4</c:v>
                </c:pt>
                <c:pt idx="3185">
                  <c:v>3.4900999999999997E-5</c:v>
                </c:pt>
                <c:pt idx="3186">
                  <c:v>2.2921E-6</c:v>
                </c:pt>
                <c:pt idx="3187">
                  <c:v>2.8611999999999998E-6</c:v>
                </c:pt>
                <c:pt idx="3188">
                  <c:v>2.2812000000000001E-5</c:v>
                </c:pt>
                <c:pt idx="3189">
                  <c:v>1.7239999999999999E-4</c:v>
                </c:pt>
                <c:pt idx="3190">
                  <c:v>3.3636000000000001E-4</c:v>
                </c:pt>
                <c:pt idx="3191">
                  <c:v>2.8991999999999999E-4</c:v>
                </c:pt>
                <c:pt idx="3192">
                  <c:v>9.7227000000000008E-3</c:v>
                </c:pt>
                <c:pt idx="3193">
                  <c:v>3.4403999999999997E-2</c:v>
                </c:pt>
                <c:pt idx="3194">
                  <c:v>2.3106999999999999E-2</c:v>
                </c:pt>
                <c:pt idx="3195">
                  <c:v>1.2892000000000001E-2</c:v>
                </c:pt>
                <c:pt idx="3196">
                  <c:v>6.3157999999999999E-3</c:v>
                </c:pt>
                <c:pt idx="3197">
                  <c:v>4.8254999999999999E-3</c:v>
                </c:pt>
                <c:pt idx="3198">
                  <c:v>4.2353E-3</c:v>
                </c:pt>
                <c:pt idx="3199">
                  <c:v>3.3027999999999998E-3</c:v>
                </c:pt>
                <c:pt idx="3200">
                  <c:v>2.3284999999999998E-3</c:v>
                </c:pt>
                <c:pt idx="3201">
                  <c:v>1.3537E-3</c:v>
                </c:pt>
                <c:pt idx="3202">
                  <c:v>6.0152000000000003E-5</c:v>
                </c:pt>
                <c:pt idx="3203">
                  <c:v>-1.7288000000000001E-4</c:v>
                </c:pt>
                <c:pt idx="3204">
                  <c:v>-7.5723000000000007E-5</c:v>
                </c:pt>
                <c:pt idx="3205">
                  <c:v>-2.7891000000000001E-5</c:v>
                </c:pt>
                <c:pt idx="3206">
                  <c:v>-1.9383999999999999E-5</c:v>
                </c:pt>
                <c:pt idx="3207">
                  <c:v>1.6977999999999999E-5</c:v>
                </c:pt>
                <c:pt idx="3208">
                  <c:v>3.9392000000000002E-4</c:v>
                </c:pt>
                <c:pt idx="3209">
                  <c:v>1.3372E-2</c:v>
                </c:pt>
                <c:pt idx="3210">
                  <c:v>1.7401E-2</c:v>
                </c:pt>
                <c:pt idx="3211">
                  <c:v>9.3037999999999992E-3</c:v>
                </c:pt>
                <c:pt idx="3212">
                  <c:v>5.5338000000000002E-3</c:v>
                </c:pt>
                <c:pt idx="3213">
                  <c:v>6.0740000000000004E-3</c:v>
                </c:pt>
                <c:pt idx="3214">
                  <c:v>7.4761000000000003E-3</c:v>
                </c:pt>
                <c:pt idx="3215">
                  <c:v>8.0911999999999998E-3</c:v>
                </c:pt>
                <c:pt idx="3216">
                  <c:v>1.0022E-2</c:v>
                </c:pt>
                <c:pt idx="3217">
                  <c:v>9.3789000000000008E-3</c:v>
                </c:pt>
                <c:pt idx="3218">
                  <c:v>5.5648E-3</c:v>
                </c:pt>
                <c:pt idx="3219">
                  <c:v>3.1798E-3</c:v>
                </c:pt>
                <c:pt idx="3220">
                  <c:v>1.8129000000000001E-3</c:v>
                </c:pt>
                <c:pt idx="3221">
                  <c:v>4.5252E-5</c:v>
                </c:pt>
                <c:pt idx="3222">
                  <c:v>1.0595000000000001E-7</c:v>
                </c:pt>
                <c:pt idx="3223">
                  <c:v>-6.6251000000000002E-9</c:v>
                </c:pt>
                <c:pt idx="3224">
                  <c:v>2.7487999999999998E-7</c:v>
                </c:pt>
                <c:pt idx="3225">
                  <c:v>1.118E-5</c:v>
                </c:pt>
                <c:pt idx="3226">
                  <c:v>2.2076E-5</c:v>
                </c:pt>
                <c:pt idx="3227">
                  <c:v>3.2579000000000001E-5</c:v>
                </c:pt>
                <c:pt idx="3228">
                  <c:v>8.0428999999999999E-5</c:v>
                </c:pt>
                <c:pt idx="3229">
                  <c:v>2.6380000000000002E-4</c:v>
                </c:pt>
                <c:pt idx="3230">
                  <c:v>1.5413E-3</c:v>
                </c:pt>
                <c:pt idx="3231">
                  <c:v>2.112E-2</c:v>
                </c:pt>
                <c:pt idx="3232">
                  <c:v>2.9843000000000001E-2</c:v>
                </c:pt>
                <c:pt idx="3233">
                  <c:v>2.2734999999999998E-2</c:v>
                </c:pt>
                <c:pt idx="3234">
                  <c:v>1.7434999999999999E-2</c:v>
                </c:pt>
                <c:pt idx="3235">
                  <c:v>1.3074000000000001E-2</c:v>
                </c:pt>
                <c:pt idx="3236">
                  <c:v>8.5532999999999998E-3</c:v>
                </c:pt>
                <c:pt idx="3237">
                  <c:v>6.1129000000000001E-3</c:v>
                </c:pt>
                <c:pt idx="3238">
                  <c:v>4.2459999999999998E-3</c:v>
                </c:pt>
                <c:pt idx="3239">
                  <c:v>3.5363999999999999E-3</c:v>
                </c:pt>
                <c:pt idx="3240">
                  <c:v>2.9134999999999999E-3</c:v>
                </c:pt>
                <c:pt idx="3241">
                  <c:v>2.0904000000000001E-3</c:v>
                </c:pt>
                <c:pt idx="3242">
                  <c:v>1.0213E-4</c:v>
                </c:pt>
                <c:pt idx="3243">
                  <c:v>2.0431000000000001E-5</c:v>
                </c:pt>
                <c:pt idx="3244">
                  <c:v>-1.9352999999999999E-5</c:v>
                </c:pt>
                <c:pt idx="3245">
                  <c:v>-3.3139999999999999E-6</c:v>
                </c:pt>
                <c:pt idx="3246">
                  <c:v>-1.4599E-6</c:v>
                </c:pt>
                <c:pt idx="3247">
                  <c:v>1.2453E-6</c:v>
                </c:pt>
                <c:pt idx="3248">
                  <c:v>3.5151999999999998E-5</c:v>
                </c:pt>
                <c:pt idx="3249">
                  <c:v>1.1826E-4</c:v>
                </c:pt>
                <c:pt idx="3250">
                  <c:v>1.7597999999999999E-3</c:v>
                </c:pt>
                <c:pt idx="3251">
                  <c:v>1.2011000000000001E-2</c:v>
                </c:pt>
                <c:pt idx="3252">
                  <c:v>8.6244000000000008E-3</c:v>
                </c:pt>
                <c:pt idx="3253">
                  <c:v>5.8909000000000001E-3</c:v>
                </c:pt>
                <c:pt idx="3254">
                  <c:v>4.6236999999999997E-3</c:v>
                </c:pt>
                <c:pt idx="3255">
                  <c:v>3.9991999999999996E-3</c:v>
                </c:pt>
                <c:pt idx="3256">
                  <c:v>4.2981E-3</c:v>
                </c:pt>
                <c:pt idx="3257">
                  <c:v>6.9154000000000004E-3</c:v>
                </c:pt>
                <c:pt idx="3258">
                  <c:v>1.5512E-2</c:v>
                </c:pt>
                <c:pt idx="3259">
                  <c:v>1.0904E-2</c:v>
                </c:pt>
                <c:pt idx="3260">
                  <c:v>5.1422000000000004E-3</c:v>
                </c:pt>
                <c:pt idx="3261">
                  <c:v>2.5133999999999998E-3</c:v>
                </c:pt>
                <c:pt idx="3262">
                  <c:v>1.9677000000000002E-3</c:v>
                </c:pt>
                <c:pt idx="3263">
                  <c:v>2.5877000000000001E-3</c:v>
                </c:pt>
                <c:pt idx="3264">
                  <c:v>2.1529000000000001E-3</c:v>
                </c:pt>
                <c:pt idx="3265">
                  <c:v>1.6117E-3</c:v>
                </c:pt>
                <c:pt idx="3266">
                  <c:v>4.6656000000000002E-5</c:v>
                </c:pt>
                <c:pt idx="3267">
                  <c:v>-2.8778000000000001E-5</c:v>
                </c:pt>
                <c:pt idx="3268">
                  <c:v>-1.0732E-4</c:v>
                </c:pt>
                <c:pt idx="3269">
                  <c:v>-8.4447E-5</c:v>
                </c:pt>
                <c:pt idx="3270">
                  <c:v>-3.1912000000000002E-5</c:v>
                </c:pt>
                <c:pt idx="3271">
                  <c:v>8.0838000000000004E-6</c:v>
                </c:pt>
                <c:pt idx="3272">
                  <c:v>6.1814000000000001E-5</c:v>
                </c:pt>
                <c:pt idx="3273">
                  <c:v>2.0268999999999999E-3</c:v>
                </c:pt>
                <c:pt idx="3274">
                  <c:v>7.0529E-3</c:v>
                </c:pt>
                <c:pt idx="3275">
                  <c:v>1.1779E-2</c:v>
                </c:pt>
                <c:pt idx="3276">
                  <c:v>1.8364999999999999E-2</c:v>
                </c:pt>
                <c:pt idx="3277">
                  <c:v>2.2575999999999999E-2</c:v>
                </c:pt>
                <c:pt idx="3278">
                  <c:v>1.3710999999999999E-2</c:v>
                </c:pt>
                <c:pt idx="3279">
                  <c:v>4.7727999999999998E-3</c:v>
                </c:pt>
                <c:pt idx="3280">
                  <c:v>4.4164E-3</c:v>
                </c:pt>
                <c:pt idx="3281">
                  <c:v>2.9456999999999999E-3</c:v>
                </c:pt>
                <c:pt idx="3282">
                  <c:v>2.7418999999999998E-3</c:v>
                </c:pt>
                <c:pt idx="3283">
                  <c:v>1.4450000000000001E-3</c:v>
                </c:pt>
                <c:pt idx="3284">
                  <c:v>1.5026E-3</c:v>
                </c:pt>
                <c:pt idx="3285">
                  <c:v>4.3742999999999999E-4</c:v>
                </c:pt>
                <c:pt idx="3286">
                  <c:v>-2.2041000000000001E-4</c:v>
                </c:pt>
                <c:pt idx="3287">
                  <c:v>-2.6264000000000002E-4</c:v>
                </c:pt>
                <c:pt idx="3288">
                  <c:v>-9.8651000000000001E-5</c:v>
                </c:pt>
                <c:pt idx="3289">
                  <c:v>-6.4323000000000001E-5</c:v>
                </c:pt>
                <c:pt idx="3290">
                  <c:v>1.4863E-5</c:v>
                </c:pt>
                <c:pt idx="3291">
                  <c:v>1.6197999999999999E-4</c:v>
                </c:pt>
                <c:pt idx="3292">
                  <c:v>1.7811999999999999E-3</c:v>
                </c:pt>
                <c:pt idx="3293">
                  <c:v>2.6335999999999998E-3</c:v>
                </c:pt>
                <c:pt idx="3294">
                  <c:v>1.7152999999999999E-3</c:v>
                </c:pt>
                <c:pt idx="3295">
                  <c:v>8.2958000000000001E-4</c:v>
                </c:pt>
                <c:pt idx="3296">
                  <c:v>7.5301999999999997E-4</c:v>
                </c:pt>
                <c:pt idx="3297">
                  <c:v>8.6932999999999997E-4</c:v>
                </c:pt>
                <c:pt idx="3298">
                  <c:v>9.4516999999999995E-4</c:v>
                </c:pt>
                <c:pt idx="3299">
                  <c:v>4.5183000000000003E-3</c:v>
                </c:pt>
                <c:pt idx="3300">
                  <c:v>9.1196000000000003E-3</c:v>
                </c:pt>
                <c:pt idx="3301">
                  <c:v>6.7431000000000001E-3</c:v>
                </c:pt>
                <c:pt idx="3302">
                  <c:v>4.6131000000000002E-3</c:v>
                </c:pt>
                <c:pt idx="3303">
                  <c:v>3.473E-3</c:v>
                </c:pt>
                <c:pt idx="3304">
                  <c:v>2.8789000000000002E-3</c:v>
                </c:pt>
                <c:pt idx="3305">
                  <c:v>6.3113000000000004E-4</c:v>
                </c:pt>
                <c:pt idx="3306">
                  <c:v>4.1331000000000001E-4</c:v>
                </c:pt>
                <c:pt idx="3307">
                  <c:v>4.6765000000000001E-4</c:v>
                </c:pt>
                <c:pt idx="3308">
                  <c:v>1.2865000000000001E-3</c:v>
                </c:pt>
                <c:pt idx="3309">
                  <c:v>2.6603999999999998E-3</c:v>
                </c:pt>
                <c:pt idx="3310">
                  <c:v>8.4492999999999999E-3</c:v>
                </c:pt>
                <c:pt idx="3311">
                  <c:v>8.5296E-3</c:v>
                </c:pt>
                <c:pt idx="3312">
                  <c:v>6.9252999999999997E-3</c:v>
                </c:pt>
                <c:pt idx="3313">
                  <c:v>6.0235000000000002E-3</c:v>
                </c:pt>
                <c:pt idx="3314">
                  <c:v>5.2566000000000002E-3</c:v>
                </c:pt>
                <c:pt idx="3315">
                  <c:v>4.2249000000000002E-3</c:v>
                </c:pt>
                <c:pt idx="3316">
                  <c:v>3.1210000000000001E-3</c:v>
                </c:pt>
                <c:pt idx="3317">
                  <c:v>2.3200999999999999E-3</c:v>
                </c:pt>
                <c:pt idx="3318">
                  <c:v>4.4545000000000001E-5</c:v>
                </c:pt>
                <c:pt idx="3319">
                  <c:v>2.1778999999999999E-6</c:v>
                </c:pt>
                <c:pt idx="3320">
                  <c:v>-7.6298999999999996E-5</c:v>
                </c:pt>
                <c:pt idx="3321">
                  <c:v>-8.0358000000000005E-5</c:v>
                </c:pt>
                <c:pt idx="3322">
                  <c:v>-6.3925999999999997E-5</c:v>
                </c:pt>
                <c:pt idx="3323">
                  <c:v>-3.9750999999999999E-5</c:v>
                </c:pt>
                <c:pt idx="3324">
                  <c:v>1.6058000000000001E-5</c:v>
                </c:pt>
                <c:pt idx="3325">
                  <c:v>3.7432999999999998E-4</c:v>
                </c:pt>
                <c:pt idx="3326">
                  <c:v>1.1620999999999999E-3</c:v>
                </c:pt>
                <c:pt idx="3327">
                  <c:v>4.5894000000000002E-4</c:v>
                </c:pt>
                <c:pt idx="3328">
                  <c:v>1.329E-4</c:v>
                </c:pt>
                <c:pt idx="3329">
                  <c:v>6.4004000000000003E-4</c:v>
                </c:pt>
                <c:pt idx="3330">
                  <c:v>6.6810999999999997E-3</c:v>
                </c:pt>
                <c:pt idx="3331">
                  <c:v>2.7126999999999998E-2</c:v>
                </c:pt>
                <c:pt idx="3332">
                  <c:v>3.4500999999999997E-2</c:v>
                </c:pt>
                <c:pt idx="3333">
                  <c:v>1.8342000000000001E-2</c:v>
                </c:pt>
                <c:pt idx="3334">
                  <c:v>6.7986000000000001E-3</c:v>
                </c:pt>
                <c:pt idx="3335">
                  <c:v>5.0786E-3</c:v>
                </c:pt>
                <c:pt idx="3336">
                  <c:v>4.4332E-3</c:v>
                </c:pt>
                <c:pt idx="3337">
                  <c:v>3.359E-3</c:v>
                </c:pt>
                <c:pt idx="3338">
                  <c:v>2.3622000000000001E-3</c:v>
                </c:pt>
                <c:pt idx="3339">
                  <c:v>5.7673999999999996E-4</c:v>
                </c:pt>
                <c:pt idx="3340">
                  <c:v>6.7896000000000005E-4</c:v>
                </c:pt>
                <c:pt idx="3341">
                  <c:v>1.4176E-3</c:v>
                </c:pt>
                <c:pt idx="3342">
                  <c:v>1.1105E-4</c:v>
                </c:pt>
                <c:pt idx="3343">
                  <c:v>-8.4367E-5</c:v>
                </c:pt>
                <c:pt idx="3344">
                  <c:v>-2.1583E-5</c:v>
                </c:pt>
                <c:pt idx="3345">
                  <c:v>-5.1328999999999996E-6</c:v>
                </c:pt>
                <c:pt idx="3346">
                  <c:v>-7.6637999999999994E-6</c:v>
                </c:pt>
                <c:pt idx="3347">
                  <c:v>-1.0865E-5</c:v>
                </c:pt>
                <c:pt idx="3348">
                  <c:v>-3.9665000000000001E-5</c:v>
                </c:pt>
                <c:pt idx="3349">
                  <c:v>-7.6135000000000002E-5</c:v>
                </c:pt>
                <c:pt idx="3350">
                  <c:v>-4.7700000000000001E-5</c:v>
                </c:pt>
                <c:pt idx="3351">
                  <c:v>6.1557E-7</c:v>
                </c:pt>
                <c:pt idx="3352">
                  <c:v>4.7886000000000002E-6</c:v>
                </c:pt>
                <c:pt idx="3353">
                  <c:v>4.3016999999999998E-6</c:v>
                </c:pt>
                <c:pt idx="3354">
                  <c:v>2.4723E-5</c:v>
                </c:pt>
                <c:pt idx="3355">
                  <c:v>8.7118000000000002E-5</c:v>
                </c:pt>
                <c:pt idx="3356">
                  <c:v>4.6706999999999999E-4</c:v>
                </c:pt>
                <c:pt idx="3357">
                  <c:v>3.3492999999999999E-3</c:v>
                </c:pt>
                <c:pt idx="3358">
                  <c:v>4.9116999999999997E-3</c:v>
                </c:pt>
                <c:pt idx="3359">
                  <c:v>3.7548E-3</c:v>
                </c:pt>
                <c:pt idx="3360">
                  <c:v>3.0425999999999999E-3</c:v>
                </c:pt>
                <c:pt idx="3361">
                  <c:v>2.3839999999999998E-3</c:v>
                </c:pt>
                <c:pt idx="3362">
                  <c:v>6.4736999999999998E-4</c:v>
                </c:pt>
                <c:pt idx="3363">
                  <c:v>2.1143E-4</c:v>
                </c:pt>
                <c:pt idx="3364">
                  <c:v>3.0127000000000002E-4</c:v>
                </c:pt>
                <c:pt idx="3365">
                  <c:v>4.5383000000000001E-4</c:v>
                </c:pt>
                <c:pt idx="3366">
                  <c:v>1.3331E-3</c:v>
                </c:pt>
                <c:pt idx="3367">
                  <c:v>1.6812000000000001E-3</c:v>
                </c:pt>
                <c:pt idx="3368">
                  <c:v>1.011E-3</c:v>
                </c:pt>
                <c:pt idx="3369">
                  <c:v>2.9823000000000002E-4</c:v>
                </c:pt>
                <c:pt idx="3370">
                  <c:v>1.5538999999999999E-4</c:v>
                </c:pt>
                <c:pt idx="3371">
                  <c:v>2.0456000000000001E-4</c:v>
                </c:pt>
                <c:pt idx="3372">
                  <c:v>2.9650999999999999E-4</c:v>
                </c:pt>
                <c:pt idx="3373">
                  <c:v>1.9989000000000001E-4</c:v>
                </c:pt>
                <c:pt idx="3374">
                  <c:v>4.9067000000000003E-5</c:v>
                </c:pt>
                <c:pt idx="3375">
                  <c:v>4.0689000000000003E-5</c:v>
                </c:pt>
                <c:pt idx="3376">
                  <c:v>1.1001E-4</c:v>
                </c:pt>
                <c:pt idx="3377">
                  <c:v>2.1153E-4</c:v>
                </c:pt>
                <c:pt idx="3378">
                  <c:v>3.5940000000000001E-4</c:v>
                </c:pt>
                <c:pt idx="3379">
                  <c:v>3.1952E-4</c:v>
                </c:pt>
                <c:pt idx="3380">
                  <c:v>2.0678E-4</c:v>
                </c:pt>
                <c:pt idx="3381">
                  <c:v>1.5211000000000001E-4</c:v>
                </c:pt>
                <c:pt idx="3382">
                  <c:v>1.7766E-4</c:v>
                </c:pt>
                <c:pt idx="3383">
                  <c:v>2.9271000000000001E-4</c:v>
                </c:pt>
                <c:pt idx="3384">
                  <c:v>6.5021000000000002E-4</c:v>
                </c:pt>
                <c:pt idx="3385">
                  <c:v>1.2176000000000001E-3</c:v>
                </c:pt>
                <c:pt idx="3386">
                  <c:v>1.9472999999999999E-3</c:v>
                </c:pt>
                <c:pt idx="3387">
                  <c:v>1.3359999999999999E-3</c:v>
                </c:pt>
                <c:pt idx="3388">
                  <c:v>4.84E-4</c:v>
                </c:pt>
                <c:pt idx="3389">
                  <c:v>4.2034E-4</c:v>
                </c:pt>
                <c:pt idx="3390">
                  <c:v>8.9972999999999995E-4</c:v>
                </c:pt>
                <c:pt idx="3391">
                  <c:v>1.8546000000000001E-3</c:v>
                </c:pt>
                <c:pt idx="3392">
                  <c:v>1.6341000000000001E-3</c:v>
                </c:pt>
                <c:pt idx="3393">
                  <c:v>1.1314999999999999E-3</c:v>
                </c:pt>
                <c:pt idx="3394">
                  <c:v>1.2589999999999999E-3</c:v>
                </c:pt>
                <c:pt idx="3395">
                  <c:v>1.4963000000000001E-3</c:v>
                </c:pt>
                <c:pt idx="3396">
                  <c:v>1.4228999999999999E-3</c:v>
                </c:pt>
                <c:pt idx="3397">
                  <c:v>1.0646E-3</c:v>
                </c:pt>
                <c:pt idx="3398">
                  <c:v>4.7867999999999999E-4</c:v>
                </c:pt>
                <c:pt idx="3399">
                  <c:v>1.1365E-4</c:v>
                </c:pt>
                <c:pt idx="3400">
                  <c:v>3.6532000000000002E-5</c:v>
                </c:pt>
                <c:pt idx="3401">
                  <c:v>5.9749E-5</c:v>
                </c:pt>
                <c:pt idx="3402">
                  <c:v>2.5741000000000002E-4</c:v>
                </c:pt>
                <c:pt idx="3403">
                  <c:v>2.4026000000000001E-4</c:v>
                </c:pt>
                <c:pt idx="3404">
                  <c:v>4.6406000000000003E-5</c:v>
                </c:pt>
                <c:pt idx="3405">
                  <c:v>3.4072999999999997E-5</c:v>
                </c:pt>
                <c:pt idx="3406">
                  <c:v>5.0868000000000002E-5</c:v>
                </c:pt>
                <c:pt idx="3407">
                  <c:v>9.0864000000000003E-5</c:v>
                </c:pt>
                <c:pt idx="3408">
                  <c:v>1.0467999999999999E-4</c:v>
                </c:pt>
                <c:pt idx="3409">
                  <c:v>2.3952000000000001E-4</c:v>
                </c:pt>
                <c:pt idx="3410">
                  <c:v>4.5331000000000001E-4</c:v>
                </c:pt>
                <c:pt idx="3411">
                  <c:v>7.3267999999999998E-4</c:v>
                </c:pt>
                <c:pt idx="3412">
                  <c:v>4.6328999999999999E-4</c:v>
                </c:pt>
                <c:pt idx="3413">
                  <c:v>6.8988000000000003E-4</c:v>
                </c:pt>
                <c:pt idx="3414">
                  <c:v>7.0872000000000003E-4</c:v>
                </c:pt>
                <c:pt idx="3415">
                  <c:v>3.5725000000000002E-3</c:v>
                </c:pt>
                <c:pt idx="3416">
                  <c:v>6.3277999999999997E-3</c:v>
                </c:pt>
                <c:pt idx="3417">
                  <c:v>6.5621999999999998E-3</c:v>
                </c:pt>
                <c:pt idx="3418">
                  <c:v>5.1711999999999999E-3</c:v>
                </c:pt>
                <c:pt idx="3419">
                  <c:v>4.3116999999999999E-3</c:v>
                </c:pt>
                <c:pt idx="3420">
                  <c:v>4.4048999999999998E-3</c:v>
                </c:pt>
                <c:pt idx="3421">
                  <c:v>5.2686E-3</c:v>
                </c:pt>
                <c:pt idx="3422">
                  <c:v>7.5566000000000001E-3</c:v>
                </c:pt>
                <c:pt idx="3423">
                  <c:v>1.1991E-2</c:v>
                </c:pt>
                <c:pt idx="3424">
                  <c:v>9.3209999999999994E-3</c:v>
                </c:pt>
                <c:pt idx="3425">
                  <c:v>5.5208000000000002E-3</c:v>
                </c:pt>
                <c:pt idx="3426">
                  <c:v>3.2334E-3</c:v>
                </c:pt>
                <c:pt idx="3427">
                  <c:v>2.0552999999999999E-3</c:v>
                </c:pt>
                <c:pt idx="3428">
                  <c:v>4.1424999999999997E-6</c:v>
                </c:pt>
                <c:pt idx="3429">
                  <c:v>4.2897000000000001E-7</c:v>
                </c:pt>
                <c:pt idx="3430">
                  <c:v>-2.8716000000000001E-8</c:v>
                </c:pt>
                <c:pt idx="3431">
                  <c:v>4.0501999999999998E-6</c:v>
                </c:pt>
                <c:pt idx="3432">
                  <c:v>3.8225000000000001E-5</c:v>
                </c:pt>
                <c:pt idx="3433">
                  <c:v>4.1108E-5</c:v>
                </c:pt>
                <c:pt idx="3434">
                  <c:v>2.569E-5</c:v>
                </c:pt>
                <c:pt idx="3435">
                  <c:v>2.2306999999999998E-5</c:v>
                </c:pt>
                <c:pt idx="3436">
                  <c:v>1.1724E-4</c:v>
                </c:pt>
                <c:pt idx="3437">
                  <c:v>6.3290000000000004E-4</c:v>
                </c:pt>
                <c:pt idx="3438">
                  <c:v>2.4545999999999999E-3</c:v>
                </c:pt>
                <c:pt idx="3439">
                  <c:v>8.3760999999999992E-3</c:v>
                </c:pt>
                <c:pt idx="3440">
                  <c:v>2.2022E-2</c:v>
                </c:pt>
                <c:pt idx="3441">
                  <c:v>2.6585999999999999E-2</c:v>
                </c:pt>
                <c:pt idx="3442">
                  <c:v>2.7101E-2</c:v>
                </c:pt>
                <c:pt idx="3443">
                  <c:v>1.8853000000000002E-2</c:v>
                </c:pt>
                <c:pt idx="3444">
                  <c:v>1.2342000000000001E-2</c:v>
                </c:pt>
                <c:pt idx="3445">
                  <c:v>9.2894999999999991E-3</c:v>
                </c:pt>
                <c:pt idx="3446">
                  <c:v>6.1881999999999996E-3</c:v>
                </c:pt>
                <c:pt idx="3447">
                  <c:v>4.8401E-3</c:v>
                </c:pt>
                <c:pt idx="3448">
                  <c:v>2.6234000000000001E-3</c:v>
                </c:pt>
                <c:pt idx="3449">
                  <c:v>9.0656999999999999E-4</c:v>
                </c:pt>
                <c:pt idx="3450">
                  <c:v>2.5468000000000002E-4</c:v>
                </c:pt>
                <c:pt idx="3451">
                  <c:v>1.4585999999999999E-4</c:v>
                </c:pt>
                <c:pt idx="3452">
                  <c:v>9.9283000000000005E-5</c:v>
                </c:pt>
                <c:pt idx="3453">
                  <c:v>4.4299999999999999E-5</c:v>
                </c:pt>
                <c:pt idx="3454">
                  <c:v>0</c:v>
                </c:pt>
                <c:pt idx="3455">
                  <c:v>4.2644000000000001E-2</c:v>
                </c:pt>
                <c:pt idx="3456">
                  <c:v>3.4592999999999999E-2</c:v>
                </c:pt>
                <c:pt idx="3457">
                  <c:v>3.5994999999999999E-2</c:v>
                </c:pt>
                <c:pt idx="3458">
                  <c:v>3.2183999999999997E-2</c:v>
                </c:pt>
                <c:pt idx="3459">
                  <c:v>2.3518000000000001E-2</c:v>
                </c:pt>
                <c:pt idx="3460">
                  <c:v>1.5657999999999998E-2</c:v>
                </c:pt>
                <c:pt idx="3461">
                  <c:v>1.1953999999999999E-2</c:v>
                </c:pt>
                <c:pt idx="3462">
                  <c:v>7.9027000000000003E-3</c:v>
                </c:pt>
                <c:pt idx="3463">
                  <c:v>6.1755000000000004E-3</c:v>
                </c:pt>
                <c:pt idx="3464">
                  <c:v>3.6356000000000001E-3</c:v>
                </c:pt>
                <c:pt idx="3465">
                  <c:v>1.7924E-3</c:v>
                </c:pt>
                <c:pt idx="3466">
                  <c:v>1.8094999999999999E-3</c:v>
                </c:pt>
                <c:pt idx="3467">
                  <c:v>1.0958999999999999E-3</c:v>
                </c:pt>
                <c:pt idx="3468">
                  <c:v>-2.4640000000000003E-4</c:v>
                </c:pt>
                <c:pt idx="3469">
                  <c:v>-7.5964000000000007E-5</c:v>
                </c:pt>
                <c:pt idx="3470">
                  <c:v>-1.078E-5</c:v>
                </c:pt>
                <c:pt idx="3471">
                  <c:v>1.4133E-5</c:v>
                </c:pt>
                <c:pt idx="3472">
                  <c:v>4.7534999999999998E-4</c:v>
                </c:pt>
                <c:pt idx="3473">
                  <c:v>6.2595999999999999E-2</c:v>
                </c:pt>
                <c:pt idx="3474">
                  <c:v>7.3959999999999998E-2</c:v>
                </c:pt>
                <c:pt idx="3475">
                  <c:v>5.9153999999999998E-2</c:v>
                </c:pt>
                <c:pt idx="3476">
                  <c:v>4.5844999999999997E-2</c:v>
                </c:pt>
                <c:pt idx="3477">
                  <c:v>3.8267000000000002E-2</c:v>
                </c:pt>
                <c:pt idx="3478">
                  <c:v>3.0213E-2</c:v>
                </c:pt>
                <c:pt idx="3479">
                  <c:v>2.0972999999999999E-2</c:v>
                </c:pt>
                <c:pt idx="3480">
                  <c:v>1.2628E-2</c:v>
                </c:pt>
                <c:pt idx="3481">
                  <c:v>6.2478000000000004E-3</c:v>
                </c:pt>
                <c:pt idx="3482">
                  <c:v>6.4926000000000003E-3</c:v>
                </c:pt>
                <c:pt idx="3483">
                  <c:v>4.3189999999999999E-3</c:v>
                </c:pt>
                <c:pt idx="3484">
                  <c:v>1.3006000000000001E-3</c:v>
                </c:pt>
                <c:pt idx="3485">
                  <c:v>1.6788E-4</c:v>
                </c:pt>
                <c:pt idx="3486">
                  <c:v>-6.1700000000000004E-4</c:v>
                </c:pt>
                <c:pt idx="3487">
                  <c:v>-2.7114000000000001E-3</c:v>
                </c:pt>
                <c:pt idx="3488">
                  <c:v>-7.7780000000000004E-4</c:v>
                </c:pt>
                <c:pt idx="3489">
                  <c:v>-3.5794999999999999E-5</c:v>
                </c:pt>
                <c:pt idx="3490">
                  <c:v>-1.1747E-6</c:v>
                </c:pt>
                <c:pt idx="3491">
                  <c:v>-1.3022E-6</c:v>
                </c:pt>
                <c:pt idx="3492">
                  <c:v>-1.0672E-5</c:v>
                </c:pt>
                <c:pt idx="3493">
                  <c:v>-8.1235999999999996E-6</c:v>
                </c:pt>
                <c:pt idx="3494">
                  <c:v>-3.0316000000000002E-4</c:v>
                </c:pt>
                <c:pt idx="3495">
                  <c:v>-7.7680000000000002E-4</c:v>
                </c:pt>
                <c:pt idx="3496">
                  <c:v>2.2328000000000001E-3</c:v>
                </c:pt>
                <c:pt idx="3497">
                  <c:v>3.5889999999999998E-2</c:v>
                </c:pt>
                <c:pt idx="3498">
                  <c:v>5.3392000000000002E-2</c:v>
                </c:pt>
                <c:pt idx="3499">
                  <c:v>7.1332999999999994E-2</c:v>
                </c:pt>
                <c:pt idx="3500">
                  <c:v>5.6128999999999998E-2</c:v>
                </c:pt>
                <c:pt idx="3501">
                  <c:v>3.9024999999999997E-2</c:v>
                </c:pt>
                <c:pt idx="3502">
                  <c:v>2.1718999999999999E-2</c:v>
                </c:pt>
                <c:pt idx="3503">
                  <c:v>1.4805E-2</c:v>
                </c:pt>
                <c:pt idx="3504">
                  <c:v>7.7492000000000004E-3</c:v>
                </c:pt>
                <c:pt idx="3505">
                  <c:v>7.2217999999999996E-3</c:v>
                </c:pt>
                <c:pt idx="3506">
                  <c:v>6.7304000000000001E-3</c:v>
                </c:pt>
                <c:pt idx="3507">
                  <c:v>5.2246999999999997E-3</c:v>
                </c:pt>
                <c:pt idx="3508">
                  <c:v>3.0496999999999998E-3</c:v>
                </c:pt>
                <c:pt idx="3509">
                  <c:v>1.4400999999999999E-3</c:v>
                </c:pt>
                <c:pt idx="3510">
                  <c:v>8.6379000000000002E-4</c:v>
                </c:pt>
                <c:pt idx="3511">
                  <c:v>1.0133E-3</c:v>
                </c:pt>
                <c:pt idx="3512">
                  <c:v>1.4813999999999999E-3</c:v>
                </c:pt>
                <c:pt idx="3513">
                  <c:v>-1.6552999999999999E-5</c:v>
                </c:pt>
                <c:pt idx="3514">
                  <c:v>-1.3888E-4</c:v>
                </c:pt>
                <c:pt idx="3515">
                  <c:v>-1.1226999999999999E-4</c:v>
                </c:pt>
                <c:pt idx="3516">
                  <c:v>-1.8165E-4</c:v>
                </c:pt>
                <c:pt idx="3517">
                  <c:v>-6.7113999999999997E-4</c:v>
                </c:pt>
                <c:pt idx="3518">
                  <c:v>-1.1808999999999999E-3</c:v>
                </c:pt>
                <c:pt idx="3519">
                  <c:v>-9.2599999999999996E-4</c:v>
                </c:pt>
                <c:pt idx="3520">
                  <c:v>-1.7589E-4</c:v>
                </c:pt>
                <c:pt idx="3521">
                  <c:v>-2.4377999999999999E-5</c:v>
                </c:pt>
                <c:pt idx="3522">
                  <c:v>-1.3074999999999999E-5</c:v>
                </c:pt>
                <c:pt idx="3523">
                  <c:v>-2.6004E-5</c:v>
                </c:pt>
                <c:pt idx="3524">
                  <c:v>-5.2593999999999998E-5</c:v>
                </c:pt>
                <c:pt idx="3525">
                  <c:v>-4.8322999999999998E-5</c:v>
                </c:pt>
                <c:pt idx="3526">
                  <c:v>5.1668000000000005E-4</c:v>
                </c:pt>
                <c:pt idx="3527">
                  <c:v>3.2591000000000002E-2</c:v>
                </c:pt>
                <c:pt idx="3528">
                  <c:v>3.4872E-2</c:v>
                </c:pt>
                <c:pt idx="3529">
                  <c:v>2.5953E-2</c:v>
                </c:pt>
                <c:pt idx="3530">
                  <c:v>1.5640000000000001E-2</c:v>
                </c:pt>
                <c:pt idx="3531">
                  <c:v>1.0037000000000001E-2</c:v>
                </c:pt>
                <c:pt idx="3532">
                  <c:v>5.4399000000000001E-3</c:v>
                </c:pt>
                <c:pt idx="3533">
                  <c:v>5.8006000000000004E-3</c:v>
                </c:pt>
                <c:pt idx="3534">
                  <c:v>4.2862000000000004E-3</c:v>
                </c:pt>
                <c:pt idx="3535">
                  <c:v>2.8565999999999999E-3</c:v>
                </c:pt>
                <c:pt idx="3536">
                  <c:v>1.3121999999999999E-3</c:v>
                </c:pt>
                <c:pt idx="3537">
                  <c:v>6.2423999999999997E-5</c:v>
                </c:pt>
                <c:pt idx="3538">
                  <c:v>4.5497000000000002E-5</c:v>
                </c:pt>
                <c:pt idx="3539">
                  <c:v>1.3332999999999999E-5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2.988E-2</c:v>
                </c:pt>
                <c:pt idx="3545">
                  <c:v>3.7774000000000002E-2</c:v>
                </c:pt>
                <c:pt idx="3546">
                  <c:v>2.9381000000000001E-2</c:v>
                </c:pt>
                <c:pt idx="3547">
                  <c:v>1.6240000000000001E-2</c:v>
                </c:pt>
                <c:pt idx="3548">
                  <c:v>8.9082999999999992E-3</c:v>
                </c:pt>
                <c:pt idx="3549">
                  <c:v>4.1352000000000003E-3</c:v>
                </c:pt>
                <c:pt idx="3550">
                  <c:v>2.8224999999999999E-3</c:v>
                </c:pt>
                <c:pt idx="3551">
                  <c:v>2.3292E-3</c:v>
                </c:pt>
                <c:pt idx="3552">
                  <c:v>1.421E-3</c:v>
                </c:pt>
                <c:pt idx="3553">
                  <c:v>4.1012999999999998E-4</c:v>
                </c:pt>
                <c:pt idx="3554">
                  <c:v>9.2744999999999994E-5</c:v>
                </c:pt>
                <c:pt idx="3555">
                  <c:v>-2.5034999999999999E-4</c:v>
                </c:pt>
                <c:pt idx="3556">
                  <c:v>-3.3103000000000001E-4</c:v>
                </c:pt>
                <c:pt idx="3557">
                  <c:v>-1.2886000000000001E-4</c:v>
                </c:pt>
                <c:pt idx="3558">
                  <c:v>-4.8352000000000001E-5</c:v>
                </c:pt>
                <c:pt idx="3559">
                  <c:v>-8.1466999999999994E-6</c:v>
                </c:pt>
                <c:pt idx="3560">
                  <c:v>1.2057E-5</c:v>
                </c:pt>
                <c:pt idx="3561">
                  <c:v>7.1903999999999998E-6</c:v>
                </c:pt>
                <c:pt idx="3562">
                  <c:v>2.8372999999999999E-6</c:v>
                </c:pt>
                <c:pt idx="3563">
                  <c:v>3.6389999999999998E-6</c:v>
                </c:pt>
                <c:pt idx="3564">
                  <c:v>2.0845000000000001E-5</c:v>
                </c:pt>
                <c:pt idx="3565">
                  <c:v>2.8267000000000001E-3</c:v>
                </c:pt>
                <c:pt idx="3566">
                  <c:v>1.3988E-2</c:v>
                </c:pt>
                <c:pt idx="3567">
                  <c:v>1.2883E-2</c:v>
                </c:pt>
                <c:pt idx="3568">
                  <c:v>9.9456000000000006E-3</c:v>
                </c:pt>
                <c:pt idx="3569">
                  <c:v>9.4564999999999996E-3</c:v>
                </c:pt>
                <c:pt idx="3570">
                  <c:v>1.0774000000000001E-2</c:v>
                </c:pt>
                <c:pt idx="3571">
                  <c:v>1.8086000000000001E-2</c:v>
                </c:pt>
                <c:pt idx="3572">
                  <c:v>1.5084999999999999E-2</c:v>
                </c:pt>
                <c:pt idx="3573">
                  <c:v>5.1029999999999999E-3</c:v>
                </c:pt>
                <c:pt idx="3574">
                  <c:v>2.1946999999999999E-3</c:v>
                </c:pt>
                <c:pt idx="3575">
                  <c:v>1.271E-3</c:v>
                </c:pt>
                <c:pt idx="3576">
                  <c:v>1.2649E-3</c:v>
                </c:pt>
                <c:pt idx="3577">
                  <c:v>2.0401999999999999E-4</c:v>
                </c:pt>
                <c:pt idx="3578">
                  <c:v>-2.3767999999999999E-4</c:v>
                </c:pt>
                <c:pt idx="3579">
                  <c:v>-5.5723000000000003E-4</c:v>
                </c:pt>
                <c:pt idx="3580">
                  <c:v>-5.909E-4</c:v>
                </c:pt>
                <c:pt idx="3581">
                  <c:v>-5.1752000000000005E-4</c:v>
                </c:pt>
                <c:pt idx="3582">
                  <c:v>-3.4214E-4</c:v>
                </c:pt>
                <c:pt idx="3583">
                  <c:v>-5.9416999999999997E-5</c:v>
                </c:pt>
                <c:pt idx="3584">
                  <c:v>-4.1026999999999999E-5</c:v>
                </c:pt>
                <c:pt idx="3585">
                  <c:v>-4.3977999999999998E-5</c:v>
                </c:pt>
                <c:pt idx="3586">
                  <c:v>-3.7168000000000001E-5</c:v>
                </c:pt>
                <c:pt idx="3587">
                  <c:v>5.8601999999999999E-5</c:v>
                </c:pt>
                <c:pt idx="3588">
                  <c:v>2.4662999999999998E-3</c:v>
                </c:pt>
                <c:pt idx="3589">
                  <c:v>2.1235E-2</c:v>
                </c:pt>
                <c:pt idx="3590">
                  <c:v>1.8801999999999999E-2</c:v>
                </c:pt>
                <c:pt idx="3591">
                  <c:v>1.3442000000000001E-2</c:v>
                </c:pt>
                <c:pt idx="3592">
                  <c:v>7.6283999999999996E-3</c:v>
                </c:pt>
                <c:pt idx="3593">
                  <c:v>4.8374000000000004E-3</c:v>
                </c:pt>
                <c:pt idx="3594">
                  <c:v>4.2154999999999996E-3</c:v>
                </c:pt>
                <c:pt idx="3595">
                  <c:v>2.6484E-3</c:v>
                </c:pt>
                <c:pt idx="3596">
                  <c:v>2.6132E-3</c:v>
                </c:pt>
                <c:pt idx="3597">
                  <c:v>2.6051E-3</c:v>
                </c:pt>
                <c:pt idx="3598">
                  <c:v>2.1346999999999998E-3</c:v>
                </c:pt>
                <c:pt idx="3599">
                  <c:v>1.4851E-3</c:v>
                </c:pt>
                <c:pt idx="3600">
                  <c:v>-4.6867999999999997E-6</c:v>
                </c:pt>
                <c:pt idx="3601">
                  <c:v>-3.2526000000000001E-4</c:v>
                </c:pt>
                <c:pt idx="3602">
                  <c:v>-7.9792000000000003E-4</c:v>
                </c:pt>
                <c:pt idx="3603">
                  <c:v>-2.0144E-3</c:v>
                </c:pt>
                <c:pt idx="3604">
                  <c:v>-1.3931E-3</c:v>
                </c:pt>
                <c:pt idx="3605">
                  <c:v>-2.7325000000000001E-3</c:v>
                </c:pt>
                <c:pt idx="3606">
                  <c:v>-2.4283E-3</c:v>
                </c:pt>
                <c:pt idx="3607">
                  <c:v>-5.7432000000000002E-4</c:v>
                </c:pt>
                <c:pt idx="3608">
                  <c:v>2.9904E-5</c:v>
                </c:pt>
                <c:pt idx="3609">
                  <c:v>3.9609999999999999E-6</c:v>
                </c:pt>
                <c:pt idx="3610">
                  <c:v>0</c:v>
                </c:pt>
                <c:pt idx="3611">
                  <c:v>0</c:v>
                </c:pt>
                <c:pt idx="3612">
                  <c:v>1.9456000000000001E-4</c:v>
                </c:pt>
                <c:pt idx="3613">
                  <c:v>1.2752E-3</c:v>
                </c:pt>
                <c:pt idx="3614">
                  <c:v>1.1000999999999999E-3</c:v>
                </c:pt>
                <c:pt idx="3615">
                  <c:v>7.2670999999999999E-4</c:v>
                </c:pt>
                <c:pt idx="3616">
                  <c:v>2.8068E-4</c:v>
                </c:pt>
                <c:pt idx="3617">
                  <c:v>3.0558000000000001E-4</c:v>
                </c:pt>
                <c:pt idx="3618">
                  <c:v>2.7002999999999999E-4</c:v>
                </c:pt>
                <c:pt idx="3619">
                  <c:v>6.2502000000000006E-5</c:v>
                </c:pt>
                <c:pt idx="3620">
                  <c:v>2.7820999999999998E-4</c:v>
                </c:pt>
                <c:pt idx="3621">
                  <c:v>4.8066E-4</c:v>
                </c:pt>
                <c:pt idx="3622">
                  <c:v>1.2975E-2</c:v>
                </c:pt>
                <c:pt idx="3623">
                  <c:v>1.6518000000000001E-2</c:v>
                </c:pt>
                <c:pt idx="3624">
                  <c:v>8.3353000000000003E-3</c:v>
                </c:pt>
                <c:pt idx="3625">
                  <c:v>4.6674000000000004E-3</c:v>
                </c:pt>
                <c:pt idx="3626">
                  <c:v>3.2720000000000002E-3</c:v>
                </c:pt>
                <c:pt idx="3627">
                  <c:v>2.2215E-3</c:v>
                </c:pt>
                <c:pt idx="3628">
                  <c:v>3.6118000000000001E-4</c:v>
                </c:pt>
                <c:pt idx="3629">
                  <c:v>1.1532E-4</c:v>
                </c:pt>
                <c:pt idx="3630">
                  <c:v>8.9174000000000002E-4</c:v>
                </c:pt>
                <c:pt idx="3631">
                  <c:v>1.2637000000000001E-2</c:v>
                </c:pt>
                <c:pt idx="3632">
                  <c:v>2.2778E-2</c:v>
                </c:pt>
                <c:pt idx="3633">
                  <c:v>1.3724E-2</c:v>
                </c:pt>
                <c:pt idx="3634">
                  <c:v>5.2960999999999998E-3</c:v>
                </c:pt>
                <c:pt idx="3635">
                  <c:v>3.2651999999999998E-3</c:v>
                </c:pt>
                <c:pt idx="3636">
                  <c:v>3.1979999999999999E-3</c:v>
                </c:pt>
                <c:pt idx="3637">
                  <c:v>3.0772999999999998E-3</c:v>
                </c:pt>
                <c:pt idx="3638">
                  <c:v>2.699E-3</c:v>
                </c:pt>
                <c:pt idx="3639">
                  <c:v>1.642E-3</c:v>
                </c:pt>
                <c:pt idx="3640">
                  <c:v>-2.6457000000000001E-5</c:v>
                </c:pt>
                <c:pt idx="3641">
                  <c:v>-1.6228000000000001E-5</c:v>
                </c:pt>
                <c:pt idx="3642">
                  <c:v>-1.2895999999999999E-6</c:v>
                </c:pt>
                <c:pt idx="3643">
                  <c:v>-4.9851999999999999E-7</c:v>
                </c:pt>
                <c:pt idx="3644">
                  <c:v>-8.1483999999999996E-7</c:v>
                </c:pt>
                <c:pt idx="3645">
                  <c:v>1.02E-6</c:v>
                </c:pt>
                <c:pt idx="3646">
                  <c:v>3.0264999999999999E-5</c:v>
                </c:pt>
                <c:pt idx="3647">
                  <c:v>8.4308999999999992E-6</c:v>
                </c:pt>
                <c:pt idx="3648">
                  <c:v>-1.9249000000000002E-5</c:v>
                </c:pt>
                <c:pt idx="3649">
                  <c:v>-3.6057000000000001E-6</c:v>
                </c:pt>
                <c:pt idx="3650">
                  <c:v>2.7606999999999998E-5</c:v>
                </c:pt>
                <c:pt idx="3651">
                  <c:v>9.2201999999999996E-5</c:v>
                </c:pt>
                <c:pt idx="3652">
                  <c:v>4.8518999999999998E-4</c:v>
                </c:pt>
                <c:pt idx="3653">
                  <c:v>1.5855000000000001E-2</c:v>
                </c:pt>
                <c:pt idx="3654">
                  <c:v>1.4315E-2</c:v>
                </c:pt>
                <c:pt idx="3655">
                  <c:v>8.9216999999999994E-3</c:v>
                </c:pt>
                <c:pt idx="3656">
                  <c:v>5.6369000000000002E-3</c:v>
                </c:pt>
                <c:pt idx="3657">
                  <c:v>3.7948000000000001E-3</c:v>
                </c:pt>
                <c:pt idx="3658">
                  <c:v>3.0444999999999999E-3</c:v>
                </c:pt>
                <c:pt idx="3659">
                  <c:v>2.3958E-3</c:v>
                </c:pt>
                <c:pt idx="3660">
                  <c:v>1.7266E-3</c:v>
                </c:pt>
                <c:pt idx="3661">
                  <c:v>1.3121999999999999E-3</c:v>
                </c:pt>
                <c:pt idx="3662">
                  <c:v>1.0437000000000001E-3</c:v>
                </c:pt>
                <c:pt idx="3663">
                  <c:v>1.0375E-3</c:v>
                </c:pt>
                <c:pt idx="3664">
                  <c:v>6.4084000000000005E-4</c:v>
                </c:pt>
                <c:pt idx="3665">
                  <c:v>2.0717000000000001E-4</c:v>
                </c:pt>
                <c:pt idx="3666">
                  <c:v>5.4418E-5</c:v>
                </c:pt>
                <c:pt idx="3667">
                  <c:v>0</c:v>
                </c:pt>
                <c:pt idx="3668">
                  <c:v>1.0667000000000001E-6</c:v>
                </c:pt>
                <c:pt idx="3669">
                  <c:v>5.1228000000000003E-3</c:v>
                </c:pt>
                <c:pt idx="3670">
                  <c:v>9.0562000000000004E-3</c:v>
                </c:pt>
                <c:pt idx="3671">
                  <c:v>6.3312999999999998E-3</c:v>
                </c:pt>
                <c:pt idx="3672">
                  <c:v>4.4714999999999998E-3</c:v>
                </c:pt>
                <c:pt idx="3673">
                  <c:v>3.4589E-3</c:v>
                </c:pt>
                <c:pt idx="3674">
                  <c:v>3.4497999999999998E-3</c:v>
                </c:pt>
                <c:pt idx="3675">
                  <c:v>2.9843999999999999E-3</c:v>
                </c:pt>
                <c:pt idx="3676">
                  <c:v>2.4263000000000002E-3</c:v>
                </c:pt>
                <c:pt idx="3677">
                  <c:v>1.7717E-3</c:v>
                </c:pt>
                <c:pt idx="3678">
                  <c:v>1.5759000000000001E-3</c:v>
                </c:pt>
                <c:pt idx="3679">
                  <c:v>9.0912000000000002E-4</c:v>
                </c:pt>
                <c:pt idx="3680">
                  <c:v>-1.2733E-3</c:v>
                </c:pt>
                <c:pt idx="3681">
                  <c:v>-1.7654000000000001E-3</c:v>
                </c:pt>
                <c:pt idx="3682">
                  <c:v>-7.5832000000000004E-4</c:v>
                </c:pt>
                <c:pt idx="3683">
                  <c:v>-1.8792E-4</c:v>
                </c:pt>
                <c:pt idx="3684">
                  <c:v>1.8592999999999999E-3</c:v>
                </c:pt>
                <c:pt idx="3685">
                  <c:v>1.0914E-2</c:v>
                </c:pt>
                <c:pt idx="3686">
                  <c:v>1.1168000000000001E-2</c:v>
                </c:pt>
                <c:pt idx="3687">
                  <c:v>9.2960999999999998E-3</c:v>
                </c:pt>
                <c:pt idx="3688">
                  <c:v>9.9203999999999994E-3</c:v>
                </c:pt>
                <c:pt idx="3689">
                  <c:v>1.5698E-2</c:v>
                </c:pt>
                <c:pt idx="3690">
                  <c:v>1.5739E-2</c:v>
                </c:pt>
                <c:pt idx="3691">
                  <c:v>1.0030000000000001E-2</c:v>
                </c:pt>
                <c:pt idx="3692">
                  <c:v>8.1065000000000009E-3</c:v>
                </c:pt>
                <c:pt idx="3693">
                  <c:v>6.8177000000000003E-3</c:v>
                </c:pt>
                <c:pt idx="3694">
                  <c:v>5.9966999999999998E-3</c:v>
                </c:pt>
                <c:pt idx="3695">
                  <c:v>4.2496000000000001E-3</c:v>
                </c:pt>
                <c:pt idx="3696">
                  <c:v>3.0141E-3</c:v>
                </c:pt>
                <c:pt idx="3697">
                  <c:v>2.8368E-3</c:v>
                </c:pt>
                <c:pt idx="3698">
                  <c:v>2.9057000000000002E-3</c:v>
                </c:pt>
                <c:pt idx="3699">
                  <c:v>2.0936000000000001E-3</c:v>
                </c:pt>
                <c:pt idx="3700">
                  <c:v>9.7563000000000001E-6</c:v>
                </c:pt>
                <c:pt idx="3701">
                  <c:v>1.0006E-6</c:v>
                </c:pt>
                <c:pt idx="3702">
                  <c:v>4.9039999999999996E-9</c:v>
                </c:pt>
                <c:pt idx="3703">
                  <c:v>4.3475999999999998E-8</c:v>
                </c:pt>
                <c:pt idx="3704">
                  <c:v>1.2586999999999999E-6</c:v>
                </c:pt>
                <c:pt idx="3705">
                  <c:v>1.7946999999999999E-5</c:v>
                </c:pt>
                <c:pt idx="3706">
                  <c:v>3.0238000000000001E-5</c:v>
                </c:pt>
                <c:pt idx="3707">
                  <c:v>-9.815E-6</c:v>
                </c:pt>
                <c:pt idx="3708">
                  <c:v>-8.6062000000000004E-5</c:v>
                </c:pt>
                <c:pt idx="3709">
                  <c:v>-6.0918999999999997E-5</c:v>
                </c:pt>
                <c:pt idx="3710">
                  <c:v>-4.0552000000000001E-5</c:v>
                </c:pt>
                <c:pt idx="3711">
                  <c:v>-2.6951E-5</c:v>
                </c:pt>
                <c:pt idx="3712">
                  <c:v>-6.7501E-6</c:v>
                </c:pt>
                <c:pt idx="3713">
                  <c:v>1.8054999999999999E-5</c:v>
                </c:pt>
                <c:pt idx="3714">
                  <c:v>4.2101000000000002E-5</c:v>
                </c:pt>
                <c:pt idx="3715">
                  <c:v>7.2133999999999997E-5</c:v>
                </c:pt>
                <c:pt idx="3716">
                  <c:v>1.1745E-4</c:v>
                </c:pt>
                <c:pt idx="3717">
                  <c:v>2.0884000000000001E-4</c:v>
                </c:pt>
                <c:pt idx="3718">
                  <c:v>5.3180999999999997E-4</c:v>
                </c:pt>
                <c:pt idx="3719">
                  <c:v>5.1497000000000001E-3</c:v>
                </c:pt>
                <c:pt idx="3720">
                  <c:v>2.1049999999999999E-2</c:v>
                </c:pt>
                <c:pt idx="3721">
                  <c:v>1.4621E-2</c:v>
                </c:pt>
                <c:pt idx="3722">
                  <c:v>9.4269999999999996E-3</c:v>
                </c:pt>
                <c:pt idx="3723">
                  <c:v>6.7846E-3</c:v>
                </c:pt>
                <c:pt idx="3724">
                  <c:v>5.4313E-3</c:v>
                </c:pt>
                <c:pt idx="3725">
                  <c:v>4.2373000000000003E-3</c:v>
                </c:pt>
                <c:pt idx="3726">
                  <c:v>3.8089999999999999E-3</c:v>
                </c:pt>
                <c:pt idx="3727">
                  <c:v>3.3974000000000001E-3</c:v>
                </c:pt>
                <c:pt idx="3728">
                  <c:v>2.6890999999999998E-3</c:v>
                </c:pt>
                <c:pt idx="3729">
                  <c:v>4.6299000000000003E-6</c:v>
                </c:pt>
                <c:pt idx="3730">
                  <c:v>2.5164000000000002E-5</c:v>
                </c:pt>
                <c:pt idx="3731">
                  <c:v>6.7881000000000003E-6</c:v>
                </c:pt>
                <c:pt idx="3732">
                  <c:v>0</c:v>
                </c:pt>
                <c:pt idx="3733">
                  <c:v>0</c:v>
                </c:pt>
                <c:pt idx="3734">
                  <c:v>4.7210000000000002E-6</c:v>
                </c:pt>
                <c:pt idx="3735">
                  <c:v>1.9215000000000001E-4</c:v>
                </c:pt>
                <c:pt idx="3736">
                  <c:v>1.4813000000000001E-4</c:v>
                </c:pt>
                <c:pt idx="3737">
                  <c:v>2.5111000000000001E-3</c:v>
                </c:pt>
                <c:pt idx="3738">
                  <c:v>1.2677000000000001E-2</c:v>
                </c:pt>
                <c:pt idx="3739">
                  <c:v>1.341E-2</c:v>
                </c:pt>
                <c:pt idx="3740">
                  <c:v>6.3185000000000003E-3</c:v>
                </c:pt>
                <c:pt idx="3741">
                  <c:v>3.1878000000000002E-3</c:v>
                </c:pt>
                <c:pt idx="3742">
                  <c:v>2.5772E-3</c:v>
                </c:pt>
                <c:pt idx="3743">
                  <c:v>2.0313000000000002E-3</c:v>
                </c:pt>
                <c:pt idx="3744">
                  <c:v>3.4961999999999998E-4</c:v>
                </c:pt>
                <c:pt idx="3745">
                  <c:v>1.5344999999999999E-4</c:v>
                </c:pt>
                <c:pt idx="3746">
                  <c:v>4.6074000000000001E-4</c:v>
                </c:pt>
                <c:pt idx="3747">
                  <c:v>6.5010000000000003E-4</c:v>
                </c:pt>
                <c:pt idx="3748">
                  <c:v>7.7397000000000004E-3</c:v>
                </c:pt>
                <c:pt idx="3749">
                  <c:v>1.0255999999999999E-2</c:v>
                </c:pt>
                <c:pt idx="3750">
                  <c:v>7.0667000000000004E-3</c:v>
                </c:pt>
                <c:pt idx="3751">
                  <c:v>4.5008000000000001E-3</c:v>
                </c:pt>
                <c:pt idx="3752">
                  <c:v>3.4286E-3</c:v>
                </c:pt>
                <c:pt idx="3753">
                  <c:v>2.4077E-3</c:v>
                </c:pt>
                <c:pt idx="3754">
                  <c:v>8.5526000000000005E-4</c:v>
                </c:pt>
                <c:pt idx="3755">
                  <c:v>3.8465999999999999E-4</c:v>
                </c:pt>
                <c:pt idx="3756">
                  <c:v>-5.715E-5</c:v>
                </c:pt>
                <c:pt idx="3757">
                  <c:v>-4.6501000000000001E-5</c:v>
                </c:pt>
                <c:pt idx="3758">
                  <c:v>-2.4857000000000002E-6</c:v>
                </c:pt>
                <c:pt idx="3759">
                  <c:v>9.9233000000000003E-6</c:v>
                </c:pt>
                <c:pt idx="3760">
                  <c:v>1.6733000000000001E-5</c:v>
                </c:pt>
                <c:pt idx="3761">
                  <c:v>1.6773999999999999E-5</c:v>
                </c:pt>
                <c:pt idx="3762">
                  <c:v>1.0128E-2</c:v>
                </c:pt>
                <c:pt idx="3763">
                  <c:v>3.0601E-2</c:v>
                </c:pt>
                <c:pt idx="3764">
                  <c:v>2.2643E-2</c:v>
                </c:pt>
                <c:pt idx="3765">
                  <c:v>1.2812E-2</c:v>
                </c:pt>
                <c:pt idx="3766">
                  <c:v>7.3046999999999999E-3</c:v>
                </c:pt>
                <c:pt idx="3767">
                  <c:v>5.3914999999999996E-3</c:v>
                </c:pt>
                <c:pt idx="3768">
                  <c:v>5.3912999999999999E-3</c:v>
                </c:pt>
                <c:pt idx="3769">
                  <c:v>4.9865999999999999E-3</c:v>
                </c:pt>
                <c:pt idx="3770">
                  <c:v>3.9636000000000003E-3</c:v>
                </c:pt>
                <c:pt idx="3771">
                  <c:v>2.7261999999999998E-3</c:v>
                </c:pt>
                <c:pt idx="3772">
                  <c:v>1.0629000000000001E-3</c:v>
                </c:pt>
                <c:pt idx="3773">
                  <c:v>3.0173E-4</c:v>
                </c:pt>
                <c:pt idx="3774">
                  <c:v>2.1892999999999999E-4</c:v>
                </c:pt>
                <c:pt idx="3775">
                  <c:v>1.7365999999999999E-4</c:v>
                </c:pt>
                <c:pt idx="3776">
                  <c:v>2.5242999999999999E-5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9.0859000000000001E-7</c:v>
                </c:pt>
                <c:pt idx="3781">
                  <c:v>2.3039999999999999E-4</c:v>
                </c:pt>
                <c:pt idx="3782">
                  <c:v>2.0612000000000001E-4</c:v>
                </c:pt>
                <c:pt idx="3783">
                  <c:v>2.6242000000000003E-4</c:v>
                </c:pt>
                <c:pt idx="3784">
                  <c:v>1.8995000000000001E-4</c:v>
                </c:pt>
                <c:pt idx="3785">
                  <c:v>1.5165E-4</c:v>
                </c:pt>
                <c:pt idx="3786">
                  <c:v>2.0833000000000001E-4</c:v>
                </c:pt>
                <c:pt idx="3787">
                  <c:v>2.5598999999999999E-3</c:v>
                </c:pt>
                <c:pt idx="3788">
                  <c:v>1.0985999999999999E-2</c:v>
                </c:pt>
                <c:pt idx="3789">
                  <c:v>1.5826E-2</c:v>
                </c:pt>
                <c:pt idx="3790">
                  <c:v>1.5907999999999999E-2</c:v>
                </c:pt>
                <c:pt idx="3791">
                  <c:v>1.5049E-2</c:v>
                </c:pt>
                <c:pt idx="3792">
                  <c:v>9.9135000000000004E-3</c:v>
                </c:pt>
                <c:pt idx="3793">
                  <c:v>6.2880999999999996E-3</c:v>
                </c:pt>
                <c:pt idx="3794">
                  <c:v>4.8084E-3</c:v>
                </c:pt>
                <c:pt idx="3795">
                  <c:v>2.6844E-3</c:v>
                </c:pt>
                <c:pt idx="3796">
                  <c:v>1.1662E-3</c:v>
                </c:pt>
                <c:pt idx="3797">
                  <c:v>4.1198999999999999E-4</c:v>
                </c:pt>
                <c:pt idx="3798">
                  <c:v>9.0630999999999993E-5</c:v>
                </c:pt>
                <c:pt idx="3799">
                  <c:v>1.9286999999999999E-4</c:v>
                </c:pt>
                <c:pt idx="3800">
                  <c:v>4.0026999999999999E-4</c:v>
                </c:pt>
                <c:pt idx="3801">
                  <c:v>3.6235E-4</c:v>
                </c:pt>
                <c:pt idx="3802">
                  <c:v>8.4855999999999994E-3</c:v>
                </c:pt>
                <c:pt idx="3803">
                  <c:v>2.7878E-2</c:v>
                </c:pt>
                <c:pt idx="3804">
                  <c:v>2.0412E-2</c:v>
                </c:pt>
                <c:pt idx="3805">
                  <c:v>8.7276000000000003E-3</c:v>
                </c:pt>
                <c:pt idx="3806">
                  <c:v>4.3909999999999999E-3</c:v>
                </c:pt>
                <c:pt idx="3807">
                  <c:v>3.2866000000000002E-3</c:v>
                </c:pt>
                <c:pt idx="3808">
                  <c:v>3.9630999999999998E-3</c:v>
                </c:pt>
                <c:pt idx="3809">
                  <c:v>2.3289000000000001E-3</c:v>
                </c:pt>
                <c:pt idx="3810">
                  <c:v>4.8488999999999997E-4</c:v>
                </c:pt>
                <c:pt idx="3811">
                  <c:v>7.4746000000000003E-4</c:v>
                </c:pt>
                <c:pt idx="3812">
                  <c:v>6.0453000000000004E-4</c:v>
                </c:pt>
                <c:pt idx="3813">
                  <c:v>-8.4250000000000001E-5</c:v>
                </c:pt>
                <c:pt idx="3814">
                  <c:v>-6.5826999999999997E-4</c:v>
                </c:pt>
                <c:pt idx="3815">
                  <c:v>-4.9251999999999998E-4</c:v>
                </c:pt>
                <c:pt idx="3816">
                  <c:v>-9.4508999999999999E-5</c:v>
                </c:pt>
                <c:pt idx="3817">
                  <c:v>2.9115E-3</c:v>
                </c:pt>
                <c:pt idx="3818">
                  <c:v>1.5141999999999999E-2</c:v>
                </c:pt>
                <c:pt idx="3819">
                  <c:v>1.0378E-2</c:v>
                </c:pt>
                <c:pt idx="3820">
                  <c:v>8.0573999999999993E-3</c:v>
                </c:pt>
                <c:pt idx="3821">
                  <c:v>4.3883000000000004E-3</c:v>
                </c:pt>
                <c:pt idx="3822">
                  <c:v>2.8992000000000002E-3</c:v>
                </c:pt>
                <c:pt idx="3823">
                  <c:v>2.0428E-3</c:v>
                </c:pt>
                <c:pt idx="3824">
                  <c:v>7.9851E-4</c:v>
                </c:pt>
                <c:pt idx="3825">
                  <c:v>1.9352E-4</c:v>
                </c:pt>
                <c:pt idx="3826">
                  <c:v>3.8153999999999998E-4</c:v>
                </c:pt>
                <c:pt idx="3827">
                  <c:v>1.5985000000000001E-4</c:v>
                </c:pt>
                <c:pt idx="3828">
                  <c:v>6.1461E-5</c:v>
                </c:pt>
                <c:pt idx="3829">
                  <c:v>3.5156E-5</c:v>
                </c:pt>
                <c:pt idx="3830">
                  <c:v>7.3819999999999995E-5</c:v>
                </c:pt>
                <c:pt idx="3831">
                  <c:v>3.4530999999999999E-4</c:v>
                </c:pt>
                <c:pt idx="3832">
                  <c:v>6.5455000000000005E-4</c:v>
                </c:pt>
                <c:pt idx="3833">
                  <c:v>5.9608999999999997E-4</c:v>
                </c:pt>
                <c:pt idx="3834">
                  <c:v>4.8149000000000004E-3</c:v>
                </c:pt>
                <c:pt idx="3835">
                  <c:v>2.6546E-2</c:v>
                </c:pt>
                <c:pt idx="3836">
                  <c:v>1.9172999999999999E-2</c:v>
                </c:pt>
                <c:pt idx="3837">
                  <c:v>1.1407E-2</c:v>
                </c:pt>
                <c:pt idx="3838">
                  <c:v>6.5135999999999996E-3</c:v>
                </c:pt>
                <c:pt idx="3839">
                  <c:v>4.9788000000000002E-3</c:v>
                </c:pt>
                <c:pt idx="3840">
                  <c:v>3.1589000000000001E-3</c:v>
                </c:pt>
                <c:pt idx="3841">
                  <c:v>1.5678000000000001E-3</c:v>
                </c:pt>
                <c:pt idx="3842">
                  <c:v>4.3405000000000001E-4</c:v>
                </c:pt>
                <c:pt idx="3843">
                  <c:v>-9.6243999999999995E-4</c:v>
                </c:pt>
                <c:pt idx="3844">
                  <c:v>-2.3898999999999999E-3</c:v>
                </c:pt>
                <c:pt idx="3845">
                  <c:v>7.4198999999999999E-4</c:v>
                </c:pt>
                <c:pt idx="3846">
                  <c:v>8.0756999999999995E-2</c:v>
                </c:pt>
                <c:pt idx="3847">
                  <c:v>4.6420999999999997E-2</c:v>
                </c:pt>
                <c:pt idx="3848">
                  <c:v>1.2865E-2</c:v>
                </c:pt>
                <c:pt idx="3849">
                  <c:v>6.7114999999999996E-3</c:v>
                </c:pt>
                <c:pt idx="3850">
                  <c:v>6.3406000000000001E-3</c:v>
                </c:pt>
                <c:pt idx="3851">
                  <c:v>4.9565E-3</c:v>
                </c:pt>
                <c:pt idx="3852">
                  <c:v>4.3476000000000001E-3</c:v>
                </c:pt>
                <c:pt idx="3853">
                  <c:v>3.2211000000000002E-3</c:v>
                </c:pt>
                <c:pt idx="3854">
                  <c:v>2.2766000000000002E-3</c:v>
                </c:pt>
                <c:pt idx="3855">
                  <c:v>4.9852000000000002E-4</c:v>
                </c:pt>
                <c:pt idx="3856">
                  <c:v>3.1791000000000002E-4</c:v>
                </c:pt>
                <c:pt idx="3857">
                  <c:v>-4.9620999999999998E-5</c:v>
                </c:pt>
                <c:pt idx="3858">
                  <c:v>7.4942E-7</c:v>
                </c:pt>
                <c:pt idx="3859">
                  <c:v>0</c:v>
                </c:pt>
                <c:pt idx="3860">
                  <c:v>0</c:v>
                </c:pt>
                <c:pt idx="3861">
                  <c:v>3.7700000000000002E-5</c:v>
                </c:pt>
                <c:pt idx="3862">
                  <c:v>1.3107000000000001E-2</c:v>
                </c:pt>
                <c:pt idx="3863">
                  <c:v>4.9831E-2</c:v>
                </c:pt>
                <c:pt idx="3864">
                  <c:v>6.5634999999999999E-2</c:v>
                </c:pt>
                <c:pt idx="3865">
                  <c:v>4.4935000000000003E-2</c:v>
                </c:pt>
                <c:pt idx="3866">
                  <c:v>3.2155999999999997E-2</c:v>
                </c:pt>
                <c:pt idx="3867">
                  <c:v>2.6901999999999999E-2</c:v>
                </c:pt>
                <c:pt idx="3868">
                  <c:v>2.1283E-2</c:v>
                </c:pt>
                <c:pt idx="3869">
                  <c:v>1.4411E-2</c:v>
                </c:pt>
                <c:pt idx="3870">
                  <c:v>8.8479000000000006E-3</c:v>
                </c:pt>
                <c:pt idx="3871">
                  <c:v>8.3029000000000002E-3</c:v>
                </c:pt>
                <c:pt idx="3872">
                  <c:v>4.8441999999999999E-3</c:v>
                </c:pt>
                <c:pt idx="3873">
                  <c:v>1.6834E-3</c:v>
                </c:pt>
                <c:pt idx="3874">
                  <c:v>-9.6051999999999997E-4</c:v>
                </c:pt>
                <c:pt idx="3875">
                  <c:v>-2.3045000000000001E-3</c:v>
                </c:pt>
                <c:pt idx="3876">
                  <c:v>-2.4620000000000002E-3</c:v>
                </c:pt>
                <c:pt idx="3877">
                  <c:v>-2.1865E-4</c:v>
                </c:pt>
                <c:pt idx="3878">
                  <c:v>-2.7107999999999999E-6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1.2532E-5</c:v>
                </c:pt>
                <c:pt idx="3883">
                  <c:v>6.6038000000000002E-4</c:v>
                </c:pt>
                <c:pt idx="3884">
                  <c:v>1.8016000000000001E-4</c:v>
                </c:pt>
                <c:pt idx="3885">
                  <c:v>6.7088999999999994E-5</c:v>
                </c:pt>
                <c:pt idx="3886">
                  <c:v>5.2133999999999999E-5</c:v>
                </c:pt>
                <c:pt idx="3887">
                  <c:v>7.8436999999999995E-5</c:v>
                </c:pt>
                <c:pt idx="3888">
                  <c:v>4.2245E-4</c:v>
                </c:pt>
                <c:pt idx="3889">
                  <c:v>1.3326E-3</c:v>
                </c:pt>
                <c:pt idx="3890">
                  <c:v>4.7863999999999997E-3</c:v>
                </c:pt>
                <c:pt idx="3891">
                  <c:v>6.1298999999999999E-2</c:v>
                </c:pt>
                <c:pt idx="3892">
                  <c:v>6.2769000000000005E-2</c:v>
                </c:pt>
                <c:pt idx="3893">
                  <c:v>3.8011999999999997E-2</c:v>
                </c:pt>
                <c:pt idx="3894">
                  <c:v>2.4836E-2</c:v>
                </c:pt>
                <c:pt idx="3895">
                  <c:v>1.5709999999999998E-2</c:v>
                </c:pt>
                <c:pt idx="3896">
                  <c:v>8.4174999999999996E-3</c:v>
                </c:pt>
                <c:pt idx="3897">
                  <c:v>6.8462000000000002E-3</c:v>
                </c:pt>
                <c:pt idx="3898">
                  <c:v>4.9223000000000001E-3</c:v>
                </c:pt>
                <c:pt idx="3899">
                  <c:v>2.6178E-3</c:v>
                </c:pt>
                <c:pt idx="3900">
                  <c:v>7.9328999999999999E-4</c:v>
                </c:pt>
                <c:pt idx="3901">
                  <c:v>2.2995000000000001E-4</c:v>
                </c:pt>
                <c:pt idx="3902">
                  <c:v>-4.2576000000000003E-3</c:v>
                </c:pt>
                <c:pt idx="3903">
                  <c:v>-5.5664E-3</c:v>
                </c:pt>
                <c:pt idx="3904">
                  <c:v>-3.009E-3</c:v>
                </c:pt>
                <c:pt idx="3905">
                  <c:v>-4.9919999999999999E-4</c:v>
                </c:pt>
                <c:pt idx="3906">
                  <c:v>-2.7903999999999999E-5</c:v>
                </c:pt>
                <c:pt idx="3907">
                  <c:v>9.790700000000001E-7</c:v>
                </c:pt>
                <c:pt idx="3908">
                  <c:v>2.3094000000000002E-8</c:v>
                </c:pt>
                <c:pt idx="3909">
                  <c:v>0</c:v>
                </c:pt>
                <c:pt idx="3910">
                  <c:v>0</c:v>
                </c:pt>
                <c:pt idx="3911">
                  <c:v>2.7430999999999999E-8</c:v>
                </c:pt>
                <c:pt idx="3912">
                  <c:v>7.0428999999999999E-6</c:v>
                </c:pt>
                <c:pt idx="3913">
                  <c:v>9.5254000000000003E-6</c:v>
                </c:pt>
                <c:pt idx="3914">
                  <c:v>8.1633000000000003E-6</c:v>
                </c:pt>
                <c:pt idx="3915">
                  <c:v>1.3987E-5</c:v>
                </c:pt>
                <c:pt idx="3916">
                  <c:v>1.3127000000000001E-4</c:v>
                </c:pt>
                <c:pt idx="3917">
                  <c:v>9.0419999999999997E-4</c:v>
                </c:pt>
                <c:pt idx="3918">
                  <c:v>1.0852000000000001E-2</c:v>
                </c:pt>
                <c:pt idx="3919">
                  <c:v>2.6668000000000001E-2</c:v>
                </c:pt>
                <c:pt idx="3920">
                  <c:v>2.6547000000000001E-2</c:v>
                </c:pt>
                <c:pt idx="3921">
                  <c:v>1.3916E-2</c:v>
                </c:pt>
                <c:pt idx="3922">
                  <c:v>4.7286999999999997E-3</c:v>
                </c:pt>
                <c:pt idx="3923">
                  <c:v>2.2406000000000001E-3</c:v>
                </c:pt>
                <c:pt idx="3924">
                  <c:v>3.4466000000000002E-3</c:v>
                </c:pt>
                <c:pt idx="3925">
                  <c:v>2.8400000000000001E-3</c:v>
                </c:pt>
                <c:pt idx="3926">
                  <c:v>1.5705999999999999E-3</c:v>
                </c:pt>
                <c:pt idx="3927">
                  <c:v>3.6895999999999999E-4</c:v>
                </c:pt>
                <c:pt idx="3928">
                  <c:v>1.9958000000000001E-4</c:v>
                </c:pt>
                <c:pt idx="3929">
                  <c:v>2.3737000000000001E-4</c:v>
                </c:pt>
                <c:pt idx="3930">
                  <c:v>1.5936999999999999E-4</c:v>
                </c:pt>
                <c:pt idx="3931">
                  <c:v>1.0685E-4</c:v>
                </c:pt>
                <c:pt idx="3932">
                  <c:v>7.6561999999999996E-6</c:v>
                </c:pt>
                <c:pt idx="3933">
                  <c:v>1.5472E-2</c:v>
                </c:pt>
                <c:pt idx="3934">
                  <c:v>2.2047000000000001E-2</c:v>
                </c:pt>
                <c:pt idx="3935">
                  <c:v>1.2173E-2</c:v>
                </c:pt>
                <c:pt idx="3936">
                  <c:v>7.1617E-3</c:v>
                </c:pt>
                <c:pt idx="3937">
                  <c:v>4.5385E-3</c:v>
                </c:pt>
                <c:pt idx="3938">
                  <c:v>2.9226999999999999E-3</c:v>
                </c:pt>
                <c:pt idx="3939">
                  <c:v>2.5696E-3</c:v>
                </c:pt>
                <c:pt idx="3940">
                  <c:v>2.2759999999999998E-3</c:v>
                </c:pt>
                <c:pt idx="3941">
                  <c:v>1.1772E-4</c:v>
                </c:pt>
                <c:pt idx="3942">
                  <c:v>-3.6551000000000003E-5</c:v>
                </c:pt>
                <c:pt idx="3943">
                  <c:v>-5.2495000000000005E-4</c:v>
                </c:pt>
                <c:pt idx="3944">
                  <c:v>-1.5309E-3</c:v>
                </c:pt>
                <c:pt idx="3945">
                  <c:v>-3.0281000000000001E-3</c:v>
                </c:pt>
                <c:pt idx="3946">
                  <c:v>-3.4347000000000002E-3</c:v>
                </c:pt>
                <c:pt idx="3947">
                  <c:v>-2.9505E-3</c:v>
                </c:pt>
                <c:pt idx="3948">
                  <c:v>-2.1808999999999999E-3</c:v>
                </c:pt>
                <c:pt idx="3949">
                  <c:v>-1.4111E-3</c:v>
                </c:pt>
                <c:pt idx="3950">
                  <c:v>1.0887000000000001E-2</c:v>
                </c:pt>
                <c:pt idx="3951">
                  <c:v>2.9440999999999998E-2</c:v>
                </c:pt>
                <c:pt idx="3952">
                  <c:v>2.2466E-2</c:v>
                </c:pt>
                <c:pt idx="3953">
                  <c:v>1.7631999999999998E-2</c:v>
                </c:pt>
                <c:pt idx="3954">
                  <c:v>1.3375E-2</c:v>
                </c:pt>
                <c:pt idx="3955">
                  <c:v>7.0159999999999997E-3</c:v>
                </c:pt>
                <c:pt idx="3956">
                  <c:v>4.6909999999999999E-3</c:v>
                </c:pt>
                <c:pt idx="3957">
                  <c:v>3.6806E-3</c:v>
                </c:pt>
                <c:pt idx="3958">
                  <c:v>2.5796E-3</c:v>
                </c:pt>
                <c:pt idx="3959">
                  <c:v>1.5985000000000001E-3</c:v>
                </c:pt>
                <c:pt idx="3960">
                  <c:v>1.4701E-3</c:v>
                </c:pt>
                <c:pt idx="3961">
                  <c:v>-3.5290000000000003E-5</c:v>
                </c:pt>
                <c:pt idx="3962">
                  <c:v>-1.9233999999999999E-4</c:v>
                </c:pt>
                <c:pt idx="3963">
                  <c:v>-4.2438000000000003E-5</c:v>
                </c:pt>
                <c:pt idx="3964">
                  <c:v>-5.1252999999999999E-6</c:v>
                </c:pt>
                <c:pt idx="3965">
                  <c:v>2.1407999999999999E-5</c:v>
                </c:pt>
                <c:pt idx="3966">
                  <c:v>1.5401E-4</c:v>
                </c:pt>
                <c:pt idx="3967">
                  <c:v>5.3406999999999999E-4</c:v>
                </c:pt>
                <c:pt idx="3968">
                  <c:v>3.8141999999999998E-3</c:v>
                </c:pt>
                <c:pt idx="3969">
                  <c:v>1.0146000000000001E-2</c:v>
                </c:pt>
                <c:pt idx="3970">
                  <c:v>8.0204999999999999E-3</c:v>
                </c:pt>
                <c:pt idx="3971">
                  <c:v>6.7371999999999996E-3</c:v>
                </c:pt>
                <c:pt idx="3972">
                  <c:v>8.4483000000000006E-3</c:v>
                </c:pt>
                <c:pt idx="3973">
                  <c:v>1.6562E-2</c:v>
                </c:pt>
                <c:pt idx="3974">
                  <c:v>2.8967E-2</c:v>
                </c:pt>
                <c:pt idx="3975">
                  <c:v>2.0955000000000001E-2</c:v>
                </c:pt>
                <c:pt idx="3976">
                  <c:v>6.3483999999999997E-3</c:v>
                </c:pt>
                <c:pt idx="3977">
                  <c:v>4.6684E-4</c:v>
                </c:pt>
                <c:pt idx="3978">
                  <c:v>1.6669E-3</c:v>
                </c:pt>
                <c:pt idx="3979">
                  <c:v>1.7715999999999999E-3</c:v>
                </c:pt>
                <c:pt idx="3980">
                  <c:v>4.2724000000000001E-4</c:v>
                </c:pt>
                <c:pt idx="3981">
                  <c:v>2.3358E-4</c:v>
                </c:pt>
                <c:pt idx="3982">
                  <c:v>8.5076999999999999E-5</c:v>
                </c:pt>
                <c:pt idx="3983">
                  <c:v>2.2864E-5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2.4663000000000001E-5</c:v>
                </c:pt>
                <c:pt idx="3990">
                  <c:v>6.6766000000000004E-4</c:v>
                </c:pt>
                <c:pt idx="3991">
                  <c:v>1.4908E-3</c:v>
                </c:pt>
                <c:pt idx="3992">
                  <c:v>9.7923000000000003E-3</c:v>
                </c:pt>
                <c:pt idx="3993">
                  <c:v>2.8742E-2</c:v>
                </c:pt>
                <c:pt idx="3994">
                  <c:v>7.8389E-2</c:v>
                </c:pt>
                <c:pt idx="3995">
                  <c:v>3.5001999999999998E-2</c:v>
                </c:pt>
                <c:pt idx="3996">
                  <c:v>1.5363E-2</c:v>
                </c:pt>
                <c:pt idx="3997">
                  <c:v>9.1667999999999993E-3</c:v>
                </c:pt>
                <c:pt idx="3998">
                  <c:v>5.5932000000000004E-3</c:v>
                </c:pt>
                <c:pt idx="3999">
                  <c:v>5.2551999999999998E-3</c:v>
                </c:pt>
                <c:pt idx="4000">
                  <c:v>3.6819000000000001E-3</c:v>
                </c:pt>
                <c:pt idx="4001">
                  <c:v>1.8909E-3</c:v>
                </c:pt>
                <c:pt idx="4002">
                  <c:v>8.3279000000000003E-4</c:v>
                </c:pt>
                <c:pt idx="4003">
                  <c:v>-1.7440000000000001E-4</c:v>
                </c:pt>
                <c:pt idx="4004">
                  <c:v>-7.6002999999999997E-4</c:v>
                </c:pt>
                <c:pt idx="4005">
                  <c:v>-5.5948E-4</c:v>
                </c:pt>
                <c:pt idx="4006">
                  <c:v>2.6306000000000002E-4</c:v>
                </c:pt>
                <c:pt idx="4007">
                  <c:v>4.5585000000000001E-2</c:v>
                </c:pt>
                <c:pt idx="4008">
                  <c:v>3.2305E-2</c:v>
                </c:pt>
                <c:pt idx="4009">
                  <c:v>1.6736999999999998E-2</c:v>
                </c:pt>
                <c:pt idx="4010">
                  <c:v>7.6902999999999997E-3</c:v>
                </c:pt>
                <c:pt idx="4011">
                  <c:v>5.2395999999999996E-3</c:v>
                </c:pt>
                <c:pt idx="4012">
                  <c:v>4.8386000000000002E-3</c:v>
                </c:pt>
                <c:pt idx="4013">
                  <c:v>3.8525999999999999E-3</c:v>
                </c:pt>
                <c:pt idx="4014">
                  <c:v>2.7552000000000002E-3</c:v>
                </c:pt>
                <c:pt idx="4015">
                  <c:v>2.3527999999999999E-3</c:v>
                </c:pt>
                <c:pt idx="4016">
                  <c:v>1.5709999999999999E-3</c:v>
                </c:pt>
                <c:pt idx="4017">
                  <c:v>3.3359999999999999E-5</c:v>
                </c:pt>
                <c:pt idx="4018">
                  <c:v>-1.1158999999999999E-4</c:v>
                </c:pt>
                <c:pt idx="4019">
                  <c:v>-1.1416E-5</c:v>
                </c:pt>
                <c:pt idx="4020">
                  <c:v>8.8168000000000004E-7</c:v>
                </c:pt>
                <c:pt idx="4021">
                  <c:v>4.6601000000000003E-5</c:v>
                </c:pt>
                <c:pt idx="4022">
                  <c:v>4.9986000000000003E-2</c:v>
                </c:pt>
                <c:pt idx="4023">
                  <c:v>4.4880999999999997E-2</c:v>
                </c:pt>
                <c:pt idx="4024">
                  <c:v>2.9479000000000002E-2</c:v>
                </c:pt>
                <c:pt idx="4025">
                  <c:v>1.5531E-2</c:v>
                </c:pt>
                <c:pt idx="4026">
                  <c:v>1.0345999999999999E-2</c:v>
                </c:pt>
                <c:pt idx="4027">
                  <c:v>5.4424E-3</c:v>
                </c:pt>
                <c:pt idx="4028">
                  <c:v>7.9048999999999994E-3</c:v>
                </c:pt>
                <c:pt idx="4029">
                  <c:v>9.2399999999999999E-3</c:v>
                </c:pt>
                <c:pt idx="4030">
                  <c:v>7.1958999999999999E-3</c:v>
                </c:pt>
                <c:pt idx="4031">
                  <c:v>4.3264999999999996E-3</c:v>
                </c:pt>
                <c:pt idx="4032">
                  <c:v>2.4751E-3</c:v>
                </c:pt>
                <c:pt idx="4033">
                  <c:v>5.8356E-4</c:v>
                </c:pt>
                <c:pt idx="4034">
                  <c:v>-2.6843E-4</c:v>
                </c:pt>
                <c:pt idx="4035">
                  <c:v>-2.2853000000000001E-4</c:v>
                </c:pt>
                <c:pt idx="4036">
                  <c:v>-1.5369000000000001E-5</c:v>
                </c:pt>
                <c:pt idx="4037">
                  <c:v>-1.2786000000000001E-7</c:v>
                </c:pt>
                <c:pt idx="4038">
                  <c:v>-3.2374E-9</c:v>
                </c:pt>
                <c:pt idx="4039">
                  <c:v>6.8928E-9</c:v>
                </c:pt>
                <c:pt idx="4040">
                  <c:v>2.3439E-7</c:v>
                </c:pt>
                <c:pt idx="4041">
                  <c:v>8.4202999999999997E-6</c:v>
                </c:pt>
                <c:pt idx="4042">
                  <c:v>6.5074999999999996E-5</c:v>
                </c:pt>
                <c:pt idx="4043">
                  <c:v>7.3121999999999995E-5</c:v>
                </c:pt>
                <c:pt idx="4044">
                  <c:v>2.1678000000000001E-5</c:v>
                </c:pt>
                <c:pt idx="4045">
                  <c:v>1.1865000000000001E-5</c:v>
                </c:pt>
                <c:pt idx="4046">
                  <c:v>5.8632999999999999E-5</c:v>
                </c:pt>
                <c:pt idx="4047">
                  <c:v>6.6345E-4</c:v>
                </c:pt>
                <c:pt idx="4048">
                  <c:v>1.8545E-3</c:v>
                </c:pt>
                <c:pt idx="4049">
                  <c:v>4.0152E-3</c:v>
                </c:pt>
                <c:pt idx="4050">
                  <c:v>4.7220999999999999E-3</c:v>
                </c:pt>
                <c:pt idx="4051">
                  <c:v>2.879E-3</c:v>
                </c:pt>
                <c:pt idx="4052">
                  <c:v>5.0819000000000003E-3</c:v>
                </c:pt>
                <c:pt idx="4053">
                  <c:v>8.7150999999999999E-3</c:v>
                </c:pt>
                <c:pt idx="4054">
                  <c:v>7.1488000000000003E-3</c:v>
                </c:pt>
                <c:pt idx="4055">
                  <c:v>3.6196000000000002E-3</c:v>
                </c:pt>
                <c:pt idx="4056">
                  <c:v>9.5675999999999997E-4</c:v>
                </c:pt>
                <c:pt idx="4057">
                  <c:v>1.3504999999999999E-3</c:v>
                </c:pt>
                <c:pt idx="4058">
                  <c:v>6.0001000000000004E-3</c:v>
                </c:pt>
                <c:pt idx="4059">
                  <c:v>7.9392999999999998E-3</c:v>
                </c:pt>
                <c:pt idx="4060">
                  <c:v>6.4063999999999996E-3</c:v>
                </c:pt>
                <c:pt idx="4061">
                  <c:v>4.9785000000000003E-3</c:v>
                </c:pt>
                <c:pt idx="4062">
                  <c:v>3.7098999999999999E-3</c:v>
                </c:pt>
                <c:pt idx="4063">
                  <c:v>2.8790999999999999E-3</c:v>
                </c:pt>
                <c:pt idx="4064">
                  <c:v>2.1974E-3</c:v>
                </c:pt>
                <c:pt idx="4065">
                  <c:v>9.1346999999999999E-4</c:v>
                </c:pt>
                <c:pt idx="4066">
                  <c:v>8.3000999999999995E-4</c:v>
                </c:pt>
                <c:pt idx="4067">
                  <c:v>9.5124000000000001E-4</c:v>
                </c:pt>
                <c:pt idx="4068">
                  <c:v>2.697E-4</c:v>
                </c:pt>
                <c:pt idx="4069">
                  <c:v>4.4063999999999999E-6</c:v>
                </c:pt>
                <c:pt idx="4070">
                  <c:v>-3.7710000000000001E-7</c:v>
                </c:pt>
                <c:pt idx="4071">
                  <c:v>4.8547999999999997E-6</c:v>
                </c:pt>
                <c:pt idx="4072">
                  <c:v>2.1594E-5</c:v>
                </c:pt>
                <c:pt idx="4073">
                  <c:v>2.9484000000000001E-5</c:v>
                </c:pt>
                <c:pt idx="4074">
                  <c:v>6.1214999999999998E-6</c:v>
                </c:pt>
                <c:pt idx="4075">
                  <c:v>4.1370000000000004E-6</c:v>
                </c:pt>
                <c:pt idx="4076">
                  <c:v>5.1622999999999997E-6</c:v>
                </c:pt>
                <c:pt idx="4077">
                  <c:v>6.8442000000000006E-5</c:v>
                </c:pt>
                <c:pt idx="4078">
                  <c:v>4.8757E-4</c:v>
                </c:pt>
                <c:pt idx="4079">
                  <c:v>1.1347E-3</c:v>
                </c:pt>
                <c:pt idx="4080">
                  <c:v>1.7665999999999999E-3</c:v>
                </c:pt>
                <c:pt idx="4081">
                  <c:v>-2.9054999999999999E-4</c:v>
                </c:pt>
                <c:pt idx="4082">
                  <c:v>-1.9334E-3</c:v>
                </c:pt>
                <c:pt idx="4083">
                  <c:v>-8.9857999999999995E-4</c:v>
                </c:pt>
                <c:pt idx="4084">
                  <c:v>-8.7514000000000003E-5</c:v>
                </c:pt>
                <c:pt idx="4085">
                  <c:v>6.8973000000000005E-5</c:v>
                </c:pt>
                <c:pt idx="4086">
                  <c:v>1.2960000000000001E-3</c:v>
                </c:pt>
                <c:pt idx="4087">
                  <c:v>1.2745E-3</c:v>
                </c:pt>
                <c:pt idx="4088">
                  <c:v>9.9400000000000009E-4</c:v>
                </c:pt>
                <c:pt idx="4089">
                  <c:v>1.0265999999999999E-3</c:v>
                </c:pt>
                <c:pt idx="4090">
                  <c:v>5.9257000000000005E-4</c:v>
                </c:pt>
                <c:pt idx="4091">
                  <c:v>4.6207000000000003E-4</c:v>
                </c:pt>
                <c:pt idx="4092">
                  <c:v>1.1974E-4</c:v>
                </c:pt>
                <c:pt idx="4093">
                  <c:v>1.2547E-4</c:v>
                </c:pt>
                <c:pt idx="4094">
                  <c:v>3.8088999999999999E-4</c:v>
                </c:pt>
                <c:pt idx="4095">
                  <c:v>4.4925E-4</c:v>
                </c:pt>
                <c:pt idx="4096">
                  <c:v>5.7224999999999995E-4</c:v>
                </c:pt>
                <c:pt idx="4097">
                  <c:v>6.1386000000000003E-4</c:v>
                </c:pt>
                <c:pt idx="4098">
                  <c:v>2.0546E-4</c:v>
                </c:pt>
                <c:pt idx="4099">
                  <c:v>3.7094000000000001E-5</c:v>
                </c:pt>
                <c:pt idx="4100">
                  <c:v>1.0835E-5</c:v>
                </c:pt>
                <c:pt idx="4101">
                  <c:v>1.0732E-5</c:v>
                </c:pt>
                <c:pt idx="4102">
                  <c:v>3.6260000000000002E-5</c:v>
                </c:pt>
                <c:pt idx="4103">
                  <c:v>2.8585000000000002E-5</c:v>
                </c:pt>
                <c:pt idx="4104">
                  <c:v>-2.6917E-5</c:v>
                </c:pt>
                <c:pt idx="4105">
                  <c:v>-1.7152000000000001E-4</c:v>
                </c:pt>
                <c:pt idx="4106">
                  <c:v>-4.4773000000000002E-4</c:v>
                </c:pt>
                <c:pt idx="4107">
                  <c:v>-8.7270999999999996E-4</c:v>
                </c:pt>
                <c:pt idx="4108">
                  <c:v>-9.6303000000000003E-4</c:v>
                </c:pt>
                <c:pt idx="4109">
                  <c:v>-2.6666999999999999E-4</c:v>
                </c:pt>
                <c:pt idx="4110">
                  <c:v>8.7275999999999999E-4</c:v>
                </c:pt>
                <c:pt idx="4111">
                  <c:v>2.8829E-2</c:v>
                </c:pt>
                <c:pt idx="4112">
                  <c:v>1.8932000000000001E-2</c:v>
                </c:pt>
                <c:pt idx="4113">
                  <c:v>1.1967999999999999E-2</c:v>
                </c:pt>
                <c:pt idx="4114">
                  <c:v>7.6235000000000001E-3</c:v>
                </c:pt>
                <c:pt idx="4115">
                  <c:v>5.3003E-3</c:v>
                </c:pt>
                <c:pt idx="4116">
                  <c:v>3.7831000000000002E-3</c:v>
                </c:pt>
                <c:pt idx="4117">
                  <c:v>3.2704000000000001E-3</c:v>
                </c:pt>
                <c:pt idx="4118">
                  <c:v>3.4968E-3</c:v>
                </c:pt>
                <c:pt idx="4119">
                  <c:v>3.2533000000000002E-3</c:v>
                </c:pt>
                <c:pt idx="4120">
                  <c:v>2.7999000000000001E-3</c:v>
                </c:pt>
                <c:pt idx="4121">
                  <c:v>2.3858999999999998E-3</c:v>
                </c:pt>
                <c:pt idx="4122">
                  <c:v>2.0319E-5</c:v>
                </c:pt>
                <c:pt idx="4123">
                  <c:v>3.3868999999999997E-5</c:v>
                </c:pt>
                <c:pt idx="4124">
                  <c:v>-4.9480000000000001E-5</c:v>
                </c:pt>
                <c:pt idx="4125">
                  <c:v>-3.4860000000000002E-4</c:v>
                </c:pt>
                <c:pt idx="4126">
                  <c:v>-5.0642000000000005E-4</c:v>
                </c:pt>
                <c:pt idx="4127">
                  <c:v>-3.0174999999999999E-4</c:v>
                </c:pt>
                <c:pt idx="4128">
                  <c:v>-1.5420000000000001E-4</c:v>
                </c:pt>
                <c:pt idx="4129">
                  <c:v>-7.2279000000000004E-5</c:v>
                </c:pt>
                <c:pt idx="4130">
                  <c:v>-1.5713999999999999E-5</c:v>
                </c:pt>
                <c:pt idx="4131">
                  <c:v>4.6998E-5</c:v>
                </c:pt>
                <c:pt idx="4132">
                  <c:v>7.6656999999999995E-5</c:v>
                </c:pt>
                <c:pt idx="4133">
                  <c:v>1.5596E-3</c:v>
                </c:pt>
                <c:pt idx="4134">
                  <c:v>1.5941E-2</c:v>
                </c:pt>
                <c:pt idx="4135">
                  <c:v>1.9245000000000002E-2</c:v>
                </c:pt>
                <c:pt idx="4136">
                  <c:v>1.6285000000000001E-2</c:v>
                </c:pt>
                <c:pt idx="4137">
                  <c:v>1.193E-2</c:v>
                </c:pt>
                <c:pt idx="4138">
                  <c:v>6.9912999999999998E-3</c:v>
                </c:pt>
                <c:pt idx="4139">
                  <c:v>4.9655999999999997E-3</c:v>
                </c:pt>
                <c:pt idx="4140">
                  <c:v>4.7962999999999999E-3</c:v>
                </c:pt>
                <c:pt idx="4141">
                  <c:v>4.2775000000000001E-3</c:v>
                </c:pt>
                <c:pt idx="4142">
                  <c:v>3.408E-3</c:v>
                </c:pt>
                <c:pt idx="4143">
                  <c:v>2.7073000000000002E-3</c:v>
                </c:pt>
                <c:pt idx="4144">
                  <c:v>2.0332000000000002E-3</c:v>
                </c:pt>
                <c:pt idx="4145">
                  <c:v>5.9271999999999998E-5</c:v>
                </c:pt>
                <c:pt idx="4146">
                  <c:v>4.5314E-5</c:v>
                </c:pt>
                <c:pt idx="4147">
                  <c:v>1.4346E-6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8.2071999999999996E-3</c:v>
                </c:pt>
                <c:pt idx="4153">
                  <c:v>3.2044999999999997E-2</c:v>
                </c:pt>
                <c:pt idx="4154">
                  <c:v>3.9871999999999998E-2</c:v>
                </c:pt>
                <c:pt idx="4155">
                  <c:v>3.0025E-2</c:v>
                </c:pt>
                <c:pt idx="4156">
                  <c:v>2.0358999999999999E-2</c:v>
                </c:pt>
                <c:pt idx="4157">
                  <c:v>1.2506E-2</c:v>
                </c:pt>
                <c:pt idx="4158">
                  <c:v>7.2313999999999998E-3</c:v>
                </c:pt>
                <c:pt idx="4159">
                  <c:v>6.2836999999999997E-3</c:v>
                </c:pt>
                <c:pt idx="4160">
                  <c:v>6.6880000000000004E-3</c:v>
                </c:pt>
                <c:pt idx="4161">
                  <c:v>4.9773999999999999E-3</c:v>
                </c:pt>
                <c:pt idx="4162">
                  <c:v>2.7864000000000001E-3</c:v>
                </c:pt>
                <c:pt idx="4163">
                  <c:v>1.9743E-3</c:v>
                </c:pt>
                <c:pt idx="4164">
                  <c:v>1.6351000000000001E-4</c:v>
                </c:pt>
                <c:pt idx="4165">
                  <c:v>4.7516E-9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8.7769999999999998E-8</c:v>
                </c:pt>
                <c:pt idx="4171">
                  <c:v>2.7674999999999998E-5</c:v>
                </c:pt>
                <c:pt idx="4172">
                  <c:v>1.7698E-4</c:v>
                </c:pt>
                <c:pt idx="4173">
                  <c:v>5.6024999999999998E-4</c:v>
                </c:pt>
                <c:pt idx="4174">
                  <c:v>3.5977000000000001E-3</c:v>
                </c:pt>
                <c:pt idx="4175">
                  <c:v>1.5355000000000001E-2</c:v>
                </c:pt>
                <c:pt idx="4176">
                  <c:v>2.0615000000000001E-2</c:v>
                </c:pt>
                <c:pt idx="4177">
                  <c:v>3.3959999999999997E-2</c:v>
                </c:pt>
                <c:pt idx="4178">
                  <c:v>4.2021999999999997E-2</c:v>
                </c:pt>
                <c:pt idx="4179">
                  <c:v>2.4671999999999999E-2</c:v>
                </c:pt>
                <c:pt idx="4180">
                  <c:v>1.5058E-2</c:v>
                </c:pt>
                <c:pt idx="4181">
                  <c:v>9.6147000000000003E-3</c:v>
                </c:pt>
                <c:pt idx="4182">
                  <c:v>6.2008000000000002E-3</c:v>
                </c:pt>
                <c:pt idx="4183">
                  <c:v>3.7017E-3</c:v>
                </c:pt>
                <c:pt idx="4184">
                  <c:v>2.5999999999999999E-3</c:v>
                </c:pt>
                <c:pt idx="4185">
                  <c:v>2.0598000000000001E-3</c:v>
                </c:pt>
                <c:pt idx="4186">
                  <c:v>1.2003000000000001E-3</c:v>
                </c:pt>
                <c:pt idx="4187">
                  <c:v>2.0040999999999999E-4</c:v>
                </c:pt>
                <c:pt idx="4188">
                  <c:v>4.0622999999999999E-4</c:v>
                </c:pt>
                <c:pt idx="4189">
                  <c:v>1.5800999999999999E-2</c:v>
                </c:pt>
                <c:pt idx="4190">
                  <c:v>8.9123999999999995E-2</c:v>
                </c:pt>
                <c:pt idx="4191">
                  <c:v>2.938E-2</c:v>
                </c:pt>
                <c:pt idx="4192">
                  <c:v>1.3051999999999999E-2</c:v>
                </c:pt>
                <c:pt idx="4193">
                  <c:v>9.3621999999999993E-3</c:v>
                </c:pt>
                <c:pt idx="4194">
                  <c:v>9.4071999999999992E-3</c:v>
                </c:pt>
                <c:pt idx="4195">
                  <c:v>6.8085000000000003E-3</c:v>
                </c:pt>
                <c:pt idx="4196">
                  <c:v>4.0255999999999998E-3</c:v>
                </c:pt>
                <c:pt idx="4197">
                  <c:v>2.3900000000000002E-3</c:v>
                </c:pt>
                <c:pt idx="4198">
                  <c:v>6.4970000000000002E-4</c:v>
                </c:pt>
                <c:pt idx="4199">
                  <c:v>-1.0663999999999999E-3</c:v>
                </c:pt>
                <c:pt idx="4200">
                  <c:v>-2.3446999999999999E-3</c:v>
                </c:pt>
                <c:pt idx="4201">
                  <c:v>-4.8189000000000001E-4</c:v>
                </c:pt>
                <c:pt idx="4202">
                  <c:v>-2.5011000000000002E-5</c:v>
                </c:pt>
                <c:pt idx="4203">
                  <c:v>1.6569E-7</c:v>
                </c:pt>
                <c:pt idx="4204">
                  <c:v>0</c:v>
                </c:pt>
                <c:pt idx="4205">
                  <c:v>0</c:v>
                </c:pt>
                <c:pt idx="4206">
                  <c:v>-9.2984000000000002E-7</c:v>
                </c:pt>
                <c:pt idx="4207">
                  <c:v>7.1242999999999995E-5</c:v>
                </c:pt>
                <c:pt idx="4208">
                  <c:v>4.0849000000000001E-4</c:v>
                </c:pt>
                <c:pt idx="4209">
                  <c:v>8.2655999999999995E-4</c:v>
                </c:pt>
                <c:pt idx="4210">
                  <c:v>7.8220000000000008E-3</c:v>
                </c:pt>
                <c:pt idx="4211">
                  <c:v>3.6005000000000002E-2</c:v>
                </c:pt>
                <c:pt idx="4212">
                  <c:v>4.0439999999999997E-2</c:v>
                </c:pt>
                <c:pt idx="4213">
                  <c:v>5.79E-2</c:v>
                </c:pt>
                <c:pt idx="4214">
                  <c:v>5.0259999999999999E-2</c:v>
                </c:pt>
                <c:pt idx="4215">
                  <c:v>3.671E-2</c:v>
                </c:pt>
                <c:pt idx="4216">
                  <c:v>2.5978000000000001E-2</c:v>
                </c:pt>
                <c:pt idx="4217">
                  <c:v>2.0069E-2</c:v>
                </c:pt>
                <c:pt idx="4218">
                  <c:v>1.3339999999999999E-2</c:v>
                </c:pt>
                <c:pt idx="4219">
                  <c:v>7.4367000000000001E-3</c:v>
                </c:pt>
                <c:pt idx="4220">
                  <c:v>7.5598000000000002E-3</c:v>
                </c:pt>
                <c:pt idx="4221">
                  <c:v>5.0096999999999997E-3</c:v>
                </c:pt>
                <c:pt idx="4222">
                  <c:v>3.3019999999999998E-3</c:v>
                </c:pt>
                <c:pt idx="4223">
                  <c:v>2.6581999999999999E-3</c:v>
                </c:pt>
                <c:pt idx="4224">
                  <c:v>2.5910999999999998E-3</c:v>
                </c:pt>
                <c:pt idx="4225">
                  <c:v>2.1986000000000002E-3</c:v>
                </c:pt>
                <c:pt idx="4226">
                  <c:v>1.8546000000000001E-3</c:v>
                </c:pt>
                <c:pt idx="4227">
                  <c:v>1.2394000000000001E-4</c:v>
                </c:pt>
                <c:pt idx="4228">
                  <c:v>1.3929E-5</c:v>
                </c:pt>
                <c:pt idx="4229">
                  <c:v>0</c:v>
                </c:pt>
                <c:pt idx="4230">
                  <c:v>-1.5667E-9</c:v>
                </c:pt>
                <c:pt idx="4231">
                  <c:v>1.5690000000000001E-5</c:v>
                </c:pt>
                <c:pt idx="4232">
                  <c:v>4.7475999999999997E-5</c:v>
                </c:pt>
                <c:pt idx="4233">
                  <c:v>-5.3695000000000001E-4</c:v>
                </c:pt>
                <c:pt idx="4234">
                  <c:v>-1.0506999999999999E-3</c:v>
                </c:pt>
                <c:pt idx="4235">
                  <c:v>-8.2003999999999996E-4</c:v>
                </c:pt>
                <c:pt idx="4236">
                  <c:v>-2.5170999999999999E-4</c:v>
                </c:pt>
                <c:pt idx="4237">
                  <c:v>-1.0056999999999999E-4</c:v>
                </c:pt>
                <c:pt idx="4238">
                  <c:v>-3.6721999999999998E-5</c:v>
                </c:pt>
                <c:pt idx="4239">
                  <c:v>1.1066E-4</c:v>
                </c:pt>
                <c:pt idx="4240">
                  <c:v>5.2581000000000004E-4</c:v>
                </c:pt>
                <c:pt idx="4241">
                  <c:v>3.0363999999999999E-3</c:v>
                </c:pt>
                <c:pt idx="4242">
                  <c:v>6.7964000000000002E-3</c:v>
                </c:pt>
                <c:pt idx="4243">
                  <c:v>2.2978999999999999E-2</c:v>
                </c:pt>
                <c:pt idx="4244">
                  <c:v>1.8196E-2</c:v>
                </c:pt>
                <c:pt idx="4245">
                  <c:v>1.3427E-2</c:v>
                </c:pt>
                <c:pt idx="4246">
                  <c:v>1.2701E-2</c:v>
                </c:pt>
                <c:pt idx="4247">
                  <c:v>1.3801000000000001E-2</c:v>
                </c:pt>
                <c:pt idx="4248">
                  <c:v>1.4314E-2</c:v>
                </c:pt>
                <c:pt idx="4249">
                  <c:v>1.0566000000000001E-2</c:v>
                </c:pt>
                <c:pt idx="4250">
                  <c:v>6.2909999999999997E-3</c:v>
                </c:pt>
                <c:pt idx="4251">
                  <c:v>4.5910999999999999E-3</c:v>
                </c:pt>
                <c:pt idx="4252">
                  <c:v>2.7350999999999999E-3</c:v>
                </c:pt>
                <c:pt idx="4253">
                  <c:v>1.8285E-4</c:v>
                </c:pt>
                <c:pt idx="4254">
                  <c:v>1.4744E-5</c:v>
                </c:pt>
                <c:pt idx="4255">
                  <c:v>0</c:v>
                </c:pt>
                <c:pt idx="4256">
                  <c:v>3.0963000000000002E-11</c:v>
                </c:pt>
                <c:pt idx="4257">
                  <c:v>1.5135E-5</c:v>
                </c:pt>
                <c:pt idx="4258">
                  <c:v>1.0372E-4</c:v>
                </c:pt>
                <c:pt idx="4259">
                  <c:v>1.6958000000000001E-4</c:v>
                </c:pt>
                <c:pt idx="4260">
                  <c:v>4.5130000000000002E-4</c:v>
                </c:pt>
                <c:pt idx="4261">
                  <c:v>9.2622999999999997E-5</c:v>
                </c:pt>
                <c:pt idx="4262">
                  <c:v>-6.7712999999999996E-4</c:v>
                </c:pt>
                <c:pt idx="4263">
                  <c:v>-1.8104E-3</c:v>
                </c:pt>
                <c:pt idx="4264">
                  <c:v>-2.4547000000000002E-3</c:v>
                </c:pt>
                <c:pt idx="4265">
                  <c:v>-2.0929E-3</c:v>
                </c:pt>
                <c:pt idx="4266">
                  <c:v>-2.5068999999999998E-3</c:v>
                </c:pt>
                <c:pt idx="4267">
                  <c:v>-2.4673E-3</c:v>
                </c:pt>
                <c:pt idx="4268">
                  <c:v>-2.1892999999999999E-3</c:v>
                </c:pt>
                <c:pt idx="4269">
                  <c:v>-1.6879E-3</c:v>
                </c:pt>
                <c:pt idx="4270">
                  <c:v>-9.1354000000000001E-4</c:v>
                </c:pt>
                <c:pt idx="4271">
                  <c:v>-4.6055E-4</c:v>
                </c:pt>
                <c:pt idx="4272">
                  <c:v>-2.2047000000000001E-5</c:v>
                </c:pt>
                <c:pt idx="4273">
                  <c:v>6.1459999999999998E-5</c:v>
                </c:pt>
                <c:pt idx="4274">
                  <c:v>1.5859000000000001E-4</c:v>
                </c:pt>
                <c:pt idx="4275">
                  <c:v>7.3080999999999993E-2</c:v>
                </c:pt>
                <c:pt idx="4276">
                  <c:v>7.3439000000000004E-2</c:v>
                </c:pt>
                <c:pt idx="4277">
                  <c:v>3.8620000000000002E-2</c:v>
                </c:pt>
                <c:pt idx="4278">
                  <c:v>2.2932999999999999E-2</c:v>
                </c:pt>
                <c:pt idx="4279">
                  <c:v>1.8804000000000001E-2</c:v>
                </c:pt>
                <c:pt idx="4280">
                  <c:v>1.2130999999999999E-2</c:v>
                </c:pt>
                <c:pt idx="4281">
                  <c:v>8.1457999999999999E-3</c:v>
                </c:pt>
                <c:pt idx="4282">
                  <c:v>7.1349999999999998E-3</c:v>
                </c:pt>
                <c:pt idx="4283">
                  <c:v>5.6652999999999998E-3</c:v>
                </c:pt>
                <c:pt idx="4284">
                  <c:v>3.5341999999999999E-3</c:v>
                </c:pt>
                <c:pt idx="4285">
                  <c:v>1.8603999999999999E-3</c:v>
                </c:pt>
                <c:pt idx="4286">
                  <c:v>1.2557E-3</c:v>
                </c:pt>
                <c:pt idx="4287">
                  <c:v>-2.5010000000000001E-4</c:v>
                </c:pt>
                <c:pt idx="4288">
                  <c:v>-2.0722000000000002E-3</c:v>
                </c:pt>
                <c:pt idx="4289">
                  <c:v>-2.2449000000000002E-3</c:v>
                </c:pt>
                <c:pt idx="4290">
                  <c:v>-1.6808999999999999E-3</c:v>
                </c:pt>
                <c:pt idx="4291">
                  <c:v>-1.3718999999999999E-3</c:v>
                </c:pt>
                <c:pt idx="4292">
                  <c:v>-1.6827999999999999E-3</c:v>
                </c:pt>
                <c:pt idx="4293">
                  <c:v>-1.7435E-3</c:v>
                </c:pt>
                <c:pt idx="4294">
                  <c:v>-1.9277000000000001E-3</c:v>
                </c:pt>
                <c:pt idx="4295">
                  <c:v>-1.6381E-3</c:v>
                </c:pt>
                <c:pt idx="4296">
                  <c:v>3.8167000000000002E-4</c:v>
                </c:pt>
                <c:pt idx="4297">
                  <c:v>1.8280000000000001E-2</c:v>
                </c:pt>
                <c:pt idx="4298">
                  <c:v>2.086E-2</c:v>
                </c:pt>
                <c:pt idx="4299">
                  <c:v>1.7856E-2</c:v>
                </c:pt>
                <c:pt idx="4300">
                  <c:v>2.1309999999999999E-2</c:v>
                </c:pt>
                <c:pt idx="4301">
                  <c:v>2.4726999999999999E-2</c:v>
                </c:pt>
                <c:pt idx="4302">
                  <c:v>1.5855000000000001E-2</c:v>
                </c:pt>
                <c:pt idx="4303">
                  <c:v>8.0294000000000008E-3</c:v>
                </c:pt>
                <c:pt idx="4304">
                  <c:v>7.3001000000000003E-3</c:v>
                </c:pt>
                <c:pt idx="4305">
                  <c:v>5.4885000000000003E-3</c:v>
                </c:pt>
                <c:pt idx="4306">
                  <c:v>4.5012999999999997E-3</c:v>
                </c:pt>
                <c:pt idx="4307">
                  <c:v>3.3941000000000002E-3</c:v>
                </c:pt>
                <c:pt idx="4308">
                  <c:v>2.5512999999999998E-3</c:v>
                </c:pt>
                <c:pt idx="4309">
                  <c:v>1.4621E-3</c:v>
                </c:pt>
                <c:pt idx="4310">
                  <c:v>2.107E-4</c:v>
                </c:pt>
                <c:pt idx="4311">
                  <c:v>7.3740999999999998E-5</c:v>
                </c:pt>
                <c:pt idx="4312">
                  <c:v>-3.5304000000000001E-6</c:v>
                </c:pt>
                <c:pt idx="4313">
                  <c:v>-1.3745E-5</c:v>
                </c:pt>
                <c:pt idx="4314">
                  <c:v>3.9246000000000003E-5</c:v>
                </c:pt>
                <c:pt idx="4315">
                  <c:v>-3.6618000000000002E-4</c:v>
                </c:pt>
                <c:pt idx="4316">
                  <c:v>-1.2139E-3</c:v>
                </c:pt>
                <c:pt idx="4317">
                  <c:v>-1.6532000000000001E-3</c:v>
                </c:pt>
                <c:pt idx="4318">
                  <c:v>-1.5958999999999999E-3</c:v>
                </c:pt>
                <c:pt idx="4319">
                  <c:v>-1.7914999999999999E-3</c:v>
                </c:pt>
                <c:pt idx="4320">
                  <c:v>-2.5149E-3</c:v>
                </c:pt>
                <c:pt idx="4321">
                  <c:v>5.1723999999999997E-3</c:v>
                </c:pt>
                <c:pt idx="4322">
                  <c:v>3.7789000000000003E-2</c:v>
                </c:pt>
                <c:pt idx="4323">
                  <c:v>3.1809999999999998E-2</c:v>
                </c:pt>
                <c:pt idx="4324">
                  <c:v>2.3380000000000001E-2</c:v>
                </c:pt>
                <c:pt idx="4325">
                  <c:v>1.6839E-2</c:v>
                </c:pt>
                <c:pt idx="4326">
                  <c:v>1.3211000000000001E-2</c:v>
                </c:pt>
                <c:pt idx="4327">
                  <c:v>1.1049E-2</c:v>
                </c:pt>
                <c:pt idx="4328">
                  <c:v>8.6972999999999998E-3</c:v>
                </c:pt>
                <c:pt idx="4329">
                  <c:v>6.9043999999999998E-3</c:v>
                </c:pt>
                <c:pt idx="4330">
                  <c:v>4.5034000000000003E-3</c:v>
                </c:pt>
                <c:pt idx="4331">
                  <c:v>2.6765999999999999E-3</c:v>
                </c:pt>
                <c:pt idx="4332">
                  <c:v>2.3397000000000001E-3</c:v>
                </c:pt>
                <c:pt idx="4333">
                  <c:v>5.9341000000000005E-4</c:v>
                </c:pt>
                <c:pt idx="4334">
                  <c:v>1.0758E-4</c:v>
                </c:pt>
                <c:pt idx="4335">
                  <c:v>2.6652000000000002E-5</c:v>
                </c:pt>
                <c:pt idx="4336">
                  <c:v>5.1814000000000001E-6</c:v>
                </c:pt>
                <c:pt idx="4337">
                  <c:v>4.6426999999999996E-6</c:v>
                </c:pt>
                <c:pt idx="4338">
                  <c:v>2.9363999999999999E-5</c:v>
                </c:pt>
                <c:pt idx="4339">
                  <c:v>-7.1785000000000005E-5</c:v>
                </c:pt>
                <c:pt idx="4340">
                  <c:v>-2.2164E-4</c:v>
                </c:pt>
                <c:pt idx="4341">
                  <c:v>-9.4986999999999994E-6</c:v>
                </c:pt>
                <c:pt idx="4342">
                  <c:v>1.2752E-4</c:v>
                </c:pt>
                <c:pt idx="4343">
                  <c:v>4.9947000000000004E-3</c:v>
                </c:pt>
                <c:pt idx="4344">
                  <c:v>1.3756000000000001E-2</c:v>
                </c:pt>
                <c:pt idx="4345">
                  <c:v>1.1566E-2</c:v>
                </c:pt>
                <c:pt idx="4346">
                  <c:v>2.2869E-2</c:v>
                </c:pt>
                <c:pt idx="4347">
                  <c:v>3.4074E-2</c:v>
                </c:pt>
                <c:pt idx="4348">
                  <c:v>1.9229E-2</c:v>
                </c:pt>
                <c:pt idx="4349">
                  <c:v>7.5865999999999998E-3</c:v>
                </c:pt>
                <c:pt idx="4350">
                  <c:v>3.7012999999999998E-3</c:v>
                </c:pt>
                <c:pt idx="4351">
                  <c:v>4.9094999999999998E-3</c:v>
                </c:pt>
                <c:pt idx="4352">
                  <c:v>3.8084E-3</c:v>
                </c:pt>
                <c:pt idx="4353">
                  <c:v>2.0745E-3</c:v>
                </c:pt>
                <c:pt idx="4354">
                  <c:v>1.3148999999999999E-3</c:v>
                </c:pt>
                <c:pt idx="4355">
                  <c:v>8.4940999999999999E-5</c:v>
                </c:pt>
                <c:pt idx="4356">
                  <c:v>-1.5228E-4</c:v>
                </c:pt>
                <c:pt idx="4357">
                  <c:v>1.5033000000000001E-6</c:v>
                </c:pt>
                <c:pt idx="4358">
                  <c:v>9.8702999999999993E-6</c:v>
                </c:pt>
                <c:pt idx="4359">
                  <c:v>5.5937999999999997E-6</c:v>
                </c:pt>
                <c:pt idx="4360">
                  <c:v>2.2412000000000001E-2</c:v>
                </c:pt>
                <c:pt idx="4361">
                  <c:v>2.47E-2</c:v>
                </c:pt>
                <c:pt idx="4362">
                  <c:v>1.6254999999999999E-2</c:v>
                </c:pt>
                <c:pt idx="4363">
                  <c:v>1.2611000000000001E-2</c:v>
                </c:pt>
                <c:pt idx="4364">
                  <c:v>9.3556000000000004E-3</c:v>
                </c:pt>
                <c:pt idx="4365">
                  <c:v>7.6039000000000002E-3</c:v>
                </c:pt>
                <c:pt idx="4366">
                  <c:v>6.7416000000000004E-3</c:v>
                </c:pt>
                <c:pt idx="4367">
                  <c:v>6.5728999999999996E-3</c:v>
                </c:pt>
                <c:pt idx="4368">
                  <c:v>6.9695E-3</c:v>
                </c:pt>
                <c:pt idx="4369">
                  <c:v>6.9245000000000001E-3</c:v>
                </c:pt>
                <c:pt idx="4370">
                  <c:v>5.8678000000000003E-3</c:v>
                </c:pt>
                <c:pt idx="4371">
                  <c:v>5.2452999999999996E-3</c:v>
                </c:pt>
                <c:pt idx="4372">
                  <c:v>3.8563E-3</c:v>
                </c:pt>
                <c:pt idx="4373">
                  <c:v>2.2179999999999999E-3</c:v>
                </c:pt>
                <c:pt idx="4374">
                  <c:v>5.7536000000000003E-6</c:v>
                </c:pt>
                <c:pt idx="4375">
                  <c:v>-4.2759999999999997E-5</c:v>
                </c:pt>
                <c:pt idx="4376">
                  <c:v>-6.7355999999999997E-5</c:v>
                </c:pt>
                <c:pt idx="4377">
                  <c:v>-1.9133E-4</c:v>
                </c:pt>
                <c:pt idx="4378">
                  <c:v>-6.2752000000000001E-4</c:v>
                </c:pt>
                <c:pt idx="4379">
                  <c:v>-6.9258999999999998E-4</c:v>
                </c:pt>
                <c:pt idx="4380">
                  <c:v>-1.3899E-4</c:v>
                </c:pt>
                <c:pt idx="4381">
                  <c:v>1.8979000000000001E-4</c:v>
                </c:pt>
                <c:pt idx="4382">
                  <c:v>7.6799999999999997E-5</c:v>
                </c:pt>
                <c:pt idx="4383">
                  <c:v>3.4889000000000001E-3</c:v>
                </c:pt>
                <c:pt idx="4384">
                  <c:v>1.6736999999999998E-2</c:v>
                </c:pt>
                <c:pt idx="4385">
                  <c:v>1.7035000000000002E-2</c:v>
                </c:pt>
                <c:pt idx="4386">
                  <c:v>1.2049000000000001E-2</c:v>
                </c:pt>
                <c:pt idx="4387">
                  <c:v>1.1939E-2</c:v>
                </c:pt>
                <c:pt idx="4388">
                  <c:v>9.0407999999999999E-3</c:v>
                </c:pt>
                <c:pt idx="4389">
                  <c:v>6.3867000000000004E-3</c:v>
                </c:pt>
                <c:pt idx="4390">
                  <c:v>5.9522999999999998E-3</c:v>
                </c:pt>
                <c:pt idx="4391">
                  <c:v>6.7691000000000001E-3</c:v>
                </c:pt>
                <c:pt idx="4392">
                  <c:v>5.9141999999999997E-3</c:v>
                </c:pt>
                <c:pt idx="4393">
                  <c:v>4.4053E-3</c:v>
                </c:pt>
                <c:pt idx="4394">
                  <c:v>2.7678999999999998E-3</c:v>
                </c:pt>
                <c:pt idx="4395">
                  <c:v>1.1528E-3</c:v>
                </c:pt>
                <c:pt idx="4396">
                  <c:v>9.1312999999999998E-5</c:v>
                </c:pt>
                <c:pt idx="4397">
                  <c:v>-3.1032E-4</c:v>
                </c:pt>
                <c:pt idx="4398">
                  <c:v>-8.9232000000000005E-4</c:v>
                </c:pt>
                <c:pt idx="4399">
                  <c:v>-1.2825E-3</c:v>
                </c:pt>
                <c:pt idx="4400">
                  <c:v>-1.2125E-3</c:v>
                </c:pt>
                <c:pt idx="4401">
                  <c:v>-7.3527E-4</c:v>
                </c:pt>
                <c:pt idx="4402">
                  <c:v>-4.1981000000000001E-4</c:v>
                </c:pt>
                <c:pt idx="4403">
                  <c:v>-1.484E-4</c:v>
                </c:pt>
                <c:pt idx="4404">
                  <c:v>-1.6176999999999999E-4</c:v>
                </c:pt>
                <c:pt idx="4405">
                  <c:v>-1.4794999999999999E-4</c:v>
                </c:pt>
                <c:pt idx="4406">
                  <c:v>-1.8165E-4</c:v>
                </c:pt>
                <c:pt idx="4407">
                  <c:v>-6.9902999999999998E-5</c:v>
                </c:pt>
                <c:pt idx="4408">
                  <c:v>6.2433E-6</c:v>
                </c:pt>
                <c:pt idx="4409">
                  <c:v>8.8607999999999999E-6</c:v>
                </c:pt>
                <c:pt idx="4410">
                  <c:v>7.9292000000000002E-6</c:v>
                </c:pt>
                <c:pt idx="4411">
                  <c:v>3.2320999999999998E-5</c:v>
                </c:pt>
                <c:pt idx="4412">
                  <c:v>3.3743999999999999E-4</c:v>
                </c:pt>
                <c:pt idx="4413">
                  <c:v>1.9612000000000001E-2</c:v>
                </c:pt>
                <c:pt idx="4414">
                  <c:v>2.0337000000000001E-2</c:v>
                </c:pt>
                <c:pt idx="4415">
                  <c:v>1.1645000000000001E-2</c:v>
                </c:pt>
                <c:pt idx="4416">
                  <c:v>5.8382E-3</c:v>
                </c:pt>
                <c:pt idx="4417">
                  <c:v>4.2120999999999999E-3</c:v>
                </c:pt>
                <c:pt idx="4418">
                  <c:v>3.3839999999999999E-3</c:v>
                </c:pt>
                <c:pt idx="4419">
                  <c:v>2.7209000000000001E-3</c:v>
                </c:pt>
                <c:pt idx="4420">
                  <c:v>1.6944E-3</c:v>
                </c:pt>
                <c:pt idx="4421">
                  <c:v>1.2112000000000001E-4</c:v>
                </c:pt>
                <c:pt idx="4422">
                  <c:v>-2.0571000000000001E-3</c:v>
                </c:pt>
                <c:pt idx="4423">
                  <c:v>-2.9194999999999998E-3</c:v>
                </c:pt>
                <c:pt idx="4424">
                  <c:v>-1.8756000000000001E-3</c:v>
                </c:pt>
                <c:pt idx="4425">
                  <c:v>-6.6996000000000004E-4</c:v>
                </c:pt>
                <c:pt idx="4426">
                  <c:v>-9.2386000000000006E-5</c:v>
                </c:pt>
                <c:pt idx="4427">
                  <c:v>5.8282999999999997E-6</c:v>
                </c:pt>
                <c:pt idx="4428">
                  <c:v>1.2051E-5</c:v>
                </c:pt>
                <c:pt idx="4429">
                  <c:v>9.1631000000000004E-4</c:v>
                </c:pt>
                <c:pt idx="4430">
                  <c:v>1.2109999999999999E-2</c:v>
                </c:pt>
                <c:pt idx="4431">
                  <c:v>9.8577999999999999E-3</c:v>
                </c:pt>
                <c:pt idx="4432">
                  <c:v>8.1122999999999994E-3</c:v>
                </c:pt>
                <c:pt idx="4433">
                  <c:v>4.8155999999999997E-3</c:v>
                </c:pt>
                <c:pt idx="4434">
                  <c:v>3.2534999999999999E-3</c:v>
                </c:pt>
                <c:pt idx="4435">
                  <c:v>2.6172000000000001E-3</c:v>
                </c:pt>
                <c:pt idx="4436">
                  <c:v>3.2703000000000002E-4</c:v>
                </c:pt>
                <c:pt idx="4437">
                  <c:v>1.2335E-5</c:v>
                </c:pt>
                <c:pt idx="4438">
                  <c:v>5.7640999999999999E-5</c:v>
                </c:pt>
                <c:pt idx="4439">
                  <c:v>2.1761E-4</c:v>
                </c:pt>
                <c:pt idx="4440">
                  <c:v>3.4553999999999997E-4</c:v>
                </c:pt>
                <c:pt idx="4441">
                  <c:v>2.176E-4</c:v>
                </c:pt>
                <c:pt idx="4442">
                  <c:v>9.3578000000000004E-5</c:v>
                </c:pt>
                <c:pt idx="4443">
                  <c:v>2.2646E-5</c:v>
                </c:pt>
                <c:pt idx="4444">
                  <c:v>1.8400000000000001E-3</c:v>
                </c:pt>
                <c:pt idx="4445">
                  <c:v>1.0119E-2</c:v>
                </c:pt>
                <c:pt idx="4446">
                  <c:v>1.2300999999999999E-2</c:v>
                </c:pt>
                <c:pt idx="4447">
                  <c:v>1.0239E-2</c:v>
                </c:pt>
                <c:pt idx="4448">
                  <c:v>7.868E-3</c:v>
                </c:pt>
                <c:pt idx="4449">
                  <c:v>5.4536999999999997E-3</c:v>
                </c:pt>
                <c:pt idx="4450">
                  <c:v>3.7249000000000002E-3</c:v>
                </c:pt>
                <c:pt idx="4451">
                  <c:v>1.7097E-3</c:v>
                </c:pt>
                <c:pt idx="4452">
                  <c:v>7.5719000000000003E-4</c:v>
                </c:pt>
                <c:pt idx="4453">
                  <c:v>1.9726999999999999E-4</c:v>
                </c:pt>
                <c:pt idx="4454">
                  <c:v>-5.2508000000000003E-4</c:v>
                </c:pt>
                <c:pt idx="4455">
                  <c:v>-1.0304999999999999E-3</c:v>
                </c:pt>
                <c:pt idx="4456">
                  <c:v>-7.0684999999999997E-4</c:v>
                </c:pt>
                <c:pt idx="4457">
                  <c:v>-3.6514000000000002E-4</c:v>
                </c:pt>
                <c:pt idx="4458">
                  <c:v>-6.1156999999999997E-5</c:v>
                </c:pt>
                <c:pt idx="4459">
                  <c:v>-4.0720000000000001E-6</c:v>
                </c:pt>
                <c:pt idx="4460">
                  <c:v>-5.9256999999999999E-8</c:v>
                </c:pt>
                <c:pt idx="4461">
                  <c:v>6.4907000000000004E-6</c:v>
                </c:pt>
                <c:pt idx="4462">
                  <c:v>1.7674999999999999E-4</c:v>
                </c:pt>
                <c:pt idx="4463">
                  <c:v>1.1915E-2</c:v>
                </c:pt>
                <c:pt idx="4464">
                  <c:v>1.525E-2</c:v>
                </c:pt>
                <c:pt idx="4465">
                  <c:v>8.8614000000000002E-3</c:v>
                </c:pt>
                <c:pt idx="4466">
                  <c:v>6.0377E-3</c:v>
                </c:pt>
                <c:pt idx="4467">
                  <c:v>4.6804000000000004E-3</c:v>
                </c:pt>
                <c:pt idx="4468">
                  <c:v>3.8898000000000001E-3</c:v>
                </c:pt>
                <c:pt idx="4469">
                  <c:v>3.6491000000000002E-3</c:v>
                </c:pt>
                <c:pt idx="4470">
                  <c:v>4.2998000000000003E-3</c:v>
                </c:pt>
                <c:pt idx="4471">
                  <c:v>7.3904000000000001E-3</c:v>
                </c:pt>
                <c:pt idx="4472">
                  <c:v>1.1390000000000001E-2</c:v>
                </c:pt>
                <c:pt idx="4473">
                  <c:v>6.2819E-3</c:v>
                </c:pt>
                <c:pt idx="4474">
                  <c:v>2.8544999999999998E-3</c:v>
                </c:pt>
                <c:pt idx="4475">
                  <c:v>1.6031999999999999E-3</c:v>
                </c:pt>
                <c:pt idx="4476">
                  <c:v>1.8377999999999999E-3</c:v>
                </c:pt>
                <c:pt idx="4477">
                  <c:v>1.7602E-3</c:v>
                </c:pt>
                <c:pt idx="4478">
                  <c:v>3.5447999999999997E-5</c:v>
                </c:pt>
                <c:pt idx="4479">
                  <c:v>-3.7024000000000003E-5</c:v>
                </c:pt>
                <c:pt idx="4480">
                  <c:v>-1.7589E-4</c:v>
                </c:pt>
                <c:pt idx="4481">
                  <c:v>-3.0452000000000002E-4</c:v>
                </c:pt>
                <c:pt idx="4482">
                  <c:v>-1.8829E-4</c:v>
                </c:pt>
                <c:pt idx="4483">
                  <c:v>-3.7931E-5</c:v>
                </c:pt>
                <c:pt idx="4484">
                  <c:v>-5.8736000000000004E-7</c:v>
                </c:pt>
                <c:pt idx="4485">
                  <c:v>6.6511000000000006E-8</c:v>
                </c:pt>
                <c:pt idx="4486">
                  <c:v>1.3517000000000001E-7</c:v>
                </c:pt>
                <c:pt idx="4487">
                  <c:v>2.9133E-7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2.9731000000000001E-4</c:v>
                </c:pt>
                <c:pt idx="4492">
                  <c:v>1.4914999999999999E-2</c:v>
                </c:pt>
                <c:pt idx="4493">
                  <c:v>1.7454999999999998E-2</c:v>
                </c:pt>
                <c:pt idx="4494">
                  <c:v>9.9895000000000001E-3</c:v>
                </c:pt>
                <c:pt idx="4495">
                  <c:v>7.2668000000000003E-3</c:v>
                </c:pt>
                <c:pt idx="4496">
                  <c:v>5.4354E-3</c:v>
                </c:pt>
                <c:pt idx="4497">
                  <c:v>4.1302999999999999E-3</c:v>
                </c:pt>
                <c:pt idx="4498">
                  <c:v>3.5049999999999999E-3</c:v>
                </c:pt>
                <c:pt idx="4499">
                  <c:v>3.4072E-3</c:v>
                </c:pt>
                <c:pt idx="4500">
                  <c:v>3.0850999999999999E-3</c:v>
                </c:pt>
                <c:pt idx="4501">
                  <c:v>1.1888E-5</c:v>
                </c:pt>
                <c:pt idx="4502">
                  <c:v>3.2196000000000001E-5</c:v>
                </c:pt>
                <c:pt idx="4503">
                  <c:v>5.6286000000000003E-5</c:v>
                </c:pt>
                <c:pt idx="4504">
                  <c:v>-1.2234999999999999E-4</c:v>
                </c:pt>
                <c:pt idx="4505">
                  <c:v>-1.951E-4</c:v>
                </c:pt>
                <c:pt idx="4506">
                  <c:v>-8.0037999999999995E-5</c:v>
                </c:pt>
                <c:pt idx="4507">
                  <c:v>-2.675E-5</c:v>
                </c:pt>
                <c:pt idx="4508">
                  <c:v>1.0374E-6</c:v>
                </c:pt>
                <c:pt idx="4509">
                  <c:v>8.0309999999999995E-5</c:v>
                </c:pt>
                <c:pt idx="4510">
                  <c:v>1.2232000000000001E-4</c:v>
                </c:pt>
                <c:pt idx="4511">
                  <c:v>4.0061000000000002E-5</c:v>
                </c:pt>
                <c:pt idx="4512">
                  <c:v>9.4225E-6</c:v>
                </c:pt>
                <c:pt idx="4513">
                  <c:v>4.5614000000000001E-5</c:v>
                </c:pt>
                <c:pt idx="4514">
                  <c:v>1.3190000000000001E-4</c:v>
                </c:pt>
                <c:pt idx="4515">
                  <c:v>3.9373000000000001E-4</c:v>
                </c:pt>
                <c:pt idx="4516">
                  <c:v>1.6383999999999999E-2</c:v>
                </c:pt>
                <c:pt idx="4517">
                  <c:v>1.8595E-2</c:v>
                </c:pt>
                <c:pt idx="4518">
                  <c:v>1.2397E-2</c:v>
                </c:pt>
                <c:pt idx="4519">
                  <c:v>8.3520999999999995E-3</c:v>
                </c:pt>
                <c:pt idx="4520">
                  <c:v>6.2015000000000004E-3</c:v>
                </c:pt>
                <c:pt idx="4521">
                  <c:v>4.9119999999999997E-3</c:v>
                </c:pt>
                <c:pt idx="4522">
                  <c:v>4.1235999999999998E-3</c:v>
                </c:pt>
                <c:pt idx="4523">
                  <c:v>3.4277999999999999E-3</c:v>
                </c:pt>
                <c:pt idx="4524">
                  <c:v>2.5921E-3</c:v>
                </c:pt>
                <c:pt idx="4525">
                  <c:v>8.7785999999999995E-4</c:v>
                </c:pt>
                <c:pt idx="4526">
                  <c:v>-1.9071E-4</c:v>
                </c:pt>
                <c:pt idx="4527">
                  <c:v>-7.6062999999999999E-4</c:v>
                </c:pt>
                <c:pt idx="4528">
                  <c:v>-1.0189000000000001E-3</c:v>
                </c:pt>
                <c:pt idx="4529">
                  <c:v>-7.9409000000000001E-4</c:v>
                </c:pt>
                <c:pt idx="4530">
                  <c:v>-4.793E-4</c:v>
                </c:pt>
                <c:pt idx="4531">
                  <c:v>-9.6910999999999994E-5</c:v>
                </c:pt>
                <c:pt idx="4532">
                  <c:v>3.1856E-6</c:v>
                </c:pt>
                <c:pt idx="4533">
                  <c:v>2.0859000000000001E-5</c:v>
                </c:pt>
                <c:pt idx="4534">
                  <c:v>3.3062999999999998E-5</c:v>
                </c:pt>
                <c:pt idx="4535">
                  <c:v>3.4063000000000002E-5</c:v>
                </c:pt>
                <c:pt idx="4536">
                  <c:v>2.1285999999999999E-5</c:v>
                </c:pt>
                <c:pt idx="4537">
                  <c:v>1.8663000000000001E-5</c:v>
                </c:pt>
                <c:pt idx="4538">
                  <c:v>2.5264000000000001E-5</c:v>
                </c:pt>
                <c:pt idx="4539">
                  <c:v>2.5153000000000001E-5</c:v>
                </c:pt>
                <c:pt idx="4540">
                  <c:v>1.7306999999999999E-5</c:v>
                </c:pt>
                <c:pt idx="4541">
                  <c:v>2.5179999999999999E-6</c:v>
                </c:pt>
                <c:pt idx="4542">
                  <c:v>0</c:v>
                </c:pt>
                <c:pt idx="4543">
                  <c:v>7.1515000000000002E-8</c:v>
                </c:pt>
                <c:pt idx="4544">
                  <c:v>3.7183E-5</c:v>
                </c:pt>
                <c:pt idx="4545">
                  <c:v>4.4316000000000001E-4</c:v>
                </c:pt>
                <c:pt idx="4546">
                  <c:v>2.3446000000000001E-3</c:v>
                </c:pt>
                <c:pt idx="4547">
                  <c:v>1.487E-3</c:v>
                </c:pt>
                <c:pt idx="4548">
                  <c:v>1.7376E-3</c:v>
                </c:pt>
                <c:pt idx="4549">
                  <c:v>1.005E-3</c:v>
                </c:pt>
                <c:pt idx="4550">
                  <c:v>1.6264999999999999E-3</c:v>
                </c:pt>
                <c:pt idx="4551">
                  <c:v>2.0333999999999999E-3</c:v>
                </c:pt>
                <c:pt idx="4552">
                  <c:v>1.7879E-3</c:v>
                </c:pt>
                <c:pt idx="4553">
                  <c:v>8.7200999999999999E-4</c:v>
                </c:pt>
                <c:pt idx="4554">
                  <c:v>2.6183000000000001E-4</c:v>
                </c:pt>
                <c:pt idx="4555">
                  <c:v>2.1761999999999999E-4</c:v>
                </c:pt>
                <c:pt idx="4556">
                  <c:v>1.9366000000000001E-4</c:v>
                </c:pt>
                <c:pt idx="4557">
                  <c:v>1.142E-3</c:v>
                </c:pt>
                <c:pt idx="4558">
                  <c:v>2.8909999999999998E-4</c:v>
                </c:pt>
                <c:pt idx="4559">
                  <c:v>-3.925E-4</c:v>
                </c:pt>
                <c:pt idx="4560">
                  <c:v>-2.5335000000000001E-4</c:v>
                </c:pt>
                <c:pt idx="4561">
                  <c:v>-6.5791999999999996E-5</c:v>
                </c:pt>
                <c:pt idx="4562">
                  <c:v>1.7419999999999999E-5</c:v>
                </c:pt>
                <c:pt idx="4563">
                  <c:v>6.8136E-5</c:v>
                </c:pt>
                <c:pt idx="4564">
                  <c:v>6.1544000000000006E-5</c:v>
                </c:pt>
                <c:pt idx="4565">
                  <c:v>2.9283999999999999E-5</c:v>
                </c:pt>
                <c:pt idx="4566">
                  <c:v>3.2418E-5</c:v>
                </c:pt>
                <c:pt idx="4567">
                  <c:v>5.6206999999999999E-5</c:v>
                </c:pt>
                <c:pt idx="4568">
                  <c:v>1.1747E-4</c:v>
                </c:pt>
                <c:pt idx="4569">
                  <c:v>1.6322999999999999E-4</c:v>
                </c:pt>
                <c:pt idx="4570">
                  <c:v>1.0733E-4</c:v>
                </c:pt>
                <c:pt idx="4571">
                  <c:v>8.7556E-5</c:v>
                </c:pt>
                <c:pt idx="4572">
                  <c:v>1.3757E-4</c:v>
                </c:pt>
                <c:pt idx="4573">
                  <c:v>4.3128000000000003E-3</c:v>
                </c:pt>
                <c:pt idx="4574">
                  <c:v>2.1575E-2</c:v>
                </c:pt>
                <c:pt idx="4575">
                  <c:v>1.7735999999999998E-2</c:v>
                </c:pt>
                <c:pt idx="4576">
                  <c:v>1.3357000000000001E-2</c:v>
                </c:pt>
                <c:pt idx="4577">
                  <c:v>1.0612999999999999E-2</c:v>
                </c:pt>
                <c:pt idx="4578">
                  <c:v>8.9069000000000006E-3</c:v>
                </c:pt>
                <c:pt idx="4579">
                  <c:v>7.2288999999999999E-3</c:v>
                </c:pt>
                <c:pt idx="4580">
                  <c:v>5.6423000000000003E-3</c:v>
                </c:pt>
                <c:pt idx="4581">
                  <c:v>3.6670000000000001E-3</c:v>
                </c:pt>
                <c:pt idx="4582">
                  <c:v>2.0861E-3</c:v>
                </c:pt>
                <c:pt idx="4583">
                  <c:v>2.5600999999999998E-4</c:v>
                </c:pt>
                <c:pt idx="4584">
                  <c:v>-1.3432E-4</c:v>
                </c:pt>
                <c:pt idx="4585">
                  <c:v>-3.8456999999999999E-4</c:v>
                </c:pt>
                <c:pt idx="4586">
                  <c:v>-3.3422999999999998E-4</c:v>
                </c:pt>
                <c:pt idx="4587">
                  <c:v>-9.1038999999999994E-5</c:v>
                </c:pt>
                <c:pt idx="4588">
                  <c:v>-2.6007999999999999E-5</c:v>
                </c:pt>
                <c:pt idx="4589">
                  <c:v>-5.8275999999999999E-6</c:v>
                </c:pt>
                <c:pt idx="4590">
                  <c:v>2.1698000000000001E-5</c:v>
                </c:pt>
                <c:pt idx="4591">
                  <c:v>1.3406E-5</c:v>
                </c:pt>
                <c:pt idx="4592">
                  <c:v>2.4690999999999998E-6</c:v>
                </c:pt>
                <c:pt idx="4593">
                  <c:v>2.6542E-7</c:v>
                </c:pt>
                <c:pt idx="4594">
                  <c:v>1.0274999999999999E-6</c:v>
                </c:pt>
                <c:pt idx="4595">
                  <c:v>4.9695999999999998E-6</c:v>
                </c:pt>
                <c:pt idx="4596">
                  <c:v>1.6035999999999999E-3</c:v>
                </c:pt>
                <c:pt idx="4597">
                  <c:v>5.7371999999999996E-3</c:v>
                </c:pt>
                <c:pt idx="4598">
                  <c:v>1.0513E-2</c:v>
                </c:pt>
                <c:pt idx="4599">
                  <c:v>1.401E-2</c:v>
                </c:pt>
                <c:pt idx="4600">
                  <c:v>1.6004999999999998E-2</c:v>
                </c:pt>
                <c:pt idx="4601">
                  <c:v>1.8974000000000001E-2</c:v>
                </c:pt>
                <c:pt idx="4602">
                  <c:v>1.3958E-2</c:v>
                </c:pt>
                <c:pt idx="4603">
                  <c:v>8.5240999999999997E-3</c:v>
                </c:pt>
                <c:pt idx="4604">
                  <c:v>5.5303000000000001E-3</c:v>
                </c:pt>
                <c:pt idx="4605">
                  <c:v>5.0761000000000001E-3</c:v>
                </c:pt>
                <c:pt idx="4606">
                  <c:v>4.0905999999999998E-3</c:v>
                </c:pt>
                <c:pt idx="4607">
                  <c:v>2.9483999999999999E-3</c:v>
                </c:pt>
                <c:pt idx="4608">
                  <c:v>1.2899999999999999E-3</c:v>
                </c:pt>
                <c:pt idx="4609">
                  <c:v>7.8058000000000004E-5</c:v>
                </c:pt>
                <c:pt idx="4610">
                  <c:v>-3.2356000000000003E-4</c:v>
                </c:pt>
                <c:pt idx="4611">
                  <c:v>-4.0586000000000002E-4</c:v>
                </c:pt>
                <c:pt idx="4612">
                  <c:v>-1.6127000000000001E-4</c:v>
                </c:pt>
                <c:pt idx="4613">
                  <c:v>-5.3291999999999997E-5</c:v>
                </c:pt>
                <c:pt idx="4614">
                  <c:v>-3.0710999999999998E-5</c:v>
                </c:pt>
                <c:pt idx="4615">
                  <c:v>-2.0131000000000001E-5</c:v>
                </c:pt>
                <c:pt idx="4616">
                  <c:v>2.1525000000000001E-6</c:v>
                </c:pt>
                <c:pt idx="4617">
                  <c:v>2.7482E-4</c:v>
                </c:pt>
                <c:pt idx="4618">
                  <c:v>1.0697999999999999E-2</c:v>
                </c:pt>
                <c:pt idx="4619">
                  <c:v>2.1128999999999998E-2</c:v>
                </c:pt>
                <c:pt idx="4620">
                  <c:v>1.6655E-2</c:v>
                </c:pt>
                <c:pt idx="4621">
                  <c:v>1.1306999999999999E-2</c:v>
                </c:pt>
                <c:pt idx="4622">
                  <c:v>7.3511999999999996E-3</c:v>
                </c:pt>
                <c:pt idx="4623">
                  <c:v>6.6108E-3</c:v>
                </c:pt>
                <c:pt idx="4624">
                  <c:v>7.3559999999999997E-3</c:v>
                </c:pt>
                <c:pt idx="4625">
                  <c:v>5.1878000000000002E-3</c:v>
                </c:pt>
                <c:pt idx="4626">
                  <c:v>3.7969000000000002E-3</c:v>
                </c:pt>
                <c:pt idx="4627">
                  <c:v>3.1946000000000001E-3</c:v>
                </c:pt>
                <c:pt idx="4628">
                  <c:v>2.2997E-3</c:v>
                </c:pt>
                <c:pt idx="4629">
                  <c:v>1.0181000000000001E-3</c:v>
                </c:pt>
                <c:pt idx="4630">
                  <c:v>2.6103999999999998E-4</c:v>
                </c:pt>
                <c:pt idx="4631">
                  <c:v>1.3428E-4</c:v>
                </c:pt>
                <c:pt idx="4632">
                  <c:v>2.3189E-4</c:v>
                </c:pt>
                <c:pt idx="4633">
                  <c:v>5.4117E-4</c:v>
                </c:pt>
                <c:pt idx="4634">
                  <c:v>2.8497E-4</c:v>
                </c:pt>
                <c:pt idx="4635">
                  <c:v>2.3126000000000001E-4</c:v>
                </c:pt>
                <c:pt idx="4636">
                  <c:v>3.8371E-4</c:v>
                </c:pt>
                <c:pt idx="4637">
                  <c:v>3.4843999999999999E-4</c:v>
                </c:pt>
                <c:pt idx="4638">
                  <c:v>1.8767E-3</c:v>
                </c:pt>
                <c:pt idx="4639">
                  <c:v>1.4194E-2</c:v>
                </c:pt>
                <c:pt idx="4640">
                  <c:v>1.6333E-2</c:v>
                </c:pt>
                <c:pt idx="4641">
                  <c:v>1.0336E-2</c:v>
                </c:pt>
                <c:pt idx="4642">
                  <c:v>7.0327999999999996E-3</c:v>
                </c:pt>
                <c:pt idx="4643">
                  <c:v>5.1612000000000003E-3</c:v>
                </c:pt>
                <c:pt idx="4644">
                  <c:v>4.2288999999999998E-3</c:v>
                </c:pt>
                <c:pt idx="4645">
                  <c:v>3.64E-3</c:v>
                </c:pt>
                <c:pt idx="4646">
                  <c:v>3.0530000000000002E-3</c:v>
                </c:pt>
                <c:pt idx="4647">
                  <c:v>1.7058000000000002E-5</c:v>
                </c:pt>
                <c:pt idx="4648">
                  <c:v>1.0064000000000001E-5</c:v>
                </c:pt>
                <c:pt idx="4649">
                  <c:v>2.9855000000000001E-5</c:v>
                </c:pt>
                <c:pt idx="4650">
                  <c:v>2.5405000000000002E-5</c:v>
                </c:pt>
                <c:pt idx="4651">
                  <c:v>1.7020999999999998E-5</c:v>
                </c:pt>
                <c:pt idx="4652">
                  <c:v>6.8793999999999997E-6</c:v>
                </c:pt>
                <c:pt idx="4653">
                  <c:v>5.4786000000000004E-6</c:v>
                </c:pt>
                <c:pt idx="4654">
                  <c:v>1.6317999999999999E-5</c:v>
                </c:pt>
                <c:pt idx="4655">
                  <c:v>2.9524000000000001E-5</c:v>
                </c:pt>
                <c:pt idx="4656">
                  <c:v>3.0315E-5</c:v>
                </c:pt>
                <c:pt idx="4657">
                  <c:v>2.0908999999999999E-5</c:v>
                </c:pt>
                <c:pt idx="4658">
                  <c:v>2.0729000000000001E-5</c:v>
                </c:pt>
                <c:pt idx="4659">
                  <c:v>8.7208999999999998E-5</c:v>
                </c:pt>
                <c:pt idx="4660">
                  <c:v>2.1213999999999998E-3</c:v>
                </c:pt>
                <c:pt idx="4661">
                  <c:v>1.2083E-2</c:v>
                </c:pt>
                <c:pt idx="4662">
                  <c:v>1.0338E-2</c:v>
                </c:pt>
                <c:pt idx="4663">
                  <c:v>7.8417999999999995E-3</c:v>
                </c:pt>
                <c:pt idx="4664">
                  <c:v>5.4356999999999999E-3</c:v>
                </c:pt>
                <c:pt idx="4665">
                  <c:v>4.6652000000000004E-3</c:v>
                </c:pt>
                <c:pt idx="4666">
                  <c:v>4.6293999999999997E-3</c:v>
                </c:pt>
                <c:pt idx="4667">
                  <c:v>4.4911999999999999E-3</c:v>
                </c:pt>
                <c:pt idx="4668">
                  <c:v>3.9864999999999996E-3</c:v>
                </c:pt>
                <c:pt idx="4669">
                  <c:v>3.4838E-3</c:v>
                </c:pt>
                <c:pt idx="4670">
                  <c:v>1.0460999999999999E-3</c:v>
                </c:pt>
                <c:pt idx="4671">
                  <c:v>2.8394E-4</c:v>
                </c:pt>
                <c:pt idx="4672">
                  <c:v>2.798E-5</c:v>
                </c:pt>
                <c:pt idx="4673">
                  <c:v>3.6362999999999997E-5</c:v>
                </c:pt>
                <c:pt idx="4674">
                  <c:v>1.4106000000000001E-4</c:v>
                </c:pt>
                <c:pt idx="4675">
                  <c:v>3.4482000000000002E-4</c:v>
                </c:pt>
                <c:pt idx="4676">
                  <c:v>4.6516E-4</c:v>
                </c:pt>
                <c:pt idx="4677">
                  <c:v>2.4161000000000001E-4</c:v>
                </c:pt>
                <c:pt idx="4678">
                  <c:v>4.5306999999999998E-5</c:v>
                </c:pt>
                <c:pt idx="4679">
                  <c:v>9.7642000000000005E-6</c:v>
                </c:pt>
                <c:pt idx="4680">
                  <c:v>3.1090000000000002E-5</c:v>
                </c:pt>
                <c:pt idx="4681">
                  <c:v>1.0967999999999999E-4</c:v>
                </c:pt>
                <c:pt idx="4682">
                  <c:v>2.6518000000000001E-4</c:v>
                </c:pt>
                <c:pt idx="4683">
                  <c:v>3.2703000000000002E-4</c:v>
                </c:pt>
                <c:pt idx="4684">
                  <c:v>9.6348999999999995E-5</c:v>
                </c:pt>
                <c:pt idx="4685">
                  <c:v>2.3062999999999999E-5</c:v>
                </c:pt>
                <c:pt idx="4686">
                  <c:v>1.1697E-4</c:v>
                </c:pt>
                <c:pt idx="4687">
                  <c:v>1.5449999999999999E-3</c:v>
                </c:pt>
                <c:pt idx="4688">
                  <c:v>4.2818999999999999E-3</c:v>
                </c:pt>
                <c:pt idx="4689">
                  <c:v>3.7701000000000002E-3</c:v>
                </c:pt>
                <c:pt idx="4690">
                  <c:v>2.9431000000000001E-3</c:v>
                </c:pt>
                <c:pt idx="4691">
                  <c:v>2.2014000000000001E-3</c:v>
                </c:pt>
                <c:pt idx="4692">
                  <c:v>1.7009E-3</c:v>
                </c:pt>
                <c:pt idx="4693">
                  <c:v>4.8177000000000002E-4</c:v>
                </c:pt>
                <c:pt idx="4694">
                  <c:v>3.1054999999999999E-4</c:v>
                </c:pt>
                <c:pt idx="4695">
                  <c:v>3.2175999999999998E-4</c:v>
                </c:pt>
                <c:pt idx="4696">
                  <c:v>3.4509999999999999E-4</c:v>
                </c:pt>
                <c:pt idx="4697">
                  <c:v>2.4423000000000001E-4</c:v>
                </c:pt>
                <c:pt idx="4698">
                  <c:v>1.6473E-4</c:v>
                </c:pt>
                <c:pt idx="4699">
                  <c:v>6.5069999999999999E-5</c:v>
                </c:pt>
                <c:pt idx="4700">
                  <c:v>1.1302E-6</c:v>
                </c:pt>
                <c:pt idx="4701">
                  <c:v>4.8086999999999999E-12</c:v>
                </c:pt>
                <c:pt idx="4702">
                  <c:v>7.9778000000000001E-6</c:v>
                </c:pt>
                <c:pt idx="4703">
                  <c:v>1.3564E-4</c:v>
                </c:pt>
                <c:pt idx="4704">
                  <c:v>5.4936999999999998E-4</c:v>
                </c:pt>
                <c:pt idx="4705">
                  <c:v>3.8392E-4</c:v>
                </c:pt>
                <c:pt idx="4706">
                  <c:v>6.2996000000000005E-5</c:v>
                </c:pt>
                <c:pt idx="4707">
                  <c:v>5.9497999999999999E-5</c:v>
                </c:pt>
                <c:pt idx="4708">
                  <c:v>1.5349E-4</c:v>
                </c:pt>
                <c:pt idx="4709">
                  <c:v>2.9658000000000001E-4</c:v>
                </c:pt>
                <c:pt idx="4710">
                  <c:v>3.2139000000000001E-4</c:v>
                </c:pt>
                <c:pt idx="4711">
                  <c:v>2.151E-4</c:v>
                </c:pt>
                <c:pt idx="4712">
                  <c:v>1.7468E-4</c:v>
                </c:pt>
                <c:pt idx="4713">
                  <c:v>2.4657999999999999E-4</c:v>
                </c:pt>
                <c:pt idx="4714">
                  <c:v>5.5738000000000001E-4</c:v>
                </c:pt>
                <c:pt idx="4715">
                  <c:v>1.2419E-3</c:v>
                </c:pt>
                <c:pt idx="4716">
                  <c:v>2.3506999999999998E-3</c:v>
                </c:pt>
                <c:pt idx="4717">
                  <c:v>1.6237999999999999E-3</c:v>
                </c:pt>
                <c:pt idx="4718">
                  <c:v>2.0712999999999999E-3</c:v>
                </c:pt>
                <c:pt idx="4719">
                  <c:v>1.7017E-3</c:v>
                </c:pt>
                <c:pt idx="4720">
                  <c:v>1.7736E-3</c:v>
                </c:pt>
                <c:pt idx="4721">
                  <c:v>1.6213E-3</c:v>
                </c:pt>
                <c:pt idx="4722">
                  <c:v>1.9082000000000001E-3</c:v>
                </c:pt>
                <c:pt idx="4723">
                  <c:v>1.7359000000000001E-3</c:v>
                </c:pt>
                <c:pt idx="4724">
                  <c:v>2.0320999999999998E-3</c:v>
                </c:pt>
                <c:pt idx="4725">
                  <c:v>1.3470999999999999E-3</c:v>
                </c:pt>
                <c:pt idx="4726">
                  <c:v>3.4068999999999999E-4</c:v>
                </c:pt>
                <c:pt idx="4727">
                  <c:v>1.4378000000000001E-4</c:v>
                </c:pt>
                <c:pt idx="4728">
                  <c:v>2.5520999999999998E-5</c:v>
                </c:pt>
                <c:pt idx="4729">
                  <c:v>1.0674999999999999E-6</c:v>
                </c:pt>
                <c:pt idx="4730">
                  <c:v>1.3038E-5</c:v>
                </c:pt>
                <c:pt idx="4731">
                  <c:v>2.2204000000000001E-4</c:v>
                </c:pt>
                <c:pt idx="4732">
                  <c:v>7.0365E-4</c:v>
                </c:pt>
                <c:pt idx="4733">
                  <c:v>8.2242000000000003E-4</c:v>
                </c:pt>
                <c:pt idx="4734">
                  <c:v>5.4684999999999998E-4</c:v>
                </c:pt>
                <c:pt idx="4735">
                  <c:v>4.0892000000000001E-4</c:v>
                </c:pt>
                <c:pt idx="4736">
                  <c:v>4.1353000000000001E-4</c:v>
                </c:pt>
                <c:pt idx="4737">
                  <c:v>9.7398999999999999E-4</c:v>
                </c:pt>
                <c:pt idx="4738">
                  <c:v>1.369E-3</c:v>
                </c:pt>
                <c:pt idx="4739">
                  <c:v>1.8755E-3</c:v>
                </c:pt>
                <c:pt idx="4740">
                  <c:v>2.0070999999999999E-3</c:v>
                </c:pt>
                <c:pt idx="4741">
                  <c:v>1.9599000000000001E-3</c:v>
                </c:pt>
                <c:pt idx="4742">
                  <c:v>1.5486E-3</c:v>
                </c:pt>
                <c:pt idx="4743">
                  <c:v>4.1032999999999998E-4</c:v>
                </c:pt>
                <c:pt idx="4744">
                  <c:v>2.3211999999999999E-4</c:v>
                </c:pt>
                <c:pt idx="4745">
                  <c:v>1.709E-3</c:v>
                </c:pt>
                <c:pt idx="4746">
                  <c:v>1.7982E-3</c:v>
                </c:pt>
                <c:pt idx="4747">
                  <c:v>1.3722999999999999E-3</c:v>
                </c:pt>
                <c:pt idx="4748">
                  <c:v>1.5187E-3</c:v>
                </c:pt>
                <c:pt idx="4749">
                  <c:v>1.6856E-3</c:v>
                </c:pt>
                <c:pt idx="4750">
                  <c:v>1.0512E-3</c:v>
                </c:pt>
                <c:pt idx="4751">
                  <c:v>6.6606E-4</c:v>
                </c:pt>
                <c:pt idx="4752">
                  <c:v>3.4782999999999998E-4</c:v>
                </c:pt>
                <c:pt idx="4753">
                  <c:v>1.2197999999999999E-4</c:v>
                </c:pt>
                <c:pt idx="4754">
                  <c:v>3.7116000000000002E-5</c:v>
                </c:pt>
                <c:pt idx="4755">
                  <c:v>1.7443999999999999E-3</c:v>
                </c:pt>
                <c:pt idx="4756">
                  <c:v>1.1856999999999999E-2</c:v>
                </c:pt>
                <c:pt idx="4757">
                  <c:v>1.2429000000000001E-2</c:v>
                </c:pt>
                <c:pt idx="4758">
                  <c:v>6.4841999999999999E-3</c:v>
                </c:pt>
                <c:pt idx="4759">
                  <c:v>4.0289000000000002E-3</c:v>
                </c:pt>
                <c:pt idx="4760">
                  <c:v>2.8609999999999998E-3</c:v>
                </c:pt>
                <c:pt idx="4761">
                  <c:v>0</c:v>
                </c:pt>
                <c:pt idx="4762">
                  <c:v>-8.3612999999999999E-10</c:v>
                </c:pt>
                <c:pt idx="4763">
                  <c:v>-1.6405999999999998E-5</c:v>
                </c:pt>
                <c:pt idx="4764">
                  <c:v>-1.3818000000000001E-4</c:v>
                </c:pt>
                <c:pt idx="4765">
                  <c:v>-8.9720000000000002E-4</c:v>
                </c:pt>
                <c:pt idx="4766">
                  <c:v>-1.5195E-3</c:v>
                </c:pt>
                <c:pt idx="4767">
                  <c:v>-1.3064000000000001E-3</c:v>
                </c:pt>
                <c:pt idx="4768">
                  <c:v>-8.9033999999999999E-4</c:v>
                </c:pt>
                <c:pt idx="4769">
                  <c:v>-3.4971999999999998E-4</c:v>
                </c:pt>
                <c:pt idx="4770">
                  <c:v>5.7492999999999997E-3</c:v>
                </c:pt>
                <c:pt idx="4771">
                  <c:v>2.1291999999999998E-2</c:v>
                </c:pt>
                <c:pt idx="4772">
                  <c:v>1.3321E-2</c:v>
                </c:pt>
                <c:pt idx="4773">
                  <c:v>9.2995999999999999E-3</c:v>
                </c:pt>
                <c:pt idx="4774">
                  <c:v>8.4384000000000004E-3</c:v>
                </c:pt>
                <c:pt idx="4775">
                  <c:v>1.1226E-2</c:v>
                </c:pt>
                <c:pt idx="4776">
                  <c:v>1.0212000000000001E-2</c:v>
                </c:pt>
                <c:pt idx="4777">
                  <c:v>7.4135E-3</c:v>
                </c:pt>
                <c:pt idx="4778">
                  <c:v>3.6771E-3</c:v>
                </c:pt>
                <c:pt idx="4779">
                  <c:v>2.9302E-3</c:v>
                </c:pt>
                <c:pt idx="4780">
                  <c:v>2.7507E-3</c:v>
                </c:pt>
                <c:pt idx="4781">
                  <c:v>3.3222999999999998E-3</c:v>
                </c:pt>
                <c:pt idx="4782">
                  <c:v>2.0362000000000002E-2</c:v>
                </c:pt>
                <c:pt idx="4783">
                  <c:v>6.9082000000000005E-2</c:v>
                </c:pt>
                <c:pt idx="4784">
                  <c:v>2.3615000000000001E-2</c:v>
                </c:pt>
                <c:pt idx="4785">
                  <c:v>6.8640999999999997E-3</c:v>
                </c:pt>
                <c:pt idx="4786">
                  <c:v>7.9258999999999996E-3</c:v>
                </c:pt>
                <c:pt idx="4787">
                  <c:v>6.7384999999999997E-3</c:v>
                </c:pt>
                <c:pt idx="4788">
                  <c:v>5.1733999999999999E-3</c:v>
                </c:pt>
                <c:pt idx="4789">
                  <c:v>3.1353000000000002E-3</c:v>
                </c:pt>
                <c:pt idx="4790">
                  <c:v>2.7797E-3</c:v>
                </c:pt>
                <c:pt idx="4791">
                  <c:v>1.7013E-3</c:v>
                </c:pt>
                <c:pt idx="4792">
                  <c:v>1.7662999999999999E-4</c:v>
                </c:pt>
                <c:pt idx="4793">
                  <c:v>-6.8641999999999998E-5</c:v>
                </c:pt>
                <c:pt idx="4794">
                  <c:v>-2.5206999999999999E-3</c:v>
                </c:pt>
                <c:pt idx="4795">
                  <c:v>-1.7420000000000001E-3</c:v>
                </c:pt>
                <c:pt idx="4796">
                  <c:v>-3.7336999999999998E-4</c:v>
                </c:pt>
                <c:pt idx="4797">
                  <c:v>-9.7295999999999998E-5</c:v>
                </c:pt>
                <c:pt idx="4798">
                  <c:v>-3.2132000000000003E-5</c:v>
                </c:pt>
                <c:pt idx="4799">
                  <c:v>-2.7736999999999999E-5</c:v>
                </c:pt>
                <c:pt idx="4800">
                  <c:v>2.9683E-6</c:v>
                </c:pt>
                <c:pt idx="4801">
                  <c:v>2.084E-4</c:v>
                </c:pt>
                <c:pt idx="4802">
                  <c:v>7.3402999999999999E-4</c:v>
                </c:pt>
                <c:pt idx="4803">
                  <c:v>9.1243999999999995E-3</c:v>
                </c:pt>
                <c:pt idx="4804">
                  <c:v>4.3074000000000001E-2</c:v>
                </c:pt>
                <c:pt idx="4805">
                  <c:v>4.3826999999999998E-2</c:v>
                </c:pt>
                <c:pt idx="4806">
                  <c:v>4.1044999999999998E-2</c:v>
                </c:pt>
                <c:pt idx="4807">
                  <c:v>2.3730999999999999E-2</c:v>
                </c:pt>
                <c:pt idx="4808">
                  <c:v>1.1361E-2</c:v>
                </c:pt>
                <c:pt idx="4809">
                  <c:v>5.6156000000000001E-3</c:v>
                </c:pt>
                <c:pt idx="4810">
                  <c:v>3.6202999999999999E-3</c:v>
                </c:pt>
                <c:pt idx="4811">
                  <c:v>2.9486999999999998E-3</c:v>
                </c:pt>
                <c:pt idx="4812">
                  <c:v>2.7601000000000001E-3</c:v>
                </c:pt>
                <c:pt idx="4813">
                  <c:v>2.6351999999999999E-3</c:v>
                </c:pt>
                <c:pt idx="4814">
                  <c:v>1.6726E-3</c:v>
                </c:pt>
                <c:pt idx="4815">
                  <c:v>1.9281000000000001E-5</c:v>
                </c:pt>
                <c:pt idx="4816">
                  <c:v>1.6203000000000001E-5</c:v>
                </c:pt>
                <c:pt idx="4817">
                  <c:v>-4.6035999999999999E-4</c:v>
                </c:pt>
                <c:pt idx="4818">
                  <c:v>-3.1118999999999998E-4</c:v>
                </c:pt>
                <c:pt idx="4819">
                  <c:v>-4.9153999999999997E-5</c:v>
                </c:pt>
                <c:pt idx="4820">
                  <c:v>-9.3625000000000006E-6</c:v>
                </c:pt>
                <c:pt idx="4821">
                  <c:v>-9.4654999999999994E-6</c:v>
                </c:pt>
                <c:pt idx="4822">
                  <c:v>-3.6689000000000001E-5</c:v>
                </c:pt>
                <c:pt idx="4823">
                  <c:v>-5.6010999999999995E-4</c:v>
                </c:pt>
                <c:pt idx="4824">
                  <c:v>-1.761E-3</c:v>
                </c:pt>
                <c:pt idx="4825">
                  <c:v>-3.1388000000000002E-3</c:v>
                </c:pt>
                <c:pt idx="4826">
                  <c:v>-3.3153000000000002E-3</c:v>
                </c:pt>
                <c:pt idx="4827">
                  <c:v>-2.5468000000000001E-3</c:v>
                </c:pt>
                <c:pt idx="4828">
                  <c:v>-8.4159999999999997E-4</c:v>
                </c:pt>
                <c:pt idx="4829">
                  <c:v>-3.1758999999999997E-4</c:v>
                </c:pt>
                <c:pt idx="4830">
                  <c:v>4.8857000000000003E-5</c:v>
                </c:pt>
                <c:pt idx="4831">
                  <c:v>9.4902000000000007E-3</c:v>
                </c:pt>
                <c:pt idx="4832">
                  <c:v>2.8760999999999998E-2</c:v>
                </c:pt>
                <c:pt idx="4833">
                  <c:v>2.1950999999999998E-2</c:v>
                </c:pt>
                <c:pt idx="4834">
                  <c:v>1.3321E-2</c:v>
                </c:pt>
                <c:pt idx="4835">
                  <c:v>6.1050999999999996E-3</c:v>
                </c:pt>
                <c:pt idx="4836">
                  <c:v>4.4137999999999998E-3</c:v>
                </c:pt>
                <c:pt idx="4837">
                  <c:v>4.2710999999999999E-3</c:v>
                </c:pt>
                <c:pt idx="4838">
                  <c:v>3.3974999999999999E-3</c:v>
                </c:pt>
                <c:pt idx="4839">
                  <c:v>2.5826E-3</c:v>
                </c:pt>
                <c:pt idx="4840">
                  <c:v>1.2233999999999999E-3</c:v>
                </c:pt>
                <c:pt idx="4841">
                  <c:v>1.6687000000000001E-5</c:v>
                </c:pt>
                <c:pt idx="4842">
                  <c:v>-4.4484E-4</c:v>
                </c:pt>
                <c:pt idx="4843">
                  <c:v>-4.6214999999999998E-4</c:v>
                </c:pt>
                <c:pt idx="4844">
                  <c:v>-1.1459E-4</c:v>
                </c:pt>
                <c:pt idx="4845">
                  <c:v>5.0379E-5</c:v>
                </c:pt>
                <c:pt idx="4846">
                  <c:v>8.5452E-4</c:v>
                </c:pt>
                <c:pt idx="4847">
                  <c:v>1.013E-3</c:v>
                </c:pt>
                <c:pt idx="4848">
                  <c:v>7.0531000000000001E-4</c:v>
                </c:pt>
                <c:pt idx="4849">
                  <c:v>1.6793999999999999E-4</c:v>
                </c:pt>
                <c:pt idx="4850">
                  <c:v>4.9195E-4</c:v>
                </c:pt>
                <c:pt idx="4851">
                  <c:v>6.3148999999999996E-4</c:v>
                </c:pt>
                <c:pt idx="4852">
                  <c:v>2.1316999999999999E-4</c:v>
                </c:pt>
                <c:pt idx="4853">
                  <c:v>4.1743999999999999E-5</c:v>
                </c:pt>
                <c:pt idx="4854">
                  <c:v>1.0139000000000001E-5</c:v>
                </c:pt>
                <c:pt idx="4855">
                  <c:v>1.5712000000000001E-5</c:v>
                </c:pt>
                <c:pt idx="4856">
                  <c:v>8.2577999999999994E-5</c:v>
                </c:pt>
                <c:pt idx="4857">
                  <c:v>3.5122000000000002E-4</c:v>
                </c:pt>
                <c:pt idx="4858">
                  <c:v>9.4014999999999995E-4</c:v>
                </c:pt>
                <c:pt idx="4859">
                  <c:v>1.1655999999999999E-3</c:v>
                </c:pt>
                <c:pt idx="4860">
                  <c:v>3.2555000000000001E-3</c:v>
                </c:pt>
                <c:pt idx="4861">
                  <c:v>9.3372000000000004E-3</c:v>
                </c:pt>
                <c:pt idx="4862">
                  <c:v>7.8507000000000004E-3</c:v>
                </c:pt>
                <c:pt idx="4863">
                  <c:v>4.6408999999999999E-3</c:v>
                </c:pt>
                <c:pt idx="4864">
                  <c:v>3.2125999999999999E-3</c:v>
                </c:pt>
                <c:pt idx="4865">
                  <c:v>2.0051000000000001E-3</c:v>
                </c:pt>
                <c:pt idx="4866">
                  <c:v>1.4771000000000001E-4</c:v>
                </c:pt>
                <c:pt idx="4867">
                  <c:v>1.3988999999999999E-4</c:v>
                </c:pt>
                <c:pt idx="4868">
                  <c:v>1.5197E-4</c:v>
                </c:pt>
                <c:pt idx="4869">
                  <c:v>2.7318999999999998E-4</c:v>
                </c:pt>
                <c:pt idx="4870">
                  <c:v>1.1418000000000001E-3</c:v>
                </c:pt>
                <c:pt idx="4871">
                  <c:v>1.8529E-2</c:v>
                </c:pt>
                <c:pt idx="4872">
                  <c:v>3.4356999999999999E-2</c:v>
                </c:pt>
                <c:pt idx="4873">
                  <c:v>3.5542999999999998E-2</c:v>
                </c:pt>
                <c:pt idx="4874">
                  <c:v>2.911E-2</c:v>
                </c:pt>
                <c:pt idx="4875">
                  <c:v>2.4323999999999998E-2</c:v>
                </c:pt>
                <c:pt idx="4876">
                  <c:v>1.4949E-2</c:v>
                </c:pt>
                <c:pt idx="4877">
                  <c:v>6.0867999999999998E-3</c:v>
                </c:pt>
                <c:pt idx="4878">
                  <c:v>6.0181999999999996E-3</c:v>
                </c:pt>
                <c:pt idx="4879">
                  <c:v>4.9559000000000001E-3</c:v>
                </c:pt>
                <c:pt idx="4880">
                  <c:v>2.2764E-3</c:v>
                </c:pt>
                <c:pt idx="4881">
                  <c:v>4.3221999999999998E-4</c:v>
                </c:pt>
                <c:pt idx="4882">
                  <c:v>-2.6427999999999998E-4</c:v>
                </c:pt>
                <c:pt idx="4883">
                  <c:v>-2.8511000000000001E-3</c:v>
                </c:pt>
                <c:pt idx="4884">
                  <c:v>-2.0214E-3</c:v>
                </c:pt>
                <c:pt idx="4885">
                  <c:v>-4.7836999999999999E-4</c:v>
                </c:pt>
                <c:pt idx="4886">
                  <c:v>-2.9292E-5</c:v>
                </c:pt>
                <c:pt idx="4887">
                  <c:v>-2.7530000000000002E-6</c:v>
                </c:pt>
                <c:pt idx="4888">
                  <c:v>-2.8184E-6</c:v>
                </c:pt>
                <c:pt idx="4889">
                  <c:v>-4.2799999999999997E-6</c:v>
                </c:pt>
                <c:pt idx="4890">
                  <c:v>2.1160000000000001E-5</c:v>
                </c:pt>
                <c:pt idx="4891">
                  <c:v>3.0655999999999999E-4</c:v>
                </c:pt>
                <c:pt idx="4892">
                  <c:v>5.8146000000000001E-4</c:v>
                </c:pt>
                <c:pt idx="4893">
                  <c:v>1.0394E-2</c:v>
                </c:pt>
                <c:pt idx="4894">
                  <c:v>4.0784000000000001E-2</c:v>
                </c:pt>
                <c:pt idx="4895">
                  <c:v>5.4035E-2</c:v>
                </c:pt>
                <c:pt idx="4896">
                  <c:v>4.4853999999999998E-2</c:v>
                </c:pt>
                <c:pt idx="4897">
                  <c:v>2.4188999999999999E-2</c:v>
                </c:pt>
                <c:pt idx="4898">
                  <c:v>1.0168E-2</c:v>
                </c:pt>
                <c:pt idx="4899">
                  <c:v>1.7814E-3</c:v>
                </c:pt>
                <c:pt idx="4900">
                  <c:v>2.0734999999999998E-3</c:v>
                </c:pt>
                <c:pt idx="4901">
                  <c:v>3.2304E-3</c:v>
                </c:pt>
                <c:pt idx="4902">
                  <c:v>3.3961E-3</c:v>
                </c:pt>
                <c:pt idx="4903">
                  <c:v>2.3005999999999999E-3</c:v>
                </c:pt>
                <c:pt idx="4904">
                  <c:v>2.0698000000000001E-3</c:v>
                </c:pt>
                <c:pt idx="4905">
                  <c:v>4.8347000000000003E-5</c:v>
                </c:pt>
                <c:pt idx="4906">
                  <c:v>2.0934E-5</c:v>
                </c:pt>
                <c:pt idx="4907">
                  <c:v>-1.0708E-4</c:v>
                </c:pt>
                <c:pt idx="4908">
                  <c:v>-1.5846999999999999E-5</c:v>
                </c:pt>
                <c:pt idx="4909">
                  <c:v>3.0207000000000001E-5</c:v>
                </c:pt>
                <c:pt idx="4910">
                  <c:v>2.4799000000000002E-4</c:v>
                </c:pt>
                <c:pt idx="4911">
                  <c:v>1.9248999999999999E-2</c:v>
                </c:pt>
                <c:pt idx="4912">
                  <c:v>3.7586000000000001E-2</c:v>
                </c:pt>
                <c:pt idx="4913">
                  <c:v>2.7007E-2</c:v>
                </c:pt>
                <c:pt idx="4914">
                  <c:v>2.2790999999999999E-2</c:v>
                </c:pt>
                <c:pt idx="4915">
                  <c:v>2.6136E-2</c:v>
                </c:pt>
                <c:pt idx="4916">
                  <c:v>2.6138999999999999E-2</c:v>
                </c:pt>
                <c:pt idx="4917">
                  <c:v>1.8696999999999998E-2</c:v>
                </c:pt>
                <c:pt idx="4918">
                  <c:v>1.2828000000000001E-2</c:v>
                </c:pt>
                <c:pt idx="4919">
                  <c:v>6.1168999999999998E-3</c:v>
                </c:pt>
                <c:pt idx="4920">
                  <c:v>7.3597999999999997E-3</c:v>
                </c:pt>
                <c:pt idx="4921">
                  <c:v>5.2607000000000001E-3</c:v>
                </c:pt>
                <c:pt idx="4922">
                  <c:v>2.6462999999999999E-3</c:v>
                </c:pt>
                <c:pt idx="4923">
                  <c:v>1.5004E-3</c:v>
                </c:pt>
                <c:pt idx="4924">
                  <c:v>1.2657E-3</c:v>
                </c:pt>
                <c:pt idx="4925">
                  <c:v>1.5569999999999999E-4</c:v>
                </c:pt>
                <c:pt idx="4926">
                  <c:v>-4.6536999999999998E-5</c:v>
                </c:pt>
                <c:pt idx="4927">
                  <c:v>-4.6353000000000002E-5</c:v>
                </c:pt>
                <c:pt idx="4928">
                  <c:v>-8.7659999999999998E-5</c:v>
                </c:pt>
                <c:pt idx="4929">
                  <c:v>-3.5115E-4</c:v>
                </c:pt>
                <c:pt idx="4930">
                  <c:v>-6.6580999999999997E-4</c:v>
                </c:pt>
                <c:pt idx="4931">
                  <c:v>-1.5039999999999999E-3</c:v>
                </c:pt>
                <c:pt idx="4932">
                  <c:v>-1.4192E-3</c:v>
                </c:pt>
                <c:pt idx="4933">
                  <c:v>4.5535000000000003E-3</c:v>
                </c:pt>
                <c:pt idx="4934">
                  <c:v>1.6958000000000001E-2</c:v>
                </c:pt>
                <c:pt idx="4935">
                  <c:v>1.1616E-2</c:v>
                </c:pt>
                <c:pt idx="4936">
                  <c:v>7.9384E-3</c:v>
                </c:pt>
                <c:pt idx="4937">
                  <c:v>8.1814999999999995E-3</c:v>
                </c:pt>
                <c:pt idx="4938">
                  <c:v>9.1561999999999998E-3</c:v>
                </c:pt>
                <c:pt idx="4939">
                  <c:v>1.0224E-2</c:v>
                </c:pt>
                <c:pt idx="4940">
                  <c:v>9.2861999999999997E-3</c:v>
                </c:pt>
                <c:pt idx="4941">
                  <c:v>6.7367E-3</c:v>
                </c:pt>
                <c:pt idx="4942">
                  <c:v>3.8814000000000001E-3</c:v>
                </c:pt>
                <c:pt idx="4943">
                  <c:v>3.7812000000000002E-3</c:v>
                </c:pt>
                <c:pt idx="4944">
                  <c:v>2.6308E-3</c:v>
                </c:pt>
                <c:pt idx="4945">
                  <c:v>1.0081999999999999E-3</c:v>
                </c:pt>
                <c:pt idx="4946">
                  <c:v>6.2078000000000003E-4</c:v>
                </c:pt>
                <c:pt idx="4947">
                  <c:v>1.4372000000000001E-4</c:v>
                </c:pt>
                <c:pt idx="4948">
                  <c:v>2.1708E-4</c:v>
                </c:pt>
                <c:pt idx="4949">
                  <c:v>3.4766000000000002E-4</c:v>
                </c:pt>
                <c:pt idx="4950">
                  <c:v>2.5342000000000002E-4</c:v>
                </c:pt>
                <c:pt idx="4951">
                  <c:v>1.3634000000000001E-3</c:v>
                </c:pt>
                <c:pt idx="4952">
                  <c:v>3.6447E-2</c:v>
                </c:pt>
                <c:pt idx="4953">
                  <c:v>2.6921E-2</c:v>
                </c:pt>
                <c:pt idx="4954">
                  <c:v>1.7929E-2</c:v>
                </c:pt>
                <c:pt idx="4955">
                  <c:v>9.8785000000000001E-3</c:v>
                </c:pt>
                <c:pt idx="4956">
                  <c:v>5.9992999999999999E-3</c:v>
                </c:pt>
                <c:pt idx="4957">
                  <c:v>4.5053000000000003E-3</c:v>
                </c:pt>
                <c:pt idx="4958">
                  <c:v>3.552E-3</c:v>
                </c:pt>
                <c:pt idx="4959">
                  <c:v>3.0389000000000002E-3</c:v>
                </c:pt>
                <c:pt idx="4960">
                  <c:v>1.0724E-3</c:v>
                </c:pt>
                <c:pt idx="4961">
                  <c:v>4.5893000000000003E-5</c:v>
                </c:pt>
                <c:pt idx="4962">
                  <c:v>1.7589999999999999E-4</c:v>
                </c:pt>
                <c:pt idx="4963">
                  <c:v>3.0884E-4</c:v>
                </c:pt>
                <c:pt idx="4964">
                  <c:v>6.4950000000000007E-5</c:v>
                </c:pt>
                <c:pt idx="4965">
                  <c:v>0</c:v>
                </c:pt>
                <c:pt idx="4966">
                  <c:v>0</c:v>
                </c:pt>
                <c:pt idx="4967">
                  <c:v>0</c:v>
                </c:pt>
                <c:pt idx="4968">
                  <c:v>1.9270999999999999E-4</c:v>
                </c:pt>
                <c:pt idx="4969">
                  <c:v>1.1853000000000001E-2</c:v>
                </c:pt>
                <c:pt idx="4970">
                  <c:v>1.2565E-2</c:v>
                </c:pt>
                <c:pt idx="4971">
                  <c:v>7.6791000000000003E-3</c:v>
                </c:pt>
                <c:pt idx="4972">
                  <c:v>4.2309000000000001E-3</c:v>
                </c:pt>
                <c:pt idx="4973">
                  <c:v>2.9072999999999998E-3</c:v>
                </c:pt>
                <c:pt idx="4974">
                  <c:v>2.4927999999999999E-5</c:v>
                </c:pt>
                <c:pt idx="4975">
                  <c:v>1.2135E-5</c:v>
                </c:pt>
                <c:pt idx="4976">
                  <c:v>3.6454E-5</c:v>
                </c:pt>
                <c:pt idx="4977">
                  <c:v>6.6475000000000003E-5</c:v>
                </c:pt>
                <c:pt idx="4978">
                  <c:v>2.4688000000000001E-5</c:v>
                </c:pt>
                <c:pt idx="4979">
                  <c:v>6.3775999999999997E-6</c:v>
                </c:pt>
                <c:pt idx="4980">
                  <c:v>9.3045000000000004E-6</c:v>
                </c:pt>
                <c:pt idx="4981">
                  <c:v>3.6467999999999997E-5</c:v>
                </c:pt>
                <c:pt idx="4982">
                  <c:v>1.2659999999999999E-4</c:v>
                </c:pt>
                <c:pt idx="4983">
                  <c:v>2.9301000000000002E-4</c:v>
                </c:pt>
                <c:pt idx="4984">
                  <c:v>4.5344999999999999E-4</c:v>
                </c:pt>
                <c:pt idx="4985">
                  <c:v>1.0283E-3</c:v>
                </c:pt>
                <c:pt idx="4986">
                  <c:v>6.3011000000000002E-4</c:v>
                </c:pt>
                <c:pt idx="4987">
                  <c:v>9.0127E-5</c:v>
                </c:pt>
                <c:pt idx="4988">
                  <c:v>3.5982000000000001E-4</c:v>
                </c:pt>
                <c:pt idx="4989">
                  <c:v>1.5899E-3</c:v>
                </c:pt>
                <c:pt idx="4990">
                  <c:v>2.1749E-3</c:v>
                </c:pt>
                <c:pt idx="4991">
                  <c:v>1.2241999999999999E-3</c:v>
                </c:pt>
                <c:pt idx="4992">
                  <c:v>7.0094000000000005E-4</c:v>
                </c:pt>
                <c:pt idx="4993">
                  <c:v>0</c:v>
                </c:pt>
                <c:pt idx="4994">
                  <c:v>0</c:v>
                </c:pt>
                <c:pt idx="4995">
                  <c:v>3.1466000000000001E-6</c:v>
                </c:pt>
                <c:pt idx="4996">
                  <c:v>2.5415000000000002E-4</c:v>
                </c:pt>
                <c:pt idx="4997">
                  <c:v>1.6657999999999999E-4</c:v>
                </c:pt>
                <c:pt idx="4998">
                  <c:v>1.7526E-4</c:v>
                </c:pt>
                <c:pt idx="4999">
                  <c:v>1.8473E-4</c:v>
                </c:pt>
                <c:pt idx="5000">
                  <c:v>3.5815E-4</c:v>
                </c:pt>
                <c:pt idx="5001">
                  <c:v>5.0171000000000005E-4</c:v>
                </c:pt>
                <c:pt idx="5002">
                  <c:v>3.5845000000000001E-4</c:v>
                </c:pt>
                <c:pt idx="5003">
                  <c:v>4.7961E-4</c:v>
                </c:pt>
                <c:pt idx="5004">
                  <c:v>3.8703000000000001E-4</c:v>
                </c:pt>
                <c:pt idx="5005">
                  <c:v>2.8907E-4</c:v>
                </c:pt>
                <c:pt idx="5006">
                  <c:v>2.6847999999999998E-4</c:v>
                </c:pt>
                <c:pt idx="5007">
                  <c:v>1.5098999999999999E-4</c:v>
                </c:pt>
                <c:pt idx="5008">
                  <c:v>9.8669E-5</c:v>
                </c:pt>
                <c:pt idx="5009">
                  <c:v>1.1769000000000001E-4</c:v>
                </c:pt>
                <c:pt idx="5010">
                  <c:v>1.5270999999999999E-4</c:v>
                </c:pt>
                <c:pt idx="5011">
                  <c:v>2.4054E-4</c:v>
                </c:pt>
                <c:pt idx="5012">
                  <c:v>1.9128999999999999E-4</c:v>
                </c:pt>
                <c:pt idx="5013">
                  <c:v>6.8120000000000005E-5</c:v>
                </c:pt>
                <c:pt idx="5014">
                  <c:v>5.3970000000000002E-6</c:v>
                </c:pt>
                <c:pt idx="5015">
                  <c:v>2.6618999999999998E-7</c:v>
                </c:pt>
                <c:pt idx="5016">
                  <c:v>4.9439999999999998E-7</c:v>
                </c:pt>
                <c:pt idx="5017">
                  <c:v>3.2036999999999999E-3</c:v>
                </c:pt>
                <c:pt idx="5018">
                  <c:v>2.6113000000000001E-2</c:v>
                </c:pt>
                <c:pt idx="5019">
                  <c:v>1.9715E-2</c:v>
                </c:pt>
                <c:pt idx="5020">
                  <c:v>1.4710000000000001E-2</c:v>
                </c:pt>
                <c:pt idx="5021">
                  <c:v>9.8104999999999998E-3</c:v>
                </c:pt>
                <c:pt idx="5022">
                  <c:v>6.9725000000000004E-3</c:v>
                </c:pt>
                <c:pt idx="5023">
                  <c:v>6.1923000000000004E-3</c:v>
                </c:pt>
                <c:pt idx="5024">
                  <c:v>4.7031E-3</c:v>
                </c:pt>
                <c:pt idx="5025">
                  <c:v>3.1633E-3</c:v>
                </c:pt>
                <c:pt idx="5026">
                  <c:v>2.3857000000000001E-3</c:v>
                </c:pt>
                <c:pt idx="5027">
                  <c:v>1.6911000000000001E-3</c:v>
                </c:pt>
                <c:pt idx="5028">
                  <c:v>2.6432999999999999E-5</c:v>
                </c:pt>
                <c:pt idx="5029">
                  <c:v>-2.1223999999999999E-4</c:v>
                </c:pt>
                <c:pt idx="5030">
                  <c:v>-1.7525E-4</c:v>
                </c:pt>
                <c:pt idx="5031">
                  <c:v>1.4024999999999999E-2</c:v>
                </c:pt>
                <c:pt idx="5032">
                  <c:v>4.8661000000000003E-2</c:v>
                </c:pt>
                <c:pt idx="5033">
                  <c:v>2.8937999999999998E-2</c:v>
                </c:pt>
                <c:pt idx="5034">
                  <c:v>1.4876E-2</c:v>
                </c:pt>
                <c:pt idx="5035">
                  <c:v>1.0415000000000001E-2</c:v>
                </c:pt>
                <c:pt idx="5036">
                  <c:v>7.5830000000000003E-3</c:v>
                </c:pt>
                <c:pt idx="5037">
                  <c:v>7.3137999999999996E-3</c:v>
                </c:pt>
                <c:pt idx="5038">
                  <c:v>4.9221000000000004E-3</c:v>
                </c:pt>
                <c:pt idx="5039">
                  <c:v>3.1150000000000001E-3</c:v>
                </c:pt>
                <c:pt idx="5040">
                  <c:v>2.2412999999999999E-3</c:v>
                </c:pt>
                <c:pt idx="5041">
                  <c:v>7.7495000000000005E-4</c:v>
                </c:pt>
                <c:pt idx="5042">
                  <c:v>2.7881E-4</c:v>
                </c:pt>
                <c:pt idx="5043">
                  <c:v>-1.5829E-4</c:v>
                </c:pt>
                <c:pt idx="5044">
                  <c:v>-9.1698000000000002E-5</c:v>
                </c:pt>
                <c:pt idx="5045">
                  <c:v>-2.8850999999999999E-5</c:v>
                </c:pt>
                <c:pt idx="5046">
                  <c:v>-1.6141999999999999E-5</c:v>
                </c:pt>
                <c:pt idx="5047">
                  <c:v>1.0516E-4</c:v>
                </c:pt>
                <c:pt idx="5048">
                  <c:v>5.0787E-4</c:v>
                </c:pt>
                <c:pt idx="5049">
                  <c:v>3.7889999999999998E-3</c:v>
                </c:pt>
                <c:pt idx="5050">
                  <c:v>4.9034000000000001E-2</c:v>
                </c:pt>
                <c:pt idx="5051">
                  <c:v>3.7619E-2</c:v>
                </c:pt>
                <c:pt idx="5052">
                  <c:v>2.6838000000000001E-2</c:v>
                </c:pt>
                <c:pt idx="5053">
                  <c:v>2.3223000000000001E-2</c:v>
                </c:pt>
                <c:pt idx="5054">
                  <c:v>2.9430000000000001E-2</c:v>
                </c:pt>
                <c:pt idx="5055">
                  <c:v>2.6424E-2</c:v>
                </c:pt>
                <c:pt idx="5056">
                  <c:v>1.6015999999999999E-2</c:v>
                </c:pt>
                <c:pt idx="5057">
                  <c:v>8.6718000000000003E-3</c:v>
                </c:pt>
                <c:pt idx="5058">
                  <c:v>8.9098000000000007E-3</c:v>
                </c:pt>
                <c:pt idx="5059">
                  <c:v>6.8817000000000001E-3</c:v>
                </c:pt>
                <c:pt idx="5060">
                  <c:v>3.7579000000000002E-3</c:v>
                </c:pt>
                <c:pt idx="5061">
                  <c:v>1.5413E-3</c:v>
                </c:pt>
                <c:pt idx="5062">
                  <c:v>-5.0946999999999999E-5</c:v>
                </c:pt>
                <c:pt idx="5063">
                  <c:v>-1.0757E-3</c:v>
                </c:pt>
                <c:pt idx="5064">
                  <c:v>-1.5619E-3</c:v>
                </c:pt>
                <c:pt idx="5065">
                  <c:v>-1.1433999999999999E-3</c:v>
                </c:pt>
                <c:pt idx="5066">
                  <c:v>-3.7047000000000002E-4</c:v>
                </c:pt>
                <c:pt idx="5067">
                  <c:v>-2.2649000000000001E-6</c:v>
                </c:pt>
                <c:pt idx="5068">
                  <c:v>0</c:v>
                </c:pt>
                <c:pt idx="5069">
                  <c:v>0</c:v>
                </c:pt>
                <c:pt idx="5070">
                  <c:v>0</c:v>
                </c:pt>
                <c:pt idx="5071">
                  <c:v>0</c:v>
                </c:pt>
                <c:pt idx="5072">
                  <c:v>7.7721999999999999E-5</c:v>
                </c:pt>
                <c:pt idx="5073">
                  <c:v>6.1384999999999999E-4</c:v>
                </c:pt>
                <c:pt idx="5074">
                  <c:v>9.0896E-4</c:v>
                </c:pt>
                <c:pt idx="5075">
                  <c:v>1.026E-2</c:v>
                </c:pt>
                <c:pt idx="5076">
                  <c:v>2.1600000000000001E-2</c:v>
                </c:pt>
                <c:pt idx="5077">
                  <c:v>2.3005000000000001E-2</c:v>
                </c:pt>
                <c:pt idx="5078">
                  <c:v>2.8635000000000001E-2</c:v>
                </c:pt>
                <c:pt idx="5079">
                  <c:v>2.0412E-2</c:v>
                </c:pt>
                <c:pt idx="5080">
                  <c:v>1.3450999999999999E-2</c:v>
                </c:pt>
                <c:pt idx="5081">
                  <c:v>8.7089000000000003E-3</c:v>
                </c:pt>
                <c:pt idx="5082">
                  <c:v>5.4314999999999997E-3</c:v>
                </c:pt>
                <c:pt idx="5083">
                  <c:v>4.6752E-3</c:v>
                </c:pt>
                <c:pt idx="5084">
                  <c:v>4.0429999999999997E-3</c:v>
                </c:pt>
                <c:pt idx="5085">
                  <c:v>3.3465999999999999E-3</c:v>
                </c:pt>
                <c:pt idx="5086">
                  <c:v>1.7794E-3</c:v>
                </c:pt>
                <c:pt idx="5087">
                  <c:v>8.2410000000000005E-5</c:v>
                </c:pt>
                <c:pt idx="5088">
                  <c:v>2.1985E-4</c:v>
                </c:pt>
                <c:pt idx="5089">
                  <c:v>-2.9318999999999998E-4</c:v>
                </c:pt>
                <c:pt idx="5090">
                  <c:v>-4.4169000000000001E-4</c:v>
                </c:pt>
                <c:pt idx="5091">
                  <c:v>-8.5408999999999995E-5</c:v>
                </c:pt>
                <c:pt idx="5092">
                  <c:v>-7.1288999999999996E-6</c:v>
                </c:pt>
                <c:pt idx="5093">
                  <c:v>7.7700000000000004E-7</c:v>
                </c:pt>
                <c:pt idx="5094">
                  <c:v>3.3098999999999999E-6</c:v>
                </c:pt>
                <c:pt idx="5095">
                  <c:v>2.3367E-6</c:v>
                </c:pt>
                <c:pt idx="5096">
                  <c:v>4.0304999999999998E-6</c:v>
                </c:pt>
                <c:pt idx="5097">
                  <c:v>4.0280000000000001E-5</c:v>
                </c:pt>
                <c:pt idx="5098">
                  <c:v>2.2536E-4</c:v>
                </c:pt>
                <c:pt idx="5099">
                  <c:v>5.6857000000000001E-4</c:v>
                </c:pt>
                <c:pt idx="5100">
                  <c:v>5.4330000000000003E-4</c:v>
                </c:pt>
                <c:pt idx="5101">
                  <c:v>4.3163000000000001E-4</c:v>
                </c:pt>
                <c:pt idx="5102">
                  <c:v>2.4916000000000001E-3</c:v>
                </c:pt>
                <c:pt idx="5103">
                  <c:v>2.5114999999999998E-3</c:v>
                </c:pt>
                <c:pt idx="5104">
                  <c:v>7.4986999999999996E-3</c:v>
                </c:pt>
                <c:pt idx="5105">
                  <c:v>1.6031E-2</c:v>
                </c:pt>
                <c:pt idx="5106">
                  <c:v>1.4017999999999999E-2</c:v>
                </c:pt>
                <c:pt idx="5107">
                  <c:v>6.7277999999999999E-3</c:v>
                </c:pt>
                <c:pt idx="5108">
                  <c:v>2.6416999999999999E-3</c:v>
                </c:pt>
                <c:pt idx="5109">
                  <c:v>1.9661000000000001E-3</c:v>
                </c:pt>
                <c:pt idx="5110">
                  <c:v>9.2739000000000005E-4</c:v>
                </c:pt>
                <c:pt idx="5111">
                  <c:v>2.8322000000000001E-5</c:v>
                </c:pt>
                <c:pt idx="5112">
                  <c:v>7.4873000000000003E-6</c:v>
                </c:pt>
                <c:pt idx="5113">
                  <c:v>1.5851000000000001E-5</c:v>
                </c:pt>
                <c:pt idx="5114">
                  <c:v>5.3616000000000003E-5</c:v>
                </c:pt>
                <c:pt idx="5115">
                  <c:v>2.0291999999999999E-4</c:v>
                </c:pt>
                <c:pt idx="5116">
                  <c:v>3.7917000000000002E-4</c:v>
                </c:pt>
                <c:pt idx="5117">
                  <c:v>1.3894999999999999E-2</c:v>
                </c:pt>
                <c:pt idx="5118">
                  <c:v>1.9702000000000001E-2</c:v>
                </c:pt>
                <c:pt idx="5119">
                  <c:v>1.0647999999999999E-2</c:v>
                </c:pt>
                <c:pt idx="5120">
                  <c:v>5.7514999999999997E-3</c:v>
                </c:pt>
                <c:pt idx="5121">
                  <c:v>3.4049000000000002E-3</c:v>
                </c:pt>
                <c:pt idx="5122">
                  <c:v>2.3785E-3</c:v>
                </c:pt>
                <c:pt idx="5123">
                  <c:v>1.7227E-3</c:v>
                </c:pt>
                <c:pt idx="5124">
                  <c:v>3.7085999999999997E-5</c:v>
                </c:pt>
                <c:pt idx="5125">
                  <c:v>3.2311000000000003E-5</c:v>
                </c:pt>
                <c:pt idx="5126">
                  <c:v>2.016E-5</c:v>
                </c:pt>
                <c:pt idx="5127">
                  <c:v>8.3373000000000006E-6</c:v>
                </c:pt>
                <c:pt idx="5128">
                  <c:v>1.0351000000000001E-6</c:v>
                </c:pt>
                <c:pt idx="5129">
                  <c:v>-1.133E-8</c:v>
                </c:pt>
                <c:pt idx="5130">
                  <c:v>4.8543999999999998E-7</c:v>
                </c:pt>
                <c:pt idx="5131">
                  <c:v>1.5393E-5</c:v>
                </c:pt>
                <c:pt idx="5132">
                  <c:v>9.6203E-5</c:v>
                </c:pt>
                <c:pt idx="5133">
                  <c:v>8.8880000000000003E-5</c:v>
                </c:pt>
                <c:pt idx="5134">
                  <c:v>1.066E-4</c:v>
                </c:pt>
                <c:pt idx="5135">
                  <c:v>3.0339000000000001E-4</c:v>
                </c:pt>
                <c:pt idx="5136">
                  <c:v>1.2197E-3</c:v>
                </c:pt>
                <c:pt idx="5137">
                  <c:v>1.9503999999999999E-3</c:v>
                </c:pt>
                <c:pt idx="5138">
                  <c:v>2.5871000000000002E-3</c:v>
                </c:pt>
                <c:pt idx="5139">
                  <c:v>1.4338E-2</c:v>
                </c:pt>
                <c:pt idx="5140">
                  <c:v>2.8125000000000001E-2</c:v>
                </c:pt>
                <c:pt idx="5141">
                  <c:v>1.5533999999999999E-2</c:v>
                </c:pt>
                <c:pt idx="5142">
                  <c:v>7.6144000000000003E-3</c:v>
                </c:pt>
                <c:pt idx="5143">
                  <c:v>4.8574000000000004E-3</c:v>
                </c:pt>
                <c:pt idx="5144">
                  <c:v>4.0220999999999998E-3</c:v>
                </c:pt>
                <c:pt idx="5145">
                  <c:v>3.1023999999999999E-3</c:v>
                </c:pt>
                <c:pt idx="5146">
                  <c:v>2.3287E-3</c:v>
                </c:pt>
                <c:pt idx="5147">
                  <c:v>1.9488000000000001E-3</c:v>
                </c:pt>
                <c:pt idx="5148">
                  <c:v>1.49E-3</c:v>
                </c:pt>
                <c:pt idx="5149">
                  <c:v>4.5136999999999998E-5</c:v>
                </c:pt>
                <c:pt idx="5150">
                  <c:v>1.2364000000000001E-5</c:v>
                </c:pt>
                <c:pt idx="5151">
                  <c:v>8.0337000000000003E-7</c:v>
                </c:pt>
                <c:pt idx="5152">
                  <c:v>-7.9503999999999995E-7</c:v>
                </c:pt>
                <c:pt idx="5153">
                  <c:v>1.0662999999999999E-5</c:v>
                </c:pt>
                <c:pt idx="5154">
                  <c:v>1.6029E-4</c:v>
                </c:pt>
                <c:pt idx="5155">
                  <c:v>-9.5874999999999993E-6</c:v>
                </c:pt>
                <c:pt idx="5156">
                  <c:v>-2.3402000000000001E-4</c:v>
                </c:pt>
                <c:pt idx="5157">
                  <c:v>-4.1730000000000002E-5</c:v>
                </c:pt>
                <c:pt idx="5158">
                  <c:v>3.7094999999999998E-6</c:v>
                </c:pt>
                <c:pt idx="5159">
                  <c:v>1.4214E-5</c:v>
                </c:pt>
                <c:pt idx="5160">
                  <c:v>1.064E-4</c:v>
                </c:pt>
                <c:pt idx="5161">
                  <c:v>3.0346000000000003E-4</c:v>
                </c:pt>
                <c:pt idx="5162">
                  <c:v>2.6668999999999998E-4</c:v>
                </c:pt>
                <c:pt idx="5163">
                  <c:v>3.3646000000000001E-4</c:v>
                </c:pt>
                <c:pt idx="5164">
                  <c:v>4.6705999999999999E-4</c:v>
                </c:pt>
                <c:pt idx="5165">
                  <c:v>6.8579999999999997E-4</c:v>
                </c:pt>
                <c:pt idx="5166">
                  <c:v>8.7036999999999998E-4</c:v>
                </c:pt>
                <c:pt idx="5167">
                  <c:v>6.7095999999999996E-4</c:v>
                </c:pt>
                <c:pt idx="5168">
                  <c:v>4.1580000000000002E-4</c:v>
                </c:pt>
                <c:pt idx="5169">
                  <c:v>4.0863999999999999E-4</c:v>
                </c:pt>
                <c:pt idx="5170">
                  <c:v>4.2255E-4</c:v>
                </c:pt>
                <c:pt idx="5171">
                  <c:v>2.9831999999999998E-4</c:v>
                </c:pt>
                <c:pt idx="5172">
                  <c:v>1.3511E-4</c:v>
                </c:pt>
                <c:pt idx="5173">
                  <c:v>9.9079000000000005E-6</c:v>
                </c:pt>
                <c:pt idx="5174">
                  <c:v>0</c:v>
                </c:pt>
                <c:pt idx="5175">
                  <c:v>0</c:v>
                </c:pt>
                <c:pt idx="5176">
                  <c:v>4.3367E-5</c:v>
                </c:pt>
                <c:pt idx="5177">
                  <c:v>9.7570999999999997E-4</c:v>
                </c:pt>
                <c:pt idx="5178">
                  <c:v>1.4521E-3</c:v>
                </c:pt>
                <c:pt idx="5179">
                  <c:v>1.5613999999999999E-3</c:v>
                </c:pt>
                <c:pt idx="5180">
                  <c:v>8.6410000000000002E-4</c:v>
                </c:pt>
                <c:pt idx="5181">
                  <c:v>3.3045999999999998E-4</c:v>
                </c:pt>
                <c:pt idx="5182">
                  <c:v>1.762E-4</c:v>
                </c:pt>
                <c:pt idx="5183">
                  <c:v>3.0933000000000002E-4</c:v>
                </c:pt>
                <c:pt idx="5184">
                  <c:v>6.3173999999999999E-4</c:v>
                </c:pt>
                <c:pt idx="5185">
                  <c:v>4.2035E-4</c:v>
                </c:pt>
                <c:pt idx="5186">
                  <c:v>1.8646E-4</c:v>
                </c:pt>
                <c:pt idx="5187">
                  <c:v>1.3917000000000001E-4</c:v>
                </c:pt>
                <c:pt idx="5188">
                  <c:v>1.1483E-4</c:v>
                </c:pt>
                <c:pt idx="5189">
                  <c:v>1.8880000000000001E-4</c:v>
                </c:pt>
                <c:pt idx="5190">
                  <c:v>4.7122E-4</c:v>
                </c:pt>
                <c:pt idx="5191">
                  <c:v>5.3711000000000004E-4</c:v>
                </c:pt>
                <c:pt idx="5192">
                  <c:v>-3.2699E-5</c:v>
                </c:pt>
                <c:pt idx="5193">
                  <c:v>-2.6914000000000002E-4</c:v>
                </c:pt>
                <c:pt idx="5194">
                  <c:v>-2.4551E-4</c:v>
                </c:pt>
                <c:pt idx="5195">
                  <c:v>-1.1118E-4</c:v>
                </c:pt>
                <c:pt idx="5196">
                  <c:v>2.1104000000000001E-4</c:v>
                </c:pt>
                <c:pt idx="5197">
                  <c:v>7.3895000000000005E-4</c:v>
                </c:pt>
                <c:pt idx="5198">
                  <c:v>2.7637E-3</c:v>
                </c:pt>
                <c:pt idx="5199">
                  <c:v>2.2848E-3</c:v>
                </c:pt>
                <c:pt idx="5200">
                  <c:v>1.8079000000000001E-3</c:v>
                </c:pt>
                <c:pt idx="5201">
                  <c:v>1.3136000000000001E-3</c:v>
                </c:pt>
                <c:pt idx="5202">
                  <c:v>7.7167999999999996E-4</c:v>
                </c:pt>
                <c:pt idx="5203">
                  <c:v>6.1485999999999995E-4</c:v>
                </c:pt>
                <c:pt idx="5204">
                  <c:v>7.2075999999999998E-4</c:v>
                </c:pt>
                <c:pt idx="5205">
                  <c:v>9.2802E-4</c:v>
                </c:pt>
                <c:pt idx="5206">
                  <c:v>1.3496000000000001E-3</c:v>
                </c:pt>
                <c:pt idx="5207">
                  <c:v>9.4943000000000007E-3</c:v>
                </c:pt>
                <c:pt idx="5208">
                  <c:v>1.4085E-2</c:v>
                </c:pt>
                <c:pt idx="5209">
                  <c:v>7.9281999999999998E-3</c:v>
                </c:pt>
                <c:pt idx="5210">
                  <c:v>4.2649000000000003E-3</c:v>
                </c:pt>
                <c:pt idx="5211">
                  <c:v>2.3747999999999998E-3</c:v>
                </c:pt>
                <c:pt idx="5212">
                  <c:v>1.2346E-3</c:v>
                </c:pt>
                <c:pt idx="5213">
                  <c:v>2.5626000000000002E-4</c:v>
                </c:pt>
                <c:pt idx="5214">
                  <c:v>8.6686000000000003E-5</c:v>
                </c:pt>
                <c:pt idx="5215">
                  <c:v>1.0497000000000001E-4</c:v>
                </c:pt>
                <c:pt idx="5216">
                  <c:v>5.6100999999999997E-5</c:v>
                </c:pt>
                <c:pt idx="5217">
                  <c:v>5.3224999999999999E-5</c:v>
                </c:pt>
                <c:pt idx="5218">
                  <c:v>5.8458999999999997E-5</c:v>
                </c:pt>
                <c:pt idx="5219">
                  <c:v>4.0172000000000001E-5</c:v>
                </c:pt>
                <c:pt idx="5220">
                  <c:v>1.1102E-4</c:v>
                </c:pt>
                <c:pt idx="5221">
                  <c:v>3.2218999999999998E-4</c:v>
                </c:pt>
                <c:pt idx="5222">
                  <c:v>5.0432000000000005E-4</c:v>
                </c:pt>
                <c:pt idx="5223">
                  <c:v>1.4285E-4</c:v>
                </c:pt>
                <c:pt idx="5224">
                  <c:v>2.4424999999999998E-3</c:v>
                </c:pt>
                <c:pt idx="5225">
                  <c:v>6.5900000000000004E-3</c:v>
                </c:pt>
                <c:pt idx="5226">
                  <c:v>9.7164999999999994E-3</c:v>
                </c:pt>
                <c:pt idx="5227">
                  <c:v>6.5282999999999999E-3</c:v>
                </c:pt>
                <c:pt idx="5228">
                  <c:v>4.2483E-3</c:v>
                </c:pt>
                <c:pt idx="5229">
                  <c:v>3.5401E-3</c:v>
                </c:pt>
                <c:pt idx="5230">
                  <c:v>3.9932000000000003E-5</c:v>
                </c:pt>
                <c:pt idx="5231">
                  <c:v>1.5543999999999999E-5</c:v>
                </c:pt>
                <c:pt idx="5232">
                  <c:v>4.6527999999999997E-6</c:v>
                </c:pt>
                <c:pt idx="5233">
                  <c:v>3.7049999999999999E-5</c:v>
                </c:pt>
                <c:pt idx="5234">
                  <c:v>2.6161000000000001E-4</c:v>
                </c:pt>
                <c:pt idx="5235">
                  <c:v>7.1120000000000005E-4</c:v>
                </c:pt>
                <c:pt idx="5236">
                  <c:v>4.6607000000000002E-4</c:v>
                </c:pt>
                <c:pt idx="5237">
                  <c:v>1.8065999999999999E-4</c:v>
                </c:pt>
                <c:pt idx="5238">
                  <c:v>3.9920999999999999E-5</c:v>
                </c:pt>
                <c:pt idx="5239">
                  <c:v>6.0100999999999999E-5</c:v>
                </c:pt>
                <c:pt idx="5240">
                  <c:v>8.2151999999999995E-4</c:v>
                </c:pt>
                <c:pt idx="5241">
                  <c:v>1.2086E-3</c:v>
                </c:pt>
                <c:pt idx="5242">
                  <c:v>2.6861000000000002E-4</c:v>
                </c:pt>
                <c:pt idx="5243">
                  <c:v>-1.2472000000000001E-4</c:v>
                </c:pt>
                <c:pt idx="5244">
                  <c:v>-5.0821E-5</c:v>
                </c:pt>
                <c:pt idx="5245">
                  <c:v>-7.2201999999999999E-6</c:v>
                </c:pt>
                <c:pt idx="5246">
                  <c:v>5.0773999999999999E-6</c:v>
                </c:pt>
                <c:pt idx="5247">
                  <c:v>4.4963999999999998E-5</c:v>
                </c:pt>
                <c:pt idx="5248">
                  <c:v>1.7320000000000001E-4</c:v>
                </c:pt>
                <c:pt idx="5249">
                  <c:v>2.3280999999999999E-4</c:v>
                </c:pt>
                <c:pt idx="5250">
                  <c:v>2.7903999999999998E-4</c:v>
                </c:pt>
                <c:pt idx="5251">
                  <c:v>3.6956000000000001E-4</c:v>
                </c:pt>
                <c:pt idx="5252">
                  <c:v>7.2424000000000002E-4</c:v>
                </c:pt>
                <c:pt idx="5253">
                  <c:v>6.8247999999999996E-4</c:v>
                </c:pt>
                <c:pt idx="5254">
                  <c:v>5.7123000000000005E-4</c:v>
                </c:pt>
                <c:pt idx="5255">
                  <c:v>6.8621999999999997E-4</c:v>
                </c:pt>
                <c:pt idx="5256">
                  <c:v>4.6300999999999997E-4</c:v>
                </c:pt>
                <c:pt idx="5257">
                  <c:v>1.6249999999999999E-4</c:v>
                </c:pt>
                <c:pt idx="5258">
                  <c:v>7.3606000000000003E-6</c:v>
                </c:pt>
                <c:pt idx="5259">
                  <c:v>6.4312999999999997E-6</c:v>
                </c:pt>
                <c:pt idx="5260">
                  <c:v>6.8248000000000001E-5</c:v>
                </c:pt>
                <c:pt idx="5261">
                  <c:v>1.2157E-4</c:v>
                </c:pt>
                <c:pt idx="5262">
                  <c:v>6.8745000000000007E-5</c:v>
                </c:pt>
                <c:pt idx="5263">
                  <c:v>2.4029999999999999E-5</c:v>
                </c:pt>
                <c:pt idx="5264">
                  <c:v>4.7667999999999998E-6</c:v>
                </c:pt>
                <c:pt idx="5265">
                  <c:v>1.7623000000000001E-6</c:v>
                </c:pt>
                <c:pt idx="5266">
                  <c:v>1.2058E-4</c:v>
                </c:pt>
                <c:pt idx="5267">
                  <c:v>8.4374000000000005E-4</c:v>
                </c:pt>
                <c:pt idx="5268">
                  <c:v>2.6132E-4</c:v>
                </c:pt>
                <c:pt idx="5269">
                  <c:v>-7.3705999999999999E-4</c:v>
                </c:pt>
                <c:pt idx="5270">
                  <c:v>-6.7827000000000002E-4</c:v>
                </c:pt>
                <c:pt idx="5271">
                  <c:v>-3.5045999999999998E-4</c:v>
                </c:pt>
                <c:pt idx="5272">
                  <c:v>-7.5560000000000002E-5</c:v>
                </c:pt>
                <c:pt idx="5273">
                  <c:v>1.2737999999999999E-4</c:v>
                </c:pt>
                <c:pt idx="5274">
                  <c:v>2.029E-4</c:v>
                </c:pt>
                <c:pt idx="5275">
                  <c:v>1.8814999999999999E-4</c:v>
                </c:pt>
                <c:pt idx="5276">
                  <c:v>9.4176000000000001E-5</c:v>
                </c:pt>
                <c:pt idx="5277">
                  <c:v>2.6721E-5</c:v>
                </c:pt>
                <c:pt idx="5278">
                  <c:v>6.6723000000000005E-5</c:v>
                </c:pt>
                <c:pt idx="5279">
                  <c:v>9.3811E-5</c:v>
                </c:pt>
                <c:pt idx="5280">
                  <c:v>1.3605E-4</c:v>
                </c:pt>
                <c:pt idx="5281">
                  <c:v>2.1682E-4</c:v>
                </c:pt>
                <c:pt idx="5282">
                  <c:v>2.2882999999999999E-4</c:v>
                </c:pt>
                <c:pt idx="5283">
                  <c:v>2.3873000000000001E-4</c:v>
                </c:pt>
                <c:pt idx="5284">
                  <c:v>3.4221000000000002E-4</c:v>
                </c:pt>
                <c:pt idx="5285">
                  <c:v>6.8510999999999997E-3</c:v>
                </c:pt>
                <c:pt idx="5286">
                  <c:v>1.3448999999999999E-2</c:v>
                </c:pt>
                <c:pt idx="5287">
                  <c:v>1.1743E-2</c:v>
                </c:pt>
                <c:pt idx="5288">
                  <c:v>6.4784999999999999E-3</c:v>
                </c:pt>
                <c:pt idx="5289">
                  <c:v>4.3585000000000004E-3</c:v>
                </c:pt>
                <c:pt idx="5290">
                  <c:v>3.2052000000000001E-3</c:v>
                </c:pt>
                <c:pt idx="5291">
                  <c:v>1.7063E-3</c:v>
                </c:pt>
                <c:pt idx="5292">
                  <c:v>1.13E-4</c:v>
                </c:pt>
                <c:pt idx="5293">
                  <c:v>3.0128E-5</c:v>
                </c:pt>
                <c:pt idx="5294">
                  <c:v>2.8882000000000002E-4</c:v>
                </c:pt>
                <c:pt idx="5295">
                  <c:v>9.6626000000000004E-4</c:v>
                </c:pt>
                <c:pt idx="5296">
                  <c:v>5.5195000000000005E-4</c:v>
                </c:pt>
                <c:pt idx="5297">
                  <c:v>1.5825E-4</c:v>
                </c:pt>
                <c:pt idx="5298">
                  <c:v>6.1323999999999998E-5</c:v>
                </c:pt>
                <c:pt idx="5299">
                  <c:v>1.2219999999999999E-4</c:v>
                </c:pt>
                <c:pt idx="5300">
                  <c:v>5.0319000000000004E-4</c:v>
                </c:pt>
                <c:pt idx="5301">
                  <c:v>2.0168999999999999E-3</c:v>
                </c:pt>
                <c:pt idx="5302">
                  <c:v>5.8069000000000003E-3</c:v>
                </c:pt>
                <c:pt idx="5303">
                  <c:v>1.5132E-2</c:v>
                </c:pt>
                <c:pt idx="5304">
                  <c:v>1.5523E-2</c:v>
                </c:pt>
                <c:pt idx="5305">
                  <c:v>1.6428999999999999E-2</c:v>
                </c:pt>
                <c:pt idx="5306">
                  <c:v>1.1077E-2</c:v>
                </c:pt>
                <c:pt idx="5307">
                  <c:v>7.3233999999999999E-3</c:v>
                </c:pt>
                <c:pt idx="5308">
                  <c:v>5.3578000000000002E-3</c:v>
                </c:pt>
                <c:pt idx="5309">
                  <c:v>3.7678E-3</c:v>
                </c:pt>
                <c:pt idx="5310">
                  <c:v>2.8009999999999999E-6</c:v>
                </c:pt>
                <c:pt idx="5311">
                  <c:v>1.2702E-5</c:v>
                </c:pt>
                <c:pt idx="5312">
                  <c:v>-5.0787E-5</c:v>
                </c:pt>
                <c:pt idx="5313">
                  <c:v>-8.8864999999999997E-5</c:v>
                </c:pt>
                <c:pt idx="5314">
                  <c:v>-1.9698E-5</c:v>
                </c:pt>
                <c:pt idx="5315">
                  <c:v>7.9390000000000003E-7</c:v>
                </c:pt>
                <c:pt idx="5316">
                  <c:v>3.5476999999999999E-5</c:v>
                </c:pt>
                <c:pt idx="5317">
                  <c:v>9.6263999999999996E-4</c:v>
                </c:pt>
                <c:pt idx="5318">
                  <c:v>4.2367999999999998E-3</c:v>
                </c:pt>
                <c:pt idx="5319">
                  <c:v>5.4596999999999996E-3</c:v>
                </c:pt>
                <c:pt idx="5320">
                  <c:v>4.0007999999999997E-3</c:v>
                </c:pt>
                <c:pt idx="5321">
                  <c:v>2.2266E-3</c:v>
                </c:pt>
                <c:pt idx="5322">
                  <c:v>7.0755000000000004E-4</c:v>
                </c:pt>
                <c:pt idx="5323">
                  <c:v>1.3098999999999999E-4</c:v>
                </c:pt>
                <c:pt idx="5324">
                  <c:v>2.6722999999999997E-4</c:v>
                </c:pt>
                <c:pt idx="5325">
                  <c:v>3.6947E-4</c:v>
                </c:pt>
                <c:pt idx="5326">
                  <c:v>4.7858999999999998E-4</c:v>
                </c:pt>
                <c:pt idx="5327">
                  <c:v>6.2084E-4</c:v>
                </c:pt>
                <c:pt idx="5328">
                  <c:v>1.3307E-3</c:v>
                </c:pt>
                <c:pt idx="5329">
                  <c:v>9.6562999999999998E-4</c:v>
                </c:pt>
                <c:pt idx="5330">
                  <c:v>7.5776999999999995E-4</c:v>
                </c:pt>
                <c:pt idx="5331">
                  <c:v>5.2802000000000003E-4</c:v>
                </c:pt>
                <c:pt idx="5332">
                  <c:v>1.9348E-4</c:v>
                </c:pt>
                <c:pt idx="5333">
                  <c:v>8.4548000000000004E-5</c:v>
                </c:pt>
                <c:pt idx="5334">
                  <c:v>4.3575999999999997E-5</c:v>
                </c:pt>
                <c:pt idx="5335">
                  <c:v>2.7234999999999999E-5</c:v>
                </c:pt>
                <c:pt idx="5336">
                  <c:v>3.1825000000000001E-5</c:v>
                </c:pt>
                <c:pt idx="5337">
                  <c:v>4.8469E-5</c:v>
                </c:pt>
                <c:pt idx="5338">
                  <c:v>7.6936999999999999E-5</c:v>
                </c:pt>
                <c:pt idx="5339">
                  <c:v>1.0045E-4</c:v>
                </c:pt>
                <c:pt idx="5340">
                  <c:v>2.3604999999999998E-5</c:v>
                </c:pt>
                <c:pt idx="5341">
                  <c:v>1.2835E-4</c:v>
                </c:pt>
                <c:pt idx="5342">
                  <c:v>1.1034E-3</c:v>
                </c:pt>
                <c:pt idx="5343">
                  <c:v>2.8517E-3</c:v>
                </c:pt>
                <c:pt idx="5344">
                  <c:v>4.7565000000000003E-3</c:v>
                </c:pt>
                <c:pt idx="5345">
                  <c:v>9.4467000000000006E-3</c:v>
                </c:pt>
                <c:pt idx="5346">
                  <c:v>5.9703999999999998E-3</c:v>
                </c:pt>
                <c:pt idx="5347">
                  <c:v>3.6197999999999998E-3</c:v>
                </c:pt>
                <c:pt idx="5348">
                  <c:v>4.9521999999999999E-4</c:v>
                </c:pt>
                <c:pt idx="5349">
                  <c:v>7.7764999999999998E-5</c:v>
                </c:pt>
                <c:pt idx="5350">
                  <c:v>2.5338999999999999E-5</c:v>
                </c:pt>
                <c:pt idx="5351">
                  <c:v>1.2578999999999999E-5</c:v>
                </c:pt>
                <c:pt idx="5352">
                  <c:v>3.8309000000000002E-5</c:v>
                </c:pt>
                <c:pt idx="5353">
                  <c:v>2.1704E-4</c:v>
                </c:pt>
                <c:pt idx="5354">
                  <c:v>3.6863E-4</c:v>
                </c:pt>
                <c:pt idx="5355">
                  <c:v>7.9323000000000002E-4</c:v>
                </c:pt>
                <c:pt idx="5356">
                  <c:v>1.4062E-3</c:v>
                </c:pt>
                <c:pt idx="5357">
                  <c:v>2.4478E-3</c:v>
                </c:pt>
                <c:pt idx="5358">
                  <c:v>7.3137000000000002E-3</c:v>
                </c:pt>
                <c:pt idx="5359">
                  <c:v>5.4025999999999996E-3</c:v>
                </c:pt>
                <c:pt idx="5360">
                  <c:v>3.5390999999999999E-3</c:v>
                </c:pt>
                <c:pt idx="5361">
                  <c:v>2.5796E-3</c:v>
                </c:pt>
                <c:pt idx="5362">
                  <c:v>8.8624000000000005E-4</c:v>
                </c:pt>
                <c:pt idx="5363">
                  <c:v>4.8191999999999999E-4</c:v>
                </c:pt>
                <c:pt idx="5364">
                  <c:v>5.2108000000000005E-4</c:v>
                </c:pt>
                <c:pt idx="5365">
                  <c:v>3.0736000000000001E-4</c:v>
                </c:pt>
                <c:pt idx="5366">
                  <c:v>1.0893999999999999E-5</c:v>
                </c:pt>
                <c:pt idx="5367">
                  <c:v>2.4706E-5</c:v>
                </c:pt>
                <c:pt idx="5368">
                  <c:v>6.3936999999999994E-5</c:v>
                </c:pt>
                <c:pt idx="5369">
                  <c:v>1.1336999999999999E-4</c:v>
                </c:pt>
                <c:pt idx="5370">
                  <c:v>1.4035E-4</c:v>
                </c:pt>
                <c:pt idx="5371">
                  <c:v>8.7305999999999994E-5</c:v>
                </c:pt>
                <c:pt idx="5372">
                  <c:v>7.5103000000000002E-5</c:v>
                </c:pt>
                <c:pt idx="5373">
                  <c:v>1.6113999999999999E-4</c:v>
                </c:pt>
                <c:pt idx="5374">
                  <c:v>3.6043000000000002E-4</c:v>
                </c:pt>
                <c:pt idx="5375">
                  <c:v>1.627E-4</c:v>
                </c:pt>
                <c:pt idx="5376">
                  <c:v>-9.4844000000000002E-5</c:v>
                </c:pt>
                <c:pt idx="5377">
                  <c:v>-4.464E-5</c:v>
                </c:pt>
                <c:pt idx="5378">
                  <c:v>1.4401999999999999E-4</c:v>
                </c:pt>
                <c:pt idx="5379">
                  <c:v>6.3907000000000005E-4</c:v>
                </c:pt>
                <c:pt idx="5380">
                  <c:v>7.1330999999999999E-3</c:v>
                </c:pt>
                <c:pt idx="5381">
                  <c:v>1.2836E-2</c:v>
                </c:pt>
                <c:pt idx="5382">
                  <c:v>1.0121E-2</c:v>
                </c:pt>
                <c:pt idx="5383">
                  <c:v>8.8342999999999998E-3</c:v>
                </c:pt>
                <c:pt idx="5384">
                  <c:v>5.2864000000000001E-3</c:v>
                </c:pt>
                <c:pt idx="5385">
                  <c:v>3.2246000000000002E-3</c:v>
                </c:pt>
                <c:pt idx="5386">
                  <c:v>2.5452999999999999E-3</c:v>
                </c:pt>
                <c:pt idx="5387">
                  <c:v>1.9553999999999999E-3</c:v>
                </c:pt>
                <c:pt idx="5388">
                  <c:v>1.5263000000000001E-4</c:v>
                </c:pt>
                <c:pt idx="5389">
                  <c:v>5.8415000000000002E-5</c:v>
                </c:pt>
                <c:pt idx="5390">
                  <c:v>5.8642999999999998E-4</c:v>
                </c:pt>
                <c:pt idx="5391">
                  <c:v>1.2537E-3</c:v>
                </c:pt>
                <c:pt idx="5392">
                  <c:v>7.9902E-4</c:v>
                </c:pt>
                <c:pt idx="5393">
                  <c:v>2.5662999999999999E-4</c:v>
                </c:pt>
                <c:pt idx="5394">
                  <c:v>1.3458E-4</c:v>
                </c:pt>
                <c:pt idx="5395">
                  <c:v>6.7430999999999999E-5</c:v>
                </c:pt>
                <c:pt idx="5396">
                  <c:v>4.0961000000000003E-5</c:v>
                </c:pt>
                <c:pt idx="5397">
                  <c:v>2.4133999999999999E-4</c:v>
                </c:pt>
                <c:pt idx="5398">
                  <c:v>9.1640000000000005E-4</c:v>
                </c:pt>
                <c:pt idx="5399">
                  <c:v>8.6074999999999997E-4</c:v>
                </c:pt>
                <c:pt idx="5400">
                  <c:v>6.4431000000000004E-4</c:v>
                </c:pt>
                <c:pt idx="5401">
                  <c:v>8.0018999999999999E-4</c:v>
                </c:pt>
                <c:pt idx="5402">
                  <c:v>3.2205999999999999E-2</c:v>
                </c:pt>
                <c:pt idx="5403">
                  <c:v>2.1912000000000001E-2</c:v>
                </c:pt>
                <c:pt idx="5404">
                  <c:v>1.2926999999999999E-2</c:v>
                </c:pt>
                <c:pt idx="5405">
                  <c:v>7.2188E-3</c:v>
                </c:pt>
                <c:pt idx="5406">
                  <c:v>4.6097000000000004E-3</c:v>
                </c:pt>
                <c:pt idx="5407">
                  <c:v>4.2979999999999997E-3</c:v>
                </c:pt>
                <c:pt idx="5408">
                  <c:v>3.7940000000000001E-3</c:v>
                </c:pt>
                <c:pt idx="5409">
                  <c:v>3.1066000000000002E-3</c:v>
                </c:pt>
                <c:pt idx="5410">
                  <c:v>3.5867000000000001E-4</c:v>
                </c:pt>
                <c:pt idx="5411">
                  <c:v>2.2969999999999999E-5</c:v>
                </c:pt>
                <c:pt idx="5412">
                  <c:v>6.0686999999999997E-5</c:v>
                </c:pt>
                <c:pt idx="5413">
                  <c:v>1.1963E-4</c:v>
                </c:pt>
                <c:pt idx="5414">
                  <c:v>2.0663999999999999E-4</c:v>
                </c:pt>
                <c:pt idx="5415">
                  <c:v>2.5531000000000002E-4</c:v>
                </c:pt>
                <c:pt idx="5416">
                  <c:v>2.7762000000000002E-4</c:v>
                </c:pt>
                <c:pt idx="5417">
                  <c:v>4.5752E-4</c:v>
                </c:pt>
                <c:pt idx="5418">
                  <c:v>1.0847000000000001E-3</c:v>
                </c:pt>
                <c:pt idx="5419">
                  <c:v>5.4463999999999997E-3</c:v>
                </c:pt>
                <c:pt idx="5420">
                  <c:v>1.1221E-2</c:v>
                </c:pt>
                <c:pt idx="5421">
                  <c:v>1.1077E-2</c:v>
                </c:pt>
                <c:pt idx="5422">
                  <c:v>1.3709000000000001E-2</c:v>
                </c:pt>
                <c:pt idx="5423">
                  <c:v>1.5585E-2</c:v>
                </c:pt>
                <c:pt idx="5424">
                  <c:v>3.1288000000000003E-2</c:v>
                </c:pt>
                <c:pt idx="5425">
                  <c:v>2.5152000000000001E-2</c:v>
                </c:pt>
                <c:pt idx="5426">
                  <c:v>1.2095E-2</c:v>
                </c:pt>
                <c:pt idx="5427">
                  <c:v>8.6531999999999998E-3</c:v>
                </c:pt>
                <c:pt idx="5428">
                  <c:v>6.2360999999999996E-3</c:v>
                </c:pt>
                <c:pt idx="5429">
                  <c:v>4.7260999999999996E-3</c:v>
                </c:pt>
                <c:pt idx="5430">
                  <c:v>3.7664999999999999E-3</c:v>
                </c:pt>
                <c:pt idx="5431">
                  <c:v>2.2683E-3</c:v>
                </c:pt>
                <c:pt idx="5432">
                  <c:v>6.4371000000000003E-4</c:v>
                </c:pt>
                <c:pt idx="5433">
                  <c:v>-3.4924000000000001E-4</c:v>
                </c:pt>
                <c:pt idx="5434">
                  <c:v>-1.3285E-3</c:v>
                </c:pt>
                <c:pt idx="5435">
                  <c:v>-1.4706000000000001E-3</c:v>
                </c:pt>
                <c:pt idx="5436">
                  <c:v>-8.0269E-4</c:v>
                </c:pt>
                <c:pt idx="5437">
                  <c:v>-4.0080999999999998E-4</c:v>
                </c:pt>
                <c:pt idx="5438">
                  <c:v>-6.4153000000000002E-6</c:v>
                </c:pt>
                <c:pt idx="5439">
                  <c:v>5.6038999999999998E-6</c:v>
                </c:pt>
                <c:pt idx="5440">
                  <c:v>1.9085000000000001E-5</c:v>
                </c:pt>
                <c:pt idx="5441">
                  <c:v>1.0073E-2</c:v>
                </c:pt>
                <c:pt idx="5442">
                  <c:v>1.9060000000000001E-2</c:v>
                </c:pt>
                <c:pt idx="5443">
                  <c:v>1.4249E-2</c:v>
                </c:pt>
                <c:pt idx="5444">
                  <c:v>1.3056E-2</c:v>
                </c:pt>
                <c:pt idx="5445">
                  <c:v>2.1351999999999999E-2</c:v>
                </c:pt>
                <c:pt idx="5446">
                  <c:v>3.9745999999999997E-2</c:v>
                </c:pt>
                <c:pt idx="5447">
                  <c:v>2.2165000000000001E-2</c:v>
                </c:pt>
                <c:pt idx="5448">
                  <c:v>5.9598000000000003E-3</c:v>
                </c:pt>
                <c:pt idx="5449">
                  <c:v>4.1974999999999998E-3</c:v>
                </c:pt>
                <c:pt idx="5450">
                  <c:v>4.1557E-3</c:v>
                </c:pt>
                <c:pt idx="5451">
                  <c:v>3.4071000000000001E-3</c:v>
                </c:pt>
                <c:pt idx="5452">
                  <c:v>2.5205000000000002E-3</c:v>
                </c:pt>
                <c:pt idx="5453">
                  <c:v>6.1547999999999996E-4</c:v>
                </c:pt>
                <c:pt idx="5454">
                  <c:v>2.1337E-4</c:v>
                </c:pt>
                <c:pt idx="5455">
                  <c:v>1.7058000000000001E-4</c:v>
                </c:pt>
                <c:pt idx="5456">
                  <c:v>1.4668999999999999E-4</c:v>
                </c:pt>
                <c:pt idx="5457">
                  <c:v>4.2083999999999999E-5</c:v>
                </c:pt>
                <c:pt idx="5458">
                  <c:v>-1.3672999999999999E-5</c:v>
                </c:pt>
                <c:pt idx="5459">
                  <c:v>-2.2263E-5</c:v>
                </c:pt>
                <c:pt idx="5460">
                  <c:v>-1.5023E-5</c:v>
                </c:pt>
                <c:pt idx="5461">
                  <c:v>-9.8283000000000004E-6</c:v>
                </c:pt>
                <c:pt idx="5462">
                  <c:v>2.3646E-5</c:v>
                </c:pt>
                <c:pt idx="5463">
                  <c:v>6.4649999999999999E-5</c:v>
                </c:pt>
                <c:pt idx="5464">
                  <c:v>1.4763999999999999E-4</c:v>
                </c:pt>
                <c:pt idx="5465">
                  <c:v>2.2536999999999999E-4</c:v>
                </c:pt>
                <c:pt idx="5466">
                  <c:v>1.4364E-4</c:v>
                </c:pt>
                <c:pt idx="5467">
                  <c:v>1.0516E-4</c:v>
                </c:pt>
                <c:pt idx="5468">
                  <c:v>1.4888999999999999E-4</c:v>
                </c:pt>
                <c:pt idx="5469">
                  <c:v>2.2374999999999999E-3</c:v>
                </c:pt>
                <c:pt idx="5470">
                  <c:v>8.7182000000000006E-3</c:v>
                </c:pt>
                <c:pt idx="5471">
                  <c:v>2.3834999999999999E-2</c:v>
                </c:pt>
                <c:pt idx="5472">
                  <c:v>2.5128999999999999E-2</c:v>
                </c:pt>
                <c:pt idx="5473">
                  <c:v>1.7514999999999999E-2</c:v>
                </c:pt>
                <c:pt idx="5474">
                  <c:v>1.7207E-2</c:v>
                </c:pt>
                <c:pt idx="5475">
                  <c:v>1.4801E-2</c:v>
                </c:pt>
                <c:pt idx="5476">
                  <c:v>1.0926E-2</c:v>
                </c:pt>
                <c:pt idx="5477">
                  <c:v>8.8930999999999993E-3</c:v>
                </c:pt>
                <c:pt idx="5478">
                  <c:v>5.1707000000000003E-3</c:v>
                </c:pt>
                <c:pt idx="5479">
                  <c:v>2.8168999999999998E-3</c:v>
                </c:pt>
                <c:pt idx="5480">
                  <c:v>1.5575999999999999E-3</c:v>
                </c:pt>
                <c:pt idx="5481">
                  <c:v>1.2577000000000001E-3</c:v>
                </c:pt>
                <c:pt idx="5482">
                  <c:v>-2.0786999999999999E-5</c:v>
                </c:pt>
                <c:pt idx="5483">
                  <c:v>-4.1894000000000002E-4</c:v>
                </c:pt>
                <c:pt idx="5484">
                  <c:v>-1.3946E-4</c:v>
                </c:pt>
                <c:pt idx="5485">
                  <c:v>-1.6903999999999999E-6</c:v>
                </c:pt>
                <c:pt idx="5486">
                  <c:v>-2.0081000000000001E-7</c:v>
                </c:pt>
                <c:pt idx="5487">
                  <c:v>-5.9286999999999999E-7</c:v>
                </c:pt>
                <c:pt idx="5488">
                  <c:v>-5.5515000000000001E-6</c:v>
                </c:pt>
                <c:pt idx="5489">
                  <c:v>-4.0929999999999996E-6</c:v>
                </c:pt>
                <c:pt idx="5490">
                  <c:v>-2.1081E-4</c:v>
                </c:pt>
                <c:pt idx="5491">
                  <c:v>-6.9700999999999997E-4</c:v>
                </c:pt>
                <c:pt idx="5492">
                  <c:v>-4.7814E-4</c:v>
                </c:pt>
                <c:pt idx="5493">
                  <c:v>-3.7894E-5</c:v>
                </c:pt>
                <c:pt idx="5494">
                  <c:v>2.9461E-4</c:v>
                </c:pt>
                <c:pt idx="5495">
                  <c:v>1.5376000000000001E-3</c:v>
                </c:pt>
                <c:pt idx="5496">
                  <c:v>1.8864999999999999E-3</c:v>
                </c:pt>
                <c:pt idx="5497">
                  <c:v>1.7251E-3</c:v>
                </c:pt>
                <c:pt idx="5498">
                  <c:v>1.7198000000000001E-3</c:v>
                </c:pt>
                <c:pt idx="5499">
                  <c:v>1.3175999999999999E-3</c:v>
                </c:pt>
                <c:pt idx="5500">
                  <c:v>1.3313999999999999E-3</c:v>
                </c:pt>
                <c:pt idx="5501">
                  <c:v>1.7700000000000001E-3</c:v>
                </c:pt>
                <c:pt idx="5502">
                  <c:v>2.8888999999999998E-3</c:v>
                </c:pt>
                <c:pt idx="5503">
                  <c:v>3.8119E-3</c:v>
                </c:pt>
                <c:pt idx="5504">
                  <c:v>3.1142000000000001E-3</c:v>
                </c:pt>
                <c:pt idx="5505">
                  <c:v>2.4868999999999998E-3</c:v>
                </c:pt>
                <c:pt idx="5506">
                  <c:v>1.4172E-3</c:v>
                </c:pt>
                <c:pt idx="5507">
                  <c:v>1.4643999999999999E-4</c:v>
                </c:pt>
                <c:pt idx="5508">
                  <c:v>-6.9070000000000004E-4</c:v>
                </c:pt>
                <c:pt idx="5509">
                  <c:v>-5.419E-4</c:v>
                </c:pt>
                <c:pt idx="5510">
                  <c:v>-1.5699E-4</c:v>
                </c:pt>
                <c:pt idx="5511">
                  <c:v>-4.4328E-5</c:v>
                </c:pt>
                <c:pt idx="5512">
                  <c:v>-2.4652E-5</c:v>
                </c:pt>
                <c:pt idx="5513">
                  <c:v>-1.2616000000000001E-5</c:v>
                </c:pt>
                <c:pt idx="5514">
                  <c:v>7.2645999999999999E-6</c:v>
                </c:pt>
                <c:pt idx="5515">
                  <c:v>8.4486999999999993E-6</c:v>
                </c:pt>
                <c:pt idx="5516">
                  <c:v>9.3943000000000008E-6</c:v>
                </c:pt>
                <c:pt idx="5517">
                  <c:v>2.8449000000000002E-5</c:v>
                </c:pt>
                <c:pt idx="5518">
                  <c:v>1.2043E-4</c:v>
                </c:pt>
                <c:pt idx="5519">
                  <c:v>3.8819000000000001E-4</c:v>
                </c:pt>
                <c:pt idx="5520">
                  <c:v>4.8768999999999999E-4</c:v>
                </c:pt>
                <c:pt idx="5521">
                  <c:v>8.4475000000000001E-4</c:v>
                </c:pt>
                <c:pt idx="5522">
                  <c:v>3.2682000000000002E-3</c:v>
                </c:pt>
                <c:pt idx="5523">
                  <c:v>3.1380000000000002E-3</c:v>
                </c:pt>
                <c:pt idx="5524">
                  <c:v>2.1432999999999999E-3</c:v>
                </c:pt>
                <c:pt idx="5525">
                  <c:v>9.4081999999999998E-4</c:v>
                </c:pt>
                <c:pt idx="5526">
                  <c:v>2.9584000000000001E-4</c:v>
                </c:pt>
                <c:pt idx="5527">
                  <c:v>2.3766E-4</c:v>
                </c:pt>
                <c:pt idx="5528">
                  <c:v>1.8582000000000001E-4</c:v>
                </c:pt>
                <c:pt idx="5529">
                  <c:v>1.0226999999999999E-4</c:v>
                </c:pt>
                <c:pt idx="5530">
                  <c:v>7.6253000000000003E-5</c:v>
                </c:pt>
                <c:pt idx="5531">
                  <c:v>1.3813000000000001E-4</c:v>
                </c:pt>
                <c:pt idx="5532">
                  <c:v>2.6962999999999998E-4</c:v>
                </c:pt>
                <c:pt idx="5533">
                  <c:v>1.5560999999999999E-3</c:v>
                </c:pt>
                <c:pt idx="5534">
                  <c:v>4.9050999999999999E-3</c:v>
                </c:pt>
                <c:pt idx="5535">
                  <c:v>3.8449000000000001E-3</c:v>
                </c:pt>
                <c:pt idx="5536">
                  <c:v>2.6424E-3</c:v>
                </c:pt>
                <c:pt idx="5537">
                  <c:v>1.5428E-3</c:v>
                </c:pt>
                <c:pt idx="5538">
                  <c:v>1.042E-3</c:v>
                </c:pt>
                <c:pt idx="5539">
                  <c:v>1.7874000000000001E-4</c:v>
                </c:pt>
                <c:pt idx="5540">
                  <c:v>3.0026E-4</c:v>
                </c:pt>
                <c:pt idx="5541">
                  <c:v>3.6610000000000001E-4</c:v>
                </c:pt>
                <c:pt idx="5542">
                  <c:v>1.2165E-4</c:v>
                </c:pt>
                <c:pt idx="5543">
                  <c:v>4.6686999999999999E-6</c:v>
                </c:pt>
                <c:pt idx="5544">
                  <c:v>2.7183999999999998E-7</c:v>
                </c:pt>
                <c:pt idx="5545">
                  <c:v>2.7152E-5</c:v>
                </c:pt>
                <c:pt idx="5546">
                  <c:v>2.3756E-4</c:v>
                </c:pt>
                <c:pt idx="5547">
                  <c:v>3.4677999999999998E-4</c:v>
                </c:pt>
                <c:pt idx="5548">
                  <c:v>3.2886999999999999E-4</c:v>
                </c:pt>
                <c:pt idx="5549">
                  <c:v>3.0550999999999999E-4</c:v>
                </c:pt>
                <c:pt idx="5550">
                  <c:v>4.2593999999999998E-4</c:v>
                </c:pt>
                <c:pt idx="5551">
                  <c:v>5.8569999999999998E-4</c:v>
                </c:pt>
                <c:pt idx="5552">
                  <c:v>9.6035000000000001E-4</c:v>
                </c:pt>
                <c:pt idx="5553">
                  <c:v>1.1716000000000001E-3</c:v>
                </c:pt>
                <c:pt idx="5554">
                  <c:v>6.1556999999999996E-4</c:v>
                </c:pt>
                <c:pt idx="5555">
                  <c:v>4.2423999999999999E-4</c:v>
                </c:pt>
                <c:pt idx="5556">
                  <c:v>3.3969000000000002E-4</c:v>
                </c:pt>
                <c:pt idx="5557">
                  <c:v>2.3941000000000001E-3</c:v>
                </c:pt>
                <c:pt idx="5558">
                  <c:v>3.7158999999999998E-3</c:v>
                </c:pt>
                <c:pt idx="5559">
                  <c:v>4.6534999999999997E-3</c:v>
                </c:pt>
                <c:pt idx="5560">
                  <c:v>6.5859000000000004E-3</c:v>
                </c:pt>
                <c:pt idx="5561">
                  <c:v>5.1279999999999997E-3</c:v>
                </c:pt>
                <c:pt idx="5562">
                  <c:v>3.9481000000000004E-3</c:v>
                </c:pt>
                <c:pt idx="5563">
                  <c:v>3.1559000000000001E-3</c:v>
                </c:pt>
                <c:pt idx="5564">
                  <c:v>2.5674999999999999E-3</c:v>
                </c:pt>
                <c:pt idx="5565">
                  <c:v>4.6922000000000001E-4</c:v>
                </c:pt>
                <c:pt idx="5566">
                  <c:v>1.7063000000000001E-4</c:v>
                </c:pt>
                <c:pt idx="5567">
                  <c:v>9.5845000000000001E-5</c:v>
                </c:pt>
                <c:pt idx="5568">
                  <c:v>2.0573E-4</c:v>
                </c:pt>
                <c:pt idx="5569">
                  <c:v>3.5692999999999999E-4</c:v>
                </c:pt>
                <c:pt idx="5570">
                  <c:v>2.3357E-4</c:v>
                </c:pt>
                <c:pt idx="5571">
                  <c:v>9.0418000000000001E-5</c:v>
                </c:pt>
                <c:pt idx="5572">
                  <c:v>2.4646000000000001E-5</c:v>
                </c:pt>
                <c:pt idx="5573">
                  <c:v>3.2441000000000003E-5</c:v>
                </c:pt>
                <c:pt idx="5574">
                  <c:v>8.4728999999999995E-5</c:v>
                </c:pt>
                <c:pt idx="5575">
                  <c:v>1.1119E-4</c:v>
                </c:pt>
                <c:pt idx="5576">
                  <c:v>1.3788E-4</c:v>
                </c:pt>
                <c:pt idx="5577">
                  <c:v>1.8759000000000001E-4</c:v>
                </c:pt>
                <c:pt idx="5578">
                  <c:v>2.0667999999999999E-4</c:v>
                </c:pt>
                <c:pt idx="5579">
                  <c:v>2.2308000000000001E-4</c:v>
                </c:pt>
                <c:pt idx="5580">
                  <c:v>2.221E-4</c:v>
                </c:pt>
                <c:pt idx="5581">
                  <c:v>3.0904000000000001E-4</c:v>
                </c:pt>
                <c:pt idx="5582">
                  <c:v>4.0713000000000001E-4</c:v>
                </c:pt>
                <c:pt idx="5583">
                  <c:v>9.7358999999999998E-4</c:v>
                </c:pt>
                <c:pt idx="5584">
                  <c:v>9.1795000000000002E-3</c:v>
                </c:pt>
                <c:pt idx="5585">
                  <c:v>1.1627999999999999E-2</c:v>
                </c:pt>
                <c:pt idx="5586">
                  <c:v>7.6176000000000004E-3</c:v>
                </c:pt>
                <c:pt idx="5587">
                  <c:v>5.9588999999999996E-3</c:v>
                </c:pt>
                <c:pt idx="5588">
                  <c:v>5.4508999999999998E-3</c:v>
                </c:pt>
                <c:pt idx="5589">
                  <c:v>5.5501999999999999E-3</c:v>
                </c:pt>
                <c:pt idx="5590">
                  <c:v>6.7235999999999997E-3</c:v>
                </c:pt>
                <c:pt idx="5591">
                  <c:v>1.2611000000000001E-2</c:v>
                </c:pt>
                <c:pt idx="5592">
                  <c:v>1.4076E-2</c:v>
                </c:pt>
                <c:pt idx="5593">
                  <c:v>1.014E-2</c:v>
                </c:pt>
                <c:pt idx="5594">
                  <c:v>6.8224000000000002E-3</c:v>
                </c:pt>
                <c:pt idx="5595">
                  <c:v>4.8320000000000004E-3</c:v>
                </c:pt>
                <c:pt idx="5596">
                  <c:v>3.4485000000000002E-3</c:v>
                </c:pt>
                <c:pt idx="5597">
                  <c:v>2.6015999999999999E-3</c:v>
                </c:pt>
                <c:pt idx="5598">
                  <c:v>2.0005999999999999E-3</c:v>
                </c:pt>
                <c:pt idx="5599">
                  <c:v>3.1970000000000002E-4</c:v>
                </c:pt>
                <c:pt idx="5600">
                  <c:v>7.0028000000000001E-5</c:v>
                </c:pt>
                <c:pt idx="5601">
                  <c:v>1.4856E-4</c:v>
                </c:pt>
                <c:pt idx="5602">
                  <c:v>2.4928999999999999E-4</c:v>
                </c:pt>
                <c:pt idx="5603">
                  <c:v>1.3439999999999999E-4</c:v>
                </c:pt>
                <c:pt idx="5604">
                  <c:v>1.6473E-5</c:v>
                </c:pt>
                <c:pt idx="5605">
                  <c:v>1.5536E-6</c:v>
                </c:pt>
                <c:pt idx="5606">
                  <c:v>1.1796E-5</c:v>
                </c:pt>
                <c:pt idx="5607">
                  <c:v>9.6297000000000003E-5</c:v>
                </c:pt>
                <c:pt idx="5608">
                  <c:v>2.5699000000000002E-4</c:v>
                </c:pt>
                <c:pt idx="5609">
                  <c:v>2.5082000000000001E-4</c:v>
                </c:pt>
                <c:pt idx="5610">
                  <c:v>2.8818000000000002E-4</c:v>
                </c:pt>
                <c:pt idx="5611">
                  <c:v>5.4308000000000004E-4</c:v>
                </c:pt>
                <c:pt idx="5612">
                  <c:v>2.9613999999999999E-3</c:v>
                </c:pt>
                <c:pt idx="5613">
                  <c:v>4.6702E-2</c:v>
                </c:pt>
                <c:pt idx="5614">
                  <c:v>3.8156000000000002E-2</c:v>
                </c:pt>
                <c:pt idx="5615">
                  <c:v>2.6474000000000001E-2</c:v>
                </c:pt>
                <c:pt idx="5616">
                  <c:v>1.9321000000000001E-2</c:v>
                </c:pt>
                <c:pt idx="5617">
                  <c:v>1.5955E-2</c:v>
                </c:pt>
                <c:pt idx="5618">
                  <c:v>1.1793E-2</c:v>
                </c:pt>
                <c:pt idx="5619">
                  <c:v>7.8236999999999994E-3</c:v>
                </c:pt>
                <c:pt idx="5620">
                  <c:v>5.4505999999999999E-3</c:v>
                </c:pt>
                <c:pt idx="5621">
                  <c:v>3.0458E-3</c:v>
                </c:pt>
                <c:pt idx="5622">
                  <c:v>1.8933999999999999E-3</c:v>
                </c:pt>
                <c:pt idx="5623">
                  <c:v>6.6067000000000003E-4</c:v>
                </c:pt>
                <c:pt idx="5624">
                  <c:v>-1.7777E-4</c:v>
                </c:pt>
                <c:pt idx="5625">
                  <c:v>-5.3091E-4</c:v>
                </c:pt>
                <c:pt idx="5626">
                  <c:v>-1.6087999999999999E-4</c:v>
                </c:pt>
                <c:pt idx="5627">
                  <c:v>-4.6712999999999996E-6</c:v>
                </c:pt>
                <c:pt idx="5628">
                  <c:v>-7.5389000000000004E-7</c:v>
                </c:pt>
                <c:pt idx="5629">
                  <c:v>-2.2517E-6</c:v>
                </c:pt>
                <c:pt idx="5630">
                  <c:v>-1.5770000000000001E-6</c:v>
                </c:pt>
                <c:pt idx="5631">
                  <c:v>2.1878E-5</c:v>
                </c:pt>
                <c:pt idx="5632">
                  <c:v>1.4800999999999999E-4</c:v>
                </c:pt>
                <c:pt idx="5633">
                  <c:v>4.0962000000000003E-4</c:v>
                </c:pt>
                <c:pt idx="5634">
                  <c:v>5.3418000000000003E-5</c:v>
                </c:pt>
                <c:pt idx="5635">
                  <c:v>2.1861E-7</c:v>
                </c:pt>
                <c:pt idx="5636">
                  <c:v>1.8828999999999999E-5</c:v>
                </c:pt>
                <c:pt idx="5637">
                  <c:v>2.2818999999999999E-3</c:v>
                </c:pt>
                <c:pt idx="5638">
                  <c:v>1.0196999999999999E-2</c:v>
                </c:pt>
                <c:pt idx="5639">
                  <c:v>2.1010000000000001E-2</c:v>
                </c:pt>
                <c:pt idx="5640">
                  <c:v>1.8924E-2</c:v>
                </c:pt>
                <c:pt idx="5641">
                  <c:v>1.2452E-2</c:v>
                </c:pt>
                <c:pt idx="5642">
                  <c:v>8.7913000000000002E-3</c:v>
                </c:pt>
                <c:pt idx="5643">
                  <c:v>6.6752000000000001E-3</c:v>
                </c:pt>
                <c:pt idx="5644">
                  <c:v>6.1269000000000002E-3</c:v>
                </c:pt>
                <c:pt idx="5645">
                  <c:v>5.1577000000000003E-3</c:v>
                </c:pt>
                <c:pt idx="5646">
                  <c:v>3.7604000000000001E-3</c:v>
                </c:pt>
                <c:pt idx="5647">
                  <c:v>2.5983E-3</c:v>
                </c:pt>
                <c:pt idx="5648">
                  <c:v>3.9340000000000002E-4</c:v>
                </c:pt>
                <c:pt idx="5649">
                  <c:v>7.6453999999999997E-5</c:v>
                </c:pt>
                <c:pt idx="5650">
                  <c:v>6.9315999999999998E-5</c:v>
                </c:pt>
                <c:pt idx="5651">
                  <c:v>2.3172000000000001E-5</c:v>
                </c:pt>
                <c:pt idx="5652">
                  <c:v>1.7861000000000001E-5</c:v>
                </c:pt>
                <c:pt idx="5653">
                  <c:v>3.1804000000000002E-5</c:v>
                </c:pt>
                <c:pt idx="5654">
                  <c:v>7.6806999999999998E-5</c:v>
                </c:pt>
                <c:pt idx="5655">
                  <c:v>2.34E-4</c:v>
                </c:pt>
                <c:pt idx="5656">
                  <c:v>2.0526E-4</c:v>
                </c:pt>
                <c:pt idx="5657">
                  <c:v>1.3987E-4</c:v>
                </c:pt>
                <c:pt idx="5658">
                  <c:v>8.9148999999999996E-5</c:v>
                </c:pt>
                <c:pt idx="5659">
                  <c:v>9.7109999999999997E-5</c:v>
                </c:pt>
                <c:pt idx="5660">
                  <c:v>2.6771999999999999E-4</c:v>
                </c:pt>
                <c:pt idx="5661">
                  <c:v>4.5111000000000001E-4</c:v>
                </c:pt>
                <c:pt idx="5662">
                  <c:v>3.0309999999999999E-4</c:v>
                </c:pt>
                <c:pt idx="5663">
                  <c:v>2.4215E-4</c:v>
                </c:pt>
                <c:pt idx="5664">
                  <c:v>5.0798E-4</c:v>
                </c:pt>
                <c:pt idx="5665">
                  <c:v>8.4778000000000006E-3</c:v>
                </c:pt>
                <c:pt idx="5666">
                  <c:v>1.7552999999999999E-2</c:v>
                </c:pt>
                <c:pt idx="5667">
                  <c:v>1.1219E-2</c:v>
                </c:pt>
                <c:pt idx="5668">
                  <c:v>6.3695999999999996E-3</c:v>
                </c:pt>
                <c:pt idx="5669">
                  <c:v>4.4330999999999997E-3</c:v>
                </c:pt>
                <c:pt idx="5670">
                  <c:v>3.2276000000000002E-3</c:v>
                </c:pt>
                <c:pt idx="5671">
                  <c:v>1.8537E-3</c:v>
                </c:pt>
                <c:pt idx="5672">
                  <c:v>3.2572999999999999E-4</c:v>
                </c:pt>
                <c:pt idx="5673">
                  <c:v>7.1026999999999996E-5</c:v>
                </c:pt>
                <c:pt idx="5674">
                  <c:v>1.6749000000000001E-4</c:v>
                </c:pt>
                <c:pt idx="5675">
                  <c:v>4.6233999999999999E-4</c:v>
                </c:pt>
                <c:pt idx="5676">
                  <c:v>2.7240000000000001E-4</c:v>
                </c:pt>
                <c:pt idx="5677">
                  <c:v>1.0510000000000001E-4</c:v>
                </c:pt>
                <c:pt idx="5678">
                  <c:v>1.0370999999999999E-5</c:v>
                </c:pt>
                <c:pt idx="5679">
                  <c:v>1.1846000000000001E-8</c:v>
                </c:pt>
                <c:pt idx="5680">
                  <c:v>0</c:v>
                </c:pt>
                <c:pt idx="5681">
                  <c:v>0</c:v>
                </c:pt>
                <c:pt idx="5682">
                  <c:v>1.4664999999999999E-5</c:v>
                </c:pt>
                <c:pt idx="5683">
                  <c:v>7.7133999999999997E-5</c:v>
                </c:pt>
                <c:pt idx="5684">
                  <c:v>2.8961999999999998E-4</c:v>
                </c:pt>
                <c:pt idx="5685">
                  <c:v>3.8032000000000002E-4</c:v>
                </c:pt>
                <c:pt idx="5686">
                  <c:v>6.6777000000000004E-4</c:v>
                </c:pt>
                <c:pt idx="5687">
                  <c:v>9.866199999999999E-4</c:v>
                </c:pt>
                <c:pt idx="5688">
                  <c:v>1.2317999999999999E-3</c:v>
                </c:pt>
                <c:pt idx="5689">
                  <c:v>4.9779999999999998E-3</c:v>
                </c:pt>
                <c:pt idx="5690">
                  <c:v>1.3540999999999999E-2</c:v>
                </c:pt>
                <c:pt idx="5691">
                  <c:v>1.4708000000000001E-2</c:v>
                </c:pt>
                <c:pt idx="5692">
                  <c:v>9.4947999999999994E-3</c:v>
                </c:pt>
                <c:pt idx="5693">
                  <c:v>7.0493999999999999E-3</c:v>
                </c:pt>
                <c:pt idx="5694">
                  <c:v>5.9230999999999997E-3</c:v>
                </c:pt>
                <c:pt idx="5695">
                  <c:v>4.5424000000000003E-3</c:v>
                </c:pt>
                <c:pt idx="5696">
                  <c:v>2.7732999999999998E-3</c:v>
                </c:pt>
                <c:pt idx="5697">
                  <c:v>3.5944999999999998E-4</c:v>
                </c:pt>
                <c:pt idx="5698">
                  <c:v>2.8020999999999998E-4</c:v>
                </c:pt>
                <c:pt idx="5699">
                  <c:v>2.8088000000000001E-4</c:v>
                </c:pt>
                <c:pt idx="5700">
                  <c:v>3.8269000000000002E-5</c:v>
                </c:pt>
                <c:pt idx="5701">
                  <c:v>3.4062E-5</c:v>
                </c:pt>
                <c:pt idx="5702">
                  <c:v>3.6316000000000003E-5</c:v>
                </c:pt>
                <c:pt idx="5703">
                  <c:v>4.0173999999999999E-5</c:v>
                </c:pt>
                <c:pt idx="5704">
                  <c:v>2.3494E-4</c:v>
                </c:pt>
                <c:pt idx="5705">
                  <c:v>6.5832E-4</c:v>
                </c:pt>
                <c:pt idx="5706">
                  <c:v>4.2962000000000002E-4</c:v>
                </c:pt>
                <c:pt idx="5707">
                  <c:v>1.5953000000000001E-4</c:v>
                </c:pt>
                <c:pt idx="5708">
                  <c:v>2.8065999999999999E-5</c:v>
                </c:pt>
                <c:pt idx="5709">
                  <c:v>1.3507E-5</c:v>
                </c:pt>
                <c:pt idx="5710">
                  <c:v>1.3627E-5</c:v>
                </c:pt>
                <c:pt idx="5711">
                  <c:v>1.276E-5</c:v>
                </c:pt>
                <c:pt idx="5712">
                  <c:v>1.8431E-5</c:v>
                </c:pt>
                <c:pt idx="5713">
                  <c:v>8.8454000000000004E-5</c:v>
                </c:pt>
                <c:pt idx="5714">
                  <c:v>5.3337000000000002E-4</c:v>
                </c:pt>
                <c:pt idx="5715">
                  <c:v>2.5228999999999998E-3</c:v>
                </c:pt>
                <c:pt idx="5716">
                  <c:v>4.5757999999999997E-3</c:v>
                </c:pt>
                <c:pt idx="5717">
                  <c:v>4.5712000000000001E-3</c:v>
                </c:pt>
                <c:pt idx="5718">
                  <c:v>3.7352000000000002E-3</c:v>
                </c:pt>
                <c:pt idx="5719">
                  <c:v>2.8146999999999998E-3</c:v>
                </c:pt>
                <c:pt idx="5720">
                  <c:v>1.8422E-3</c:v>
                </c:pt>
                <c:pt idx="5721">
                  <c:v>2.0000999999999999E-3</c:v>
                </c:pt>
                <c:pt idx="5722">
                  <c:v>5.6052999999999997E-3</c:v>
                </c:pt>
                <c:pt idx="5723">
                  <c:v>9.8081999999999996E-3</c:v>
                </c:pt>
                <c:pt idx="5724">
                  <c:v>8.7995999999999994E-3</c:v>
                </c:pt>
                <c:pt idx="5725">
                  <c:v>4.3036999999999997E-3</c:v>
                </c:pt>
                <c:pt idx="5726">
                  <c:v>2.1258000000000002E-3</c:v>
                </c:pt>
                <c:pt idx="5727">
                  <c:v>1.1198E-3</c:v>
                </c:pt>
                <c:pt idx="5728">
                  <c:v>-3.4323999999999999E-5</c:v>
                </c:pt>
                <c:pt idx="5729">
                  <c:v>-2.6630000000000001E-5</c:v>
                </c:pt>
                <c:pt idx="5730">
                  <c:v>-2.2013000000000001E-5</c:v>
                </c:pt>
                <c:pt idx="5731">
                  <c:v>-1.6317999999999999E-5</c:v>
                </c:pt>
                <c:pt idx="5732">
                  <c:v>-7.6858000000000002E-6</c:v>
                </c:pt>
                <c:pt idx="5733">
                  <c:v>2.9762000000000001E-5</c:v>
                </c:pt>
                <c:pt idx="5734">
                  <c:v>7.8516999999999994E-5</c:v>
                </c:pt>
                <c:pt idx="5735">
                  <c:v>3.1062000000000002E-5</c:v>
                </c:pt>
                <c:pt idx="5736">
                  <c:v>3.7842000000000001E-6</c:v>
                </c:pt>
                <c:pt idx="5737">
                  <c:v>1.1617000000000001E-5</c:v>
                </c:pt>
                <c:pt idx="5738">
                  <c:v>1.3724E-3</c:v>
                </c:pt>
                <c:pt idx="5739">
                  <c:v>1.5782000000000001E-3</c:v>
                </c:pt>
                <c:pt idx="5740">
                  <c:v>1.4598E-3</c:v>
                </c:pt>
                <c:pt idx="5741">
                  <c:v>1.5314E-3</c:v>
                </c:pt>
                <c:pt idx="5742">
                  <c:v>1.0665E-3</c:v>
                </c:pt>
                <c:pt idx="5743">
                  <c:v>1.1142000000000001E-3</c:v>
                </c:pt>
                <c:pt idx="5744">
                  <c:v>1.1931000000000001E-3</c:v>
                </c:pt>
                <c:pt idx="5745">
                  <c:v>1.1279E-3</c:v>
                </c:pt>
                <c:pt idx="5746">
                  <c:v>8.6300000000000005E-3</c:v>
                </c:pt>
                <c:pt idx="5747">
                  <c:v>2.5746999999999999E-2</c:v>
                </c:pt>
                <c:pt idx="5748">
                  <c:v>2.2502999999999999E-2</c:v>
                </c:pt>
                <c:pt idx="5749">
                  <c:v>2.6301000000000001E-2</c:v>
                </c:pt>
                <c:pt idx="5750">
                  <c:v>2.5033E-2</c:v>
                </c:pt>
                <c:pt idx="5751">
                  <c:v>1.6725E-2</c:v>
                </c:pt>
                <c:pt idx="5752">
                  <c:v>9.1109999999999993E-3</c:v>
                </c:pt>
                <c:pt idx="5753">
                  <c:v>8.7944000000000008E-3</c:v>
                </c:pt>
                <c:pt idx="5754">
                  <c:v>6.7562000000000004E-3</c:v>
                </c:pt>
                <c:pt idx="5755">
                  <c:v>3.8606999999999999E-3</c:v>
                </c:pt>
                <c:pt idx="5756">
                  <c:v>1.683E-3</c:v>
                </c:pt>
                <c:pt idx="5757">
                  <c:v>1.3651E-3</c:v>
                </c:pt>
                <c:pt idx="5758">
                  <c:v>4.7361000000000001E-4</c:v>
                </c:pt>
                <c:pt idx="5759">
                  <c:v>-7.2096999999999998E-5</c:v>
                </c:pt>
                <c:pt idx="5760">
                  <c:v>-1.3899E-4</c:v>
                </c:pt>
                <c:pt idx="5761">
                  <c:v>-1.5262000000000001E-5</c:v>
                </c:pt>
                <c:pt idx="5762">
                  <c:v>8.1236E-7</c:v>
                </c:pt>
                <c:pt idx="5763">
                  <c:v>1.9323999999999999E-6</c:v>
                </c:pt>
                <c:pt idx="5764">
                  <c:v>7.3164999999999995E-5</c:v>
                </c:pt>
                <c:pt idx="5765">
                  <c:v>3.2822999999999998E-2</c:v>
                </c:pt>
                <c:pt idx="5766">
                  <c:v>3.3648999999999998E-2</c:v>
                </c:pt>
                <c:pt idx="5767">
                  <c:v>2.3317000000000001E-2</c:v>
                </c:pt>
                <c:pt idx="5768">
                  <c:v>1.7153000000000002E-2</c:v>
                </c:pt>
                <c:pt idx="5769">
                  <c:v>1.4755000000000001E-2</c:v>
                </c:pt>
                <c:pt idx="5770">
                  <c:v>1.9865000000000001E-2</c:v>
                </c:pt>
                <c:pt idx="5771">
                  <c:v>1.8157E-2</c:v>
                </c:pt>
                <c:pt idx="5772">
                  <c:v>1.7977E-2</c:v>
                </c:pt>
                <c:pt idx="5773">
                  <c:v>1.0829E-2</c:v>
                </c:pt>
                <c:pt idx="5774">
                  <c:v>6.8005000000000001E-3</c:v>
                </c:pt>
                <c:pt idx="5775">
                  <c:v>3.1849999999999999E-3</c:v>
                </c:pt>
                <c:pt idx="5776">
                  <c:v>1.4957E-3</c:v>
                </c:pt>
                <c:pt idx="5777">
                  <c:v>1.4763999999999999E-4</c:v>
                </c:pt>
                <c:pt idx="5778">
                  <c:v>-1.5391E-4</c:v>
                </c:pt>
                <c:pt idx="5779">
                  <c:v>-1.6339999999999999E-4</c:v>
                </c:pt>
                <c:pt idx="5780">
                  <c:v>-3.4199000000000002E-5</c:v>
                </c:pt>
                <c:pt idx="5781">
                  <c:v>5.6247000000000003E-7</c:v>
                </c:pt>
                <c:pt idx="5782">
                  <c:v>1.0883E-6</c:v>
                </c:pt>
                <c:pt idx="5783">
                  <c:v>2.8486000000000001E-6</c:v>
                </c:pt>
                <c:pt idx="5784">
                  <c:v>1.7397999999999998E-5</c:v>
                </c:pt>
                <c:pt idx="5785">
                  <c:v>3.9387000000000001E-5</c:v>
                </c:pt>
                <c:pt idx="5786">
                  <c:v>6.7448999999999997E-5</c:v>
                </c:pt>
                <c:pt idx="5787">
                  <c:v>6.9060000000000006E-5</c:v>
                </c:pt>
                <c:pt idx="5788">
                  <c:v>5.4778999999999998E-5</c:v>
                </c:pt>
                <c:pt idx="5789">
                  <c:v>6.0016000000000003E-5</c:v>
                </c:pt>
                <c:pt idx="5790">
                  <c:v>1.2085E-4</c:v>
                </c:pt>
                <c:pt idx="5791">
                  <c:v>8.7951999999999995E-4</c:v>
                </c:pt>
                <c:pt idx="5792">
                  <c:v>1.4156999999999999E-2</c:v>
                </c:pt>
                <c:pt idx="5793">
                  <c:v>3.4992000000000002E-2</c:v>
                </c:pt>
                <c:pt idx="5794">
                  <c:v>5.1790999999999997E-2</c:v>
                </c:pt>
                <c:pt idx="5795">
                  <c:v>3.0155000000000001E-2</c:v>
                </c:pt>
                <c:pt idx="5796">
                  <c:v>2.1073000000000001E-2</c:v>
                </c:pt>
                <c:pt idx="5797">
                  <c:v>1.0886E-2</c:v>
                </c:pt>
                <c:pt idx="5798">
                  <c:v>6.9503999999999998E-3</c:v>
                </c:pt>
                <c:pt idx="5799">
                  <c:v>8.5854E-3</c:v>
                </c:pt>
                <c:pt idx="5800">
                  <c:v>5.8773000000000002E-3</c:v>
                </c:pt>
                <c:pt idx="5801">
                  <c:v>2.1629000000000002E-3</c:v>
                </c:pt>
                <c:pt idx="5802">
                  <c:v>-1.8301999999999999E-5</c:v>
                </c:pt>
                <c:pt idx="5803">
                  <c:v>-9.3413999999999997E-4</c:v>
                </c:pt>
                <c:pt idx="5804">
                  <c:v>-3.0544999999999999E-3</c:v>
                </c:pt>
                <c:pt idx="5805">
                  <c:v>-2.1952999999999999E-3</c:v>
                </c:pt>
                <c:pt idx="5806">
                  <c:v>-6.0886000000000002E-4</c:v>
                </c:pt>
                <c:pt idx="5807">
                  <c:v>-1.963E-4</c:v>
                </c:pt>
                <c:pt idx="5808">
                  <c:v>-5.0892E-5</c:v>
                </c:pt>
                <c:pt idx="5809">
                  <c:v>-9.0690000000000008E-6</c:v>
                </c:pt>
                <c:pt idx="5810">
                  <c:v>-3.7413000000000001E-6</c:v>
                </c:pt>
                <c:pt idx="5811">
                  <c:v>-3.1414000000000001E-6</c:v>
                </c:pt>
                <c:pt idx="5812">
                  <c:v>1.1882999999999999E-6</c:v>
                </c:pt>
                <c:pt idx="5813">
                  <c:v>1.6524E-5</c:v>
                </c:pt>
                <c:pt idx="5814">
                  <c:v>2.4116000000000001E-5</c:v>
                </c:pt>
                <c:pt idx="5815">
                  <c:v>1.4119E-5</c:v>
                </c:pt>
                <c:pt idx="5816">
                  <c:v>1.0845E-5</c:v>
                </c:pt>
                <c:pt idx="5817">
                  <c:v>5.2717999999999999E-5</c:v>
                </c:pt>
                <c:pt idx="5818">
                  <c:v>4.3072999999999999E-4</c:v>
                </c:pt>
                <c:pt idx="5819">
                  <c:v>2.3576999999999999E-3</c:v>
                </c:pt>
                <c:pt idx="5820">
                  <c:v>3.8249E-3</c:v>
                </c:pt>
                <c:pt idx="5821">
                  <c:v>5.4492000000000004E-3</c:v>
                </c:pt>
                <c:pt idx="5822">
                  <c:v>7.3867000000000004E-3</c:v>
                </c:pt>
                <c:pt idx="5823">
                  <c:v>9.8905999999999994E-3</c:v>
                </c:pt>
                <c:pt idx="5824">
                  <c:v>1.2171E-2</c:v>
                </c:pt>
                <c:pt idx="5825">
                  <c:v>9.8659999999999998E-3</c:v>
                </c:pt>
                <c:pt idx="5826">
                  <c:v>8.8608000000000003E-3</c:v>
                </c:pt>
                <c:pt idx="5827">
                  <c:v>6.7149999999999996E-3</c:v>
                </c:pt>
                <c:pt idx="5828">
                  <c:v>5.5826000000000001E-3</c:v>
                </c:pt>
                <c:pt idx="5829">
                  <c:v>5.3353000000000003E-3</c:v>
                </c:pt>
                <c:pt idx="5830">
                  <c:v>4.1700000000000001E-3</c:v>
                </c:pt>
                <c:pt idx="5831">
                  <c:v>2.7323E-3</c:v>
                </c:pt>
                <c:pt idx="5832">
                  <c:v>2.5176999999999999E-3</c:v>
                </c:pt>
                <c:pt idx="5833">
                  <c:v>7.0945000000000003E-4</c:v>
                </c:pt>
                <c:pt idx="5834">
                  <c:v>3.1583000000000002E-4</c:v>
                </c:pt>
                <c:pt idx="5835">
                  <c:v>1.5598000000000001E-4</c:v>
                </c:pt>
                <c:pt idx="5836">
                  <c:v>4.0670999999999997E-5</c:v>
                </c:pt>
                <c:pt idx="5837">
                  <c:v>2.8082999999999999E-6</c:v>
                </c:pt>
                <c:pt idx="5838">
                  <c:v>1.4637999999999999E-5</c:v>
                </c:pt>
                <c:pt idx="5839">
                  <c:v>9.7214999999999997E-5</c:v>
                </c:pt>
                <c:pt idx="5840">
                  <c:v>3.9475000000000003E-4</c:v>
                </c:pt>
                <c:pt idx="5841">
                  <c:v>4.3656000000000001E-4</c:v>
                </c:pt>
                <c:pt idx="5842">
                  <c:v>6.6691000000000005E-4</c:v>
                </c:pt>
                <c:pt idx="5843">
                  <c:v>2.6021999999999998E-3</c:v>
                </c:pt>
                <c:pt idx="5844">
                  <c:v>4.6531999999999997E-3</c:v>
                </c:pt>
                <c:pt idx="5845">
                  <c:v>4.0006E-3</c:v>
                </c:pt>
                <c:pt idx="5846">
                  <c:v>3.7664E-3</c:v>
                </c:pt>
                <c:pt idx="5847">
                  <c:v>3.0087999999999998E-3</c:v>
                </c:pt>
                <c:pt idx="5848">
                  <c:v>1.0508E-3</c:v>
                </c:pt>
                <c:pt idx="5849">
                  <c:v>4.9151000000000002E-4</c:v>
                </c:pt>
                <c:pt idx="5850">
                  <c:v>2.9420999999999999E-4</c:v>
                </c:pt>
                <c:pt idx="5851">
                  <c:v>2.1646999999999999E-4</c:v>
                </c:pt>
                <c:pt idx="5852">
                  <c:v>-2.2632000000000002E-6</c:v>
                </c:pt>
                <c:pt idx="5853">
                  <c:v>-9.0948999999999999E-5</c:v>
                </c:pt>
                <c:pt idx="5854">
                  <c:v>2.0582E-4</c:v>
                </c:pt>
                <c:pt idx="5855">
                  <c:v>1.1956E-2</c:v>
                </c:pt>
                <c:pt idx="5856">
                  <c:v>2.6685E-2</c:v>
                </c:pt>
                <c:pt idx="5857">
                  <c:v>1.4167000000000001E-2</c:v>
                </c:pt>
                <c:pt idx="5858">
                  <c:v>6.7394000000000004E-3</c:v>
                </c:pt>
                <c:pt idx="5859">
                  <c:v>4.4770000000000001E-3</c:v>
                </c:pt>
                <c:pt idx="5860">
                  <c:v>4.3937000000000004E-3</c:v>
                </c:pt>
                <c:pt idx="5861">
                  <c:v>3.7940000000000001E-3</c:v>
                </c:pt>
                <c:pt idx="5862">
                  <c:v>2.9618000000000001E-3</c:v>
                </c:pt>
                <c:pt idx="5863">
                  <c:v>5.5533000000000004E-4</c:v>
                </c:pt>
                <c:pt idx="5864">
                  <c:v>2.1914999999999999E-4</c:v>
                </c:pt>
                <c:pt idx="5865">
                  <c:v>4.3303999999999999E-4</c:v>
                </c:pt>
                <c:pt idx="5866">
                  <c:v>3.5408E-4</c:v>
                </c:pt>
                <c:pt idx="5867">
                  <c:v>1.6398000000000001E-4</c:v>
                </c:pt>
                <c:pt idx="5868">
                  <c:v>1.4229999999999999E-4</c:v>
                </c:pt>
                <c:pt idx="5869">
                  <c:v>2.1819E-4</c:v>
                </c:pt>
                <c:pt idx="5870">
                  <c:v>4.4153999999999998E-4</c:v>
                </c:pt>
                <c:pt idx="5871">
                  <c:v>4.9056000000000002E-4</c:v>
                </c:pt>
                <c:pt idx="5872">
                  <c:v>3.1872999999999998E-4</c:v>
                </c:pt>
                <c:pt idx="5873">
                  <c:v>1.8291999999999999E-4</c:v>
                </c:pt>
                <c:pt idx="5874">
                  <c:v>2.3016000000000001E-4</c:v>
                </c:pt>
                <c:pt idx="5875">
                  <c:v>7.4708000000000001E-4</c:v>
                </c:pt>
                <c:pt idx="5876">
                  <c:v>6.9562000000000001E-3</c:v>
                </c:pt>
                <c:pt idx="5877">
                  <c:v>2.8812999999999998E-2</c:v>
                </c:pt>
                <c:pt idx="5878">
                  <c:v>2.5857000000000002E-2</c:v>
                </c:pt>
                <c:pt idx="5879">
                  <c:v>1.8374000000000001E-2</c:v>
                </c:pt>
                <c:pt idx="5880">
                  <c:v>1.1266999999999999E-2</c:v>
                </c:pt>
                <c:pt idx="5881">
                  <c:v>6.8123000000000003E-3</c:v>
                </c:pt>
                <c:pt idx="5882">
                  <c:v>6.7254000000000003E-3</c:v>
                </c:pt>
                <c:pt idx="5883">
                  <c:v>6.3258000000000003E-3</c:v>
                </c:pt>
                <c:pt idx="5884">
                  <c:v>5.0039999999999998E-3</c:v>
                </c:pt>
                <c:pt idx="5885">
                  <c:v>3.9491999999999999E-3</c:v>
                </c:pt>
                <c:pt idx="5886">
                  <c:v>2.7653999999999999E-3</c:v>
                </c:pt>
                <c:pt idx="5887">
                  <c:v>4.2405999999999997E-6</c:v>
                </c:pt>
                <c:pt idx="5888">
                  <c:v>5.5006999999999998E-8</c:v>
                </c:pt>
                <c:pt idx="5889">
                  <c:v>0</c:v>
                </c:pt>
                <c:pt idx="5890">
                  <c:v>0</c:v>
                </c:pt>
                <c:pt idx="5891">
                  <c:v>2.5053E-6</c:v>
                </c:pt>
                <c:pt idx="5892">
                  <c:v>3.8538999999999998E-5</c:v>
                </c:pt>
                <c:pt idx="5893">
                  <c:v>1.7071E-4</c:v>
                </c:pt>
                <c:pt idx="5894">
                  <c:v>6.0868999999999995E-4</c:v>
                </c:pt>
                <c:pt idx="5895">
                  <c:v>2.2866000000000002E-3</c:v>
                </c:pt>
                <c:pt idx="5896">
                  <c:v>3.058E-2</c:v>
                </c:pt>
                <c:pt idx="5897">
                  <c:v>1.3084E-2</c:v>
                </c:pt>
                <c:pt idx="5898">
                  <c:v>4.4235999999999998E-3</c:v>
                </c:pt>
                <c:pt idx="5899">
                  <c:v>3.0290999999999998E-3</c:v>
                </c:pt>
                <c:pt idx="5900">
                  <c:v>2.4350000000000001E-3</c:v>
                </c:pt>
                <c:pt idx="5901">
                  <c:v>2.0641000000000001E-3</c:v>
                </c:pt>
                <c:pt idx="5902">
                  <c:v>2.2201E-5</c:v>
                </c:pt>
                <c:pt idx="5903">
                  <c:v>9.7563000000000001E-5</c:v>
                </c:pt>
                <c:pt idx="5904">
                  <c:v>5.4599E-4</c:v>
                </c:pt>
                <c:pt idx="5905">
                  <c:v>9.3148000000000005E-4</c:v>
                </c:pt>
                <c:pt idx="5906">
                  <c:v>8.3233000000000005E-4</c:v>
                </c:pt>
                <c:pt idx="5907">
                  <c:v>4.2559E-4</c:v>
                </c:pt>
                <c:pt idx="5908">
                  <c:v>1.1907E-5</c:v>
                </c:pt>
                <c:pt idx="5909">
                  <c:v>-1.4491999999999999E-4</c:v>
                </c:pt>
                <c:pt idx="5910">
                  <c:v>-1.6595E-4</c:v>
                </c:pt>
                <c:pt idx="5911">
                  <c:v>-7.0276000000000003E-5</c:v>
                </c:pt>
                <c:pt idx="5912">
                  <c:v>7.1760000000000004E-6</c:v>
                </c:pt>
                <c:pt idx="5913">
                  <c:v>1.0141E-5</c:v>
                </c:pt>
                <c:pt idx="5914">
                  <c:v>1.3085000000000001E-6</c:v>
                </c:pt>
                <c:pt idx="5915">
                  <c:v>4.3543999999999999E-7</c:v>
                </c:pt>
                <c:pt idx="5916">
                  <c:v>7.2284999999999997E-3</c:v>
                </c:pt>
                <c:pt idx="5917">
                  <c:v>2.9159999999999998E-2</c:v>
                </c:pt>
                <c:pt idx="5918">
                  <c:v>3.0325000000000001E-2</c:v>
                </c:pt>
                <c:pt idx="5919">
                  <c:v>1.9910000000000001E-2</c:v>
                </c:pt>
                <c:pt idx="5920">
                  <c:v>8.0093999999999999E-3</c:v>
                </c:pt>
                <c:pt idx="5921">
                  <c:v>5.9749E-3</c:v>
                </c:pt>
                <c:pt idx="5922">
                  <c:v>5.6087999999999997E-3</c:v>
                </c:pt>
                <c:pt idx="5923">
                  <c:v>4.5398000000000001E-3</c:v>
                </c:pt>
                <c:pt idx="5924">
                  <c:v>3.8054E-3</c:v>
                </c:pt>
                <c:pt idx="5925">
                  <c:v>3.2856000000000001E-3</c:v>
                </c:pt>
                <c:pt idx="5926">
                  <c:v>2.4250999999999999E-3</c:v>
                </c:pt>
                <c:pt idx="5927">
                  <c:v>-1.2867000000000001E-5</c:v>
                </c:pt>
                <c:pt idx="5928">
                  <c:v>-1.8605999999999999E-4</c:v>
                </c:pt>
                <c:pt idx="5929">
                  <c:v>-6.0816999999999997E-5</c:v>
                </c:pt>
                <c:pt idx="5930">
                  <c:v>5.9957000000000001E-4</c:v>
                </c:pt>
                <c:pt idx="5931">
                  <c:v>1.5445000000000001E-3</c:v>
                </c:pt>
                <c:pt idx="5932">
                  <c:v>2.7412000000000001E-3</c:v>
                </c:pt>
                <c:pt idx="5933">
                  <c:v>2.0948E-3</c:v>
                </c:pt>
                <c:pt idx="5934">
                  <c:v>1.6642E-3</c:v>
                </c:pt>
                <c:pt idx="5935">
                  <c:v>7.9776000000000001E-4</c:v>
                </c:pt>
                <c:pt idx="5936">
                  <c:v>4.6786000000000001E-4</c:v>
                </c:pt>
                <c:pt idx="5937">
                  <c:v>2.8706000000000001E-4</c:v>
                </c:pt>
                <c:pt idx="5938">
                  <c:v>1.4365999999999999E-4</c:v>
                </c:pt>
                <c:pt idx="5939">
                  <c:v>6.7742000000000003E-5</c:v>
                </c:pt>
                <c:pt idx="5940">
                  <c:v>2.1885000000000001E-5</c:v>
                </c:pt>
                <c:pt idx="5941">
                  <c:v>6.7163999999999998E-6</c:v>
                </c:pt>
                <c:pt idx="5942">
                  <c:v>2.1069000000000001E-2</c:v>
                </c:pt>
                <c:pt idx="5943">
                  <c:v>2.3972E-2</c:v>
                </c:pt>
                <c:pt idx="5944">
                  <c:v>1.3757999999999999E-2</c:v>
                </c:pt>
                <c:pt idx="5945">
                  <c:v>7.9436000000000003E-3</c:v>
                </c:pt>
                <c:pt idx="5946">
                  <c:v>5.8888999999999999E-3</c:v>
                </c:pt>
                <c:pt idx="5947">
                  <c:v>5.2582999999999996E-3</c:v>
                </c:pt>
                <c:pt idx="5948">
                  <c:v>4.2556E-3</c:v>
                </c:pt>
                <c:pt idx="5949">
                  <c:v>3.6297E-3</c:v>
                </c:pt>
                <c:pt idx="5950">
                  <c:v>2.6503E-3</c:v>
                </c:pt>
                <c:pt idx="5951">
                  <c:v>1.0028E-4</c:v>
                </c:pt>
                <c:pt idx="5952">
                  <c:v>-4.8429E-5</c:v>
                </c:pt>
                <c:pt idx="5953">
                  <c:v>-3.3723999999999999E-4</c:v>
                </c:pt>
                <c:pt idx="5954">
                  <c:v>-4.8589999999999999E-4</c:v>
                </c:pt>
                <c:pt idx="5955">
                  <c:v>-5.7384999999999999E-4</c:v>
                </c:pt>
                <c:pt idx="5956">
                  <c:v>-8.0230000000000004E-4</c:v>
                </c:pt>
                <c:pt idx="5957">
                  <c:v>-9.5034999999999998E-4</c:v>
                </c:pt>
                <c:pt idx="5958">
                  <c:v>-9.6865000000000004E-4</c:v>
                </c:pt>
                <c:pt idx="5959">
                  <c:v>-6.7851999999999995E-4</c:v>
                </c:pt>
                <c:pt idx="5960">
                  <c:v>-1.0221999999999999E-4</c:v>
                </c:pt>
                <c:pt idx="5961">
                  <c:v>-7.3892000000000003E-6</c:v>
                </c:pt>
                <c:pt idx="5962">
                  <c:v>1.1572999999999999E-6</c:v>
                </c:pt>
                <c:pt idx="5963">
                  <c:v>1.0773E-5</c:v>
                </c:pt>
                <c:pt idx="5964">
                  <c:v>2.1389999999999999E-2</c:v>
                </c:pt>
                <c:pt idx="5965">
                  <c:v>6.3844999999999999E-2</c:v>
                </c:pt>
                <c:pt idx="5966">
                  <c:v>3.0927E-2</c:v>
                </c:pt>
                <c:pt idx="5967">
                  <c:v>1.404E-2</c:v>
                </c:pt>
                <c:pt idx="5968">
                  <c:v>9.2663999999999993E-3</c:v>
                </c:pt>
                <c:pt idx="5969">
                  <c:v>7.4164000000000001E-3</c:v>
                </c:pt>
                <c:pt idx="5970">
                  <c:v>5.4070000000000003E-3</c:v>
                </c:pt>
                <c:pt idx="5971">
                  <c:v>3.8173999999999999E-3</c:v>
                </c:pt>
                <c:pt idx="5972">
                  <c:v>3.5482000000000001E-3</c:v>
                </c:pt>
                <c:pt idx="5973">
                  <c:v>3.2567E-3</c:v>
                </c:pt>
                <c:pt idx="5974">
                  <c:v>1.8749999999999999E-3</c:v>
                </c:pt>
                <c:pt idx="5975">
                  <c:v>7.8260000000000005E-4</c:v>
                </c:pt>
                <c:pt idx="5976">
                  <c:v>-1.4791000000000001E-4</c:v>
                </c:pt>
                <c:pt idx="5977">
                  <c:v>-2.4203000000000001E-4</c:v>
                </c:pt>
                <c:pt idx="5978">
                  <c:v>-7.4962999999999997E-6</c:v>
                </c:pt>
                <c:pt idx="5979">
                  <c:v>-1.6677E-7</c:v>
                </c:pt>
                <c:pt idx="5980">
                  <c:v>-3.9910000000000002E-7</c:v>
                </c:pt>
                <c:pt idx="5981">
                  <c:v>-6.1133999999999998E-6</c:v>
                </c:pt>
                <c:pt idx="5982">
                  <c:v>1.1098E-4</c:v>
                </c:pt>
                <c:pt idx="5983">
                  <c:v>-3.8495000000000001E-4</c:v>
                </c:pt>
                <c:pt idx="5984">
                  <c:v>-1.1789000000000001E-3</c:v>
                </c:pt>
                <c:pt idx="5985">
                  <c:v>4.0863999999999996E-3</c:v>
                </c:pt>
                <c:pt idx="5986">
                  <c:v>4.0926999999999998E-2</c:v>
                </c:pt>
                <c:pt idx="5987">
                  <c:v>3.4713000000000001E-2</c:v>
                </c:pt>
                <c:pt idx="5988">
                  <c:v>2.5009E-2</c:v>
                </c:pt>
                <c:pt idx="5989">
                  <c:v>1.7741E-2</c:v>
                </c:pt>
                <c:pt idx="5990">
                  <c:v>1.3938000000000001E-2</c:v>
                </c:pt>
                <c:pt idx="5991">
                  <c:v>1.0796999999999999E-2</c:v>
                </c:pt>
                <c:pt idx="5992">
                  <c:v>8.4671E-3</c:v>
                </c:pt>
                <c:pt idx="5993">
                  <c:v>5.9997000000000002E-3</c:v>
                </c:pt>
                <c:pt idx="5994">
                  <c:v>4.6474000000000003E-3</c:v>
                </c:pt>
                <c:pt idx="5995">
                  <c:v>2.7994999999999999E-3</c:v>
                </c:pt>
                <c:pt idx="5996">
                  <c:v>1.4321E-3</c:v>
                </c:pt>
                <c:pt idx="5997">
                  <c:v>4.8084000000000004E-6</c:v>
                </c:pt>
                <c:pt idx="5998">
                  <c:v>-2.4596999999999998E-5</c:v>
                </c:pt>
                <c:pt idx="5999">
                  <c:v>8.2549999999999997E-6</c:v>
                </c:pt>
                <c:pt idx="6000">
                  <c:v>1.2219999999999999E-6</c:v>
                </c:pt>
                <c:pt idx="6001">
                  <c:v>0</c:v>
                </c:pt>
                <c:pt idx="6002">
                  <c:v>0</c:v>
                </c:pt>
                <c:pt idx="6003">
                  <c:v>1.2809999999999999E-5</c:v>
                </c:pt>
                <c:pt idx="6004">
                  <c:v>3.2369000000000001E-4</c:v>
                </c:pt>
                <c:pt idx="6005">
                  <c:v>3.6053000000000002E-4</c:v>
                </c:pt>
                <c:pt idx="6006">
                  <c:v>3.0587000000000001E-3</c:v>
                </c:pt>
                <c:pt idx="6007">
                  <c:v>2.5354000000000002E-3</c:v>
                </c:pt>
                <c:pt idx="6008">
                  <c:v>1.7852E-3</c:v>
                </c:pt>
                <c:pt idx="6009">
                  <c:v>1.9580999999999999E-3</c:v>
                </c:pt>
                <c:pt idx="6010">
                  <c:v>1.6004000000000001E-3</c:v>
                </c:pt>
                <c:pt idx="6011">
                  <c:v>9.5706999999999997E-4</c:v>
                </c:pt>
                <c:pt idx="6012">
                  <c:v>5.3251999999999998E-4</c:v>
                </c:pt>
                <c:pt idx="6013">
                  <c:v>2.8344999999999998E-4</c:v>
                </c:pt>
                <c:pt idx="6014">
                  <c:v>1.7866E-4</c:v>
                </c:pt>
                <c:pt idx="6015">
                  <c:v>8.3177999999999995E-5</c:v>
                </c:pt>
                <c:pt idx="6016">
                  <c:v>4.3365000000000002E-5</c:v>
                </c:pt>
                <c:pt idx="6017">
                  <c:v>4.0037999999999999E-5</c:v>
                </c:pt>
                <c:pt idx="6018">
                  <c:v>6.3614000000000005E-5</c:v>
                </c:pt>
                <c:pt idx="6019">
                  <c:v>5.3270999999999999E-5</c:v>
                </c:pt>
                <c:pt idx="6020">
                  <c:v>1.4438999999999999E-3</c:v>
                </c:pt>
                <c:pt idx="6021">
                  <c:v>2.5119999999999999E-3</c:v>
                </c:pt>
                <c:pt idx="6022">
                  <c:v>4.4793999999999997E-3</c:v>
                </c:pt>
                <c:pt idx="6023">
                  <c:v>4.0439999999999999E-3</c:v>
                </c:pt>
                <c:pt idx="6024">
                  <c:v>3.1611E-3</c:v>
                </c:pt>
                <c:pt idx="6025">
                  <c:v>2.3354000000000001E-3</c:v>
                </c:pt>
                <c:pt idx="6026">
                  <c:v>6.6381000000000003E-4</c:v>
                </c:pt>
                <c:pt idx="6027">
                  <c:v>3.2969999999999998E-5</c:v>
                </c:pt>
                <c:pt idx="6028">
                  <c:v>3.1992000000000001E-5</c:v>
                </c:pt>
                <c:pt idx="6029">
                  <c:v>1.7907E-4</c:v>
                </c:pt>
                <c:pt idx="6030">
                  <c:v>4.5483999999999998E-4</c:v>
                </c:pt>
                <c:pt idx="6031">
                  <c:v>3.9418999999999999E-4</c:v>
                </c:pt>
                <c:pt idx="6032">
                  <c:v>2.3551E-4</c:v>
                </c:pt>
                <c:pt idx="6033">
                  <c:v>1.4139E-4</c:v>
                </c:pt>
                <c:pt idx="6034">
                  <c:v>1.2467000000000001E-4</c:v>
                </c:pt>
                <c:pt idx="6035">
                  <c:v>2.3803E-4</c:v>
                </c:pt>
                <c:pt idx="6036">
                  <c:v>1.6674000000000001E-2</c:v>
                </c:pt>
                <c:pt idx="6037">
                  <c:v>2.5748E-2</c:v>
                </c:pt>
                <c:pt idx="6038">
                  <c:v>1.8408999999999998E-2</c:v>
                </c:pt>
                <c:pt idx="6039">
                  <c:v>1.0946000000000001E-2</c:v>
                </c:pt>
                <c:pt idx="6040">
                  <c:v>5.8836000000000001E-3</c:v>
                </c:pt>
                <c:pt idx="6041">
                  <c:v>4.3096000000000002E-3</c:v>
                </c:pt>
                <c:pt idx="6042">
                  <c:v>3.3592000000000001E-3</c:v>
                </c:pt>
                <c:pt idx="6043">
                  <c:v>1.4571E-3</c:v>
                </c:pt>
                <c:pt idx="6044">
                  <c:v>4.5653000000000002E-4</c:v>
                </c:pt>
                <c:pt idx="6045">
                  <c:v>3.1927000000000002E-4</c:v>
                </c:pt>
                <c:pt idx="6046">
                  <c:v>-3.0394999999999999E-4</c:v>
                </c:pt>
                <c:pt idx="6047">
                  <c:v>-2.2741999999999999E-4</c:v>
                </c:pt>
                <c:pt idx="6048">
                  <c:v>-1.4881E-5</c:v>
                </c:pt>
                <c:pt idx="6049">
                  <c:v>1.5484999999999999E-8</c:v>
                </c:pt>
                <c:pt idx="6050">
                  <c:v>0</c:v>
                </c:pt>
                <c:pt idx="6051">
                  <c:v>0</c:v>
                </c:pt>
                <c:pt idx="6052">
                  <c:v>0</c:v>
                </c:pt>
                <c:pt idx="6053">
                  <c:v>0</c:v>
                </c:pt>
                <c:pt idx="6054">
                  <c:v>2.4332E-5</c:v>
                </c:pt>
                <c:pt idx="6055">
                  <c:v>1.9087999999999999E-4</c:v>
                </c:pt>
                <c:pt idx="6056">
                  <c:v>2.6093999999999998E-4</c:v>
                </c:pt>
                <c:pt idx="6057">
                  <c:v>7.0951999999999994E-5</c:v>
                </c:pt>
                <c:pt idx="6058">
                  <c:v>1.8316E-4</c:v>
                </c:pt>
                <c:pt idx="6059">
                  <c:v>6.2555E-4</c:v>
                </c:pt>
                <c:pt idx="6060">
                  <c:v>1.5525999999999999E-3</c:v>
                </c:pt>
                <c:pt idx="6061">
                  <c:v>1.8423000000000001E-3</c:v>
                </c:pt>
                <c:pt idx="6062">
                  <c:v>8.2617000000000003E-3</c:v>
                </c:pt>
                <c:pt idx="6063">
                  <c:v>1.2751999999999999E-2</c:v>
                </c:pt>
                <c:pt idx="6064">
                  <c:v>9.7377000000000002E-3</c:v>
                </c:pt>
                <c:pt idx="6065">
                  <c:v>5.2731999999999996E-3</c:v>
                </c:pt>
                <c:pt idx="6066">
                  <c:v>3.2055999999999999E-3</c:v>
                </c:pt>
                <c:pt idx="6067">
                  <c:v>1.9835999999999999E-3</c:v>
                </c:pt>
                <c:pt idx="6068">
                  <c:v>2.6769000000000002E-6</c:v>
                </c:pt>
                <c:pt idx="6069">
                  <c:v>-2.8298E-6</c:v>
                </c:pt>
                <c:pt idx="6070">
                  <c:v>6.2534000000000001E-7</c:v>
                </c:pt>
                <c:pt idx="6071">
                  <c:v>5.5804000000000003E-5</c:v>
                </c:pt>
                <c:pt idx="6072">
                  <c:v>-5.9156000000000001E-5</c:v>
                </c:pt>
                <c:pt idx="6073">
                  <c:v>-3.6996999999999999E-6</c:v>
                </c:pt>
                <c:pt idx="6074">
                  <c:v>1.2393E-5</c:v>
                </c:pt>
                <c:pt idx="6075">
                  <c:v>1.0695E-5</c:v>
                </c:pt>
                <c:pt idx="6076">
                  <c:v>1.9649000000000001E-5</c:v>
                </c:pt>
                <c:pt idx="6077">
                  <c:v>4.6446000000000002E-5</c:v>
                </c:pt>
                <c:pt idx="6078">
                  <c:v>7.3965000000000001E-5</c:v>
                </c:pt>
                <c:pt idx="6079">
                  <c:v>6.9420999999999998E-5</c:v>
                </c:pt>
                <c:pt idx="6080">
                  <c:v>5.4361999999999999E-5</c:v>
                </c:pt>
                <c:pt idx="6081">
                  <c:v>4.8860000000000003E-5</c:v>
                </c:pt>
                <c:pt idx="6082">
                  <c:v>7.2282999999999999E-5</c:v>
                </c:pt>
                <c:pt idx="6083">
                  <c:v>5.1884E-5</c:v>
                </c:pt>
                <c:pt idx="6084">
                  <c:v>6.3362000000000002E-3</c:v>
                </c:pt>
                <c:pt idx="6085">
                  <c:v>1.7170999999999999E-2</c:v>
                </c:pt>
                <c:pt idx="6086">
                  <c:v>1.0881999999999999E-2</c:v>
                </c:pt>
                <c:pt idx="6087">
                  <c:v>9.0396999999999995E-3</c:v>
                </c:pt>
                <c:pt idx="6088">
                  <c:v>1.1701E-2</c:v>
                </c:pt>
                <c:pt idx="6089">
                  <c:v>1.1093E-2</c:v>
                </c:pt>
                <c:pt idx="6090">
                  <c:v>8.9472000000000006E-3</c:v>
                </c:pt>
                <c:pt idx="6091">
                  <c:v>5.5163E-3</c:v>
                </c:pt>
                <c:pt idx="6092">
                  <c:v>3.3576999999999999E-3</c:v>
                </c:pt>
                <c:pt idx="6093">
                  <c:v>2.7585999999999999E-3</c:v>
                </c:pt>
                <c:pt idx="6094">
                  <c:v>1.6364999999999999E-3</c:v>
                </c:pt>
                <c:pt idx="6095">
                  <c:v>1.7607E-3</c:v>
                </c:pt>
                <c:pt idx="6096">
                  <c:v>8.6174999999999999E-4</c:v>
                </c:pt>
                <c:pt idx="6097">
                  <c:v>9.8892000000000001E-5</c:v>
                </c:pt>
                <c:pt idx="6098">
                  <c:v>1.0068E-6</c:v>
                </c:pt>
                <c:pt idx="6099">
                  <c:v>-4.1740999999999998E-7</c:v>
                </c:pt>
                <c:pt idx="6100">
                  <c:v>1.5396999999999998E-5</c:v>
                </c:pt>
                <c:pt idx="6101">
                  <c:v>1.5804999999999999E-4</c:v>
                </c:pt>
                <c:pt idx="6102">
                  <c:v>2.6017000000000002E-3</c:v>
                </c:pt>
                <c:pt idx="6103">
                  <c:v>2.3543000000000001E-2</c:v>
                </c:pt>
                <c:pt idx="6104">
                  <c:v>2.5415E-2</c:v>
                </c:pt>
                <c:pt idx="6105">
                  <c:v>3.4824000000000001E-2</c:v>
                </c:pt>
                <c:pt idx="6106">
                  <c:v>2.8611999999999999E-2</c:v>
                </c:pt>
                <c:pt idx="6107">
                  <c:v>2.1506999999999998E-2</c:v>
                </c:pt>
                <c:pt idx="6108">
                  <c:v>1.4985E-2</c:v>
                </c:pt>
                <c:pt idx="6109">
                  <c:v>9.4657999999999999E-3</c:v>
                </c:pt>
                <c:pt idx="6110">
                  <c:v>6.2322999999999996E-3</c:v>
                </c:pt>
                <c:pt idx="6111">
                  <c:v>7.6265999999999999E-3</c:v>
                </c:pt>
                <c:pt idx="6112">
                  <c:v>5.0990999999999996E-3</c:v>
                </c:pt>
                <c:pt idx="6113">
                  <c:v>2.7103000000000001E-3</c:v>
                </c:pt>
                <c:pt idx="6114">
                  <c:v>1.4323999999999999E-3</c:v>
                </c:pt>
                <c:pt idx="6115">
                  <c:v>1.0912E-4</c:v>
                </c:pt>
                <c:pt idx="6116">
                  <c:v>1.9924999999999999E-4</c:v>
                </c:pt>
                <c:pt idx="6117">
                  <c:v>-1.5835999999999999E-4</c:v>
                </c:pt>
                <c:pt idx="6118">
                  <c:v>-4.4679000000000002E-4</c:v>
                </c:pt>
                <c:pt idx="6119">
                  <c:v>-3.3204000000000003E-4</c:v>
                </c:pt>
                <c:pt idx="6120">
                  <c:v>-5.4481000000000002E-5</c:v>
                </c:pt>
                <c:pt idx="6121">
                  <c:v>-2.525E-5</c:v>
                </c:pt>
                <c:pt idx="6122">
                  <c:v>-1.3935E-5</c:v>
                </c:pt>
                <c:pt idx="6123">
                  <c:v>1.8946999999999999E-4</c:v>
                </c:pt>
                <c:pt idx="6124">
                  <c:v>2.8868000000000001E-2</c:v>
                </c:pt>
                <c:pt idx="6125">
                  <c:v>0.11459</c:v>
                </c:pt>
                <c:pt idx="6126">
                  <c:v>8.1116999999999995E-2</c:v>
                </c:pt>
                <c:pt idx="6127">
                  <c:v>4.3534999999999997E-2</c:v>
                </c:pt>
                <c:pt idx="6128">
                  <c:v>3.4480999999999998E-2</c:v>
                </c:pt>
                <c:pt idx="6129">
                  <c:v>2.8215E-2</c:v>
                </c:pt>
                <c:pt idx="6130">
                  <c:v>1.9767E-2</c:v>
                </c:pt>
                <c:pt idx="6131">
                  <c:v>1.2696000000000001E-2</c:v>
                </c:pt>
                <c:pt idx="6132">
                  <c:v>6.5024999999999996E-3</c:v>
                </c:pt>
                <c:pt idx="6133">
                  <c:v>6.1130999999999998E-3</c:v>
                </c:pt>
                <c:pt idx="6134">
                  <c:v>3.6061999999999999E-3</c:v>
                </c:pt>
                <c:pt idx="6135">
                  <c:v>2.4185000000000001E-3</c:v>
                </c:pt>
                <c:pt idx="6136">
                  <c:v>7.2037999999999996E-4</c:v>
                </c:pt>
                <c:pt idx="6137">
                  <c:v>1.3931999999999999E-4</c:v>
                </c:pt>
                <c:pt idx="6138">
                  <c:v>-1.3442E-3</c:v>
                </c:pt>
                <c:pt idx="6139">
                  <c:v>-2.6833999999999998E-3</c:v>
                </c:pt>
                <c:pt idx="6140">
                  <c:v>-1.1724999999999999E-3</c:v>
                </c:pt>
                <c:pt idx="6141">
                  <c:v>-1.4286E-4</c:v>
                </c:pt>
                <c:pt idx="6142">
                  <c:v>-1.5987000000000001E-5</c:v>
                </c:pt>
                <c:pt idx="6143">
                  <c:v>-4.2780999999999997E-6</c:v>
                </c:pt>
                <c:pt idx="6144">
                  <c:v>-9.5063000000000008E-6</c:v>
                </c:pt>
                <c:pt idx="6145">
                  <c:v>-2.7027999999999999E-5</c:v>
                </c:pt>
                <c:pt idx="6146">
                  <c:v>-7.5477999999999998E-5</c:v>
                </c:pt>
                <c:pt idx="6147">
                  <c:v>-4.3145999999999999E-4</c:v>
                </c:pt>
                <c:pt idx="6148">
                  <c:v>-4.7471999999999998E-4</c:v>
                </c:pt>
                <c:pt idx="6149">
                  <c:v>3.0582999999999999E-4</c:v>
                </c:pt>
                <c:pt idx="6150">
                  <c:v>2.1047E-2</c:v>
                </c:pt>
                <c:pt idx="6151">
                  <c:v>7.7618999999999994E-2</c:v>
                </c:pt>
                <c:pt idx="6152">
                  <c:v>5.1644000000000002E-2</c:v>
                </c:pt>
                <c:pt idx="6153">
                  <c:v>4.2646000000000003E-2</c:v>
                </c:pt>
                <c:pt idx="6154">
                  <c:v>3.6424999999999999E-2</c:v>
                </c:pt>
                <c:pt idx="6155">
                  <c:v>2.4934000000000001E-2</c:v>
                </c:pt>
                <c:pt idx="6156">
                  <c:v>1.6330000000000001E-2</c:v>
                </c:pt>
                <c:pt idx="6157">
                  <c:v>9.2394E-3</c:v>
                </c:pt>
                <c:pt idx="6158">
                  <c:v>6.8592000000000002E-3</c:v>
                </c:pt>
                <c:pt idx="6159">
                  <c:v>6.4364000000000001E-3</c:v>
                </c:pt>
                <c:pt idx="6160">
                  <c:v>3.9516999999999998E-3</c:v>
                </c:pt>
                <c:pt idx="6161">
                  <c:v>3.1286999999999999E-3</c:v>
                </c:pt>
                <c:pt idx="6162">
                  <c:v>2.0758999999999999E-3</c:v>
                </c:pt>
                <c:pt idx="6163">
                  <c:v>1.1563000000000001E-3</c:v>
                </c:pt>
                <c:pt idx="6164">
                  <c:v>-5.6121999999999997E-4</c:v>
                </c:pt>
                <c:pt idx="6165">
                  <c:v>-1.379E-3</c:v>
                </c:pt>
                <c:pt idx="6166">
                  <c:v>-4.6518999999999998E-4</c:v>
                </c:pt>
                <c:pt idx="6167">
                  <c:v>-1.4278000000000001E-4</c:v>
                </c:pt>
                <c:pt idx="6168">
                  <c:v>-3.8056000000000003E-5</c:v>
                </c:pt>
                <c:pt idx="6169">
                  <c:v>-6.7784000000000002E-6</c:v>
                </c:pt>
                <c:pt idx="6170">
                  <c:v>-1.2264E-6</c:v>
                </c:pt>
                <c:pt idx="6171">
                  <c:v>1.8872999999999999E-6</c:v>
                </c:pt>
                <c:pt idx="6172">
                  <c:v>9.8882999999999995E-5</c:v>
                </c:pt>
                <c:pt idx="6173">
                  <c:v>8.0646999999999993E-3</c:v>
                </c:pt>
                <c:pt idx="6174">
                  <c:v>4.0188000000000001E-2</c:v>
                </c:pt>
                <c:pt idx="6175">
                  <c:v>8.8483000000000006E-2</c:v>
                </c:pt>
                <c:pt idx="6176">
                  <c:v>6.9135000000000002E-2</c:v>
                </c:pt>
                <c:pt idx="6177">
                  <c:v>4.5266000000000001E-2</c:v>
                </c:pt>
                <c:pt idx="6178">
                  <c:v>2.3512999999999999E-2</c:v>
                </c:pt>
                <c:pt idx="6179">
                  <c:v>1.1091E-2</c:v>
                </c:pt>
                <c:pt idx="6180">
                  <c:v>5.7765000000000004E-3</c:v>
                </c:pt>
                <c:pt idx="6181">
                  <c:v>5.5329999999999997E-3</c:v>
                </c:pt>
                <c:pt idx="6182">
                  <c:v>5.3791000000000004E-3</c:v>
                </c:pt>
                <c:pt idx="6183">
                  <c:v>4.1986999999999997E-3</c:v>
                </c:pt>
                <c:pt idx="6184">
                  <c:v>3.0522000000000001E-3</c:v>
                </c:pt>
                <c:pt idx="6185">
                  <c:v>2.2298999999999999E-3</c:v>
                </c:pt>
                <c:pt idx="6186">
                  <c:v>1.7856E-3</c:v>
                </c:pt>
                <c:pt idx="6187">
                  <c:v>8.3133000000000005E-5</c:v>
                </c:pt>
                <c:pt idx="6188">
                  <c:v>-1.3005E-5</c:v>
                </c:pt>
                <c:pt idx="6189">
                  <c:v>-2.3782E-5</c:v>
                </c:pt>
                <c:pt idx="6190">
                  <c:v>-1.5036E-5</c:v>
                </c:pt>
                <c:pt idx="6191">
                  <c:v>3.3944999999999999E-6</c:v>
                </c:pt>
                <c:pt idx="6192">
                  <c:v>6.5571E-5</c:v>
                </c:pt>
                <c:pt idx="6193">
                  <c:v>2.8845999999999999E-4</c:v>
                </c:pt>
                <c:pt idx="6194">
                  <c:v>2.4513E-2</c:v>
                </c:pt>
                <c:pt idx="6195">
                  <c:v>3.6616999999999997E-2</c:v>
                </c:pt>
                <c:pt idx="6196">
                  <c:v>2.8767999999999998E-2</c:v>
                </c:pt>
                <c:pt idx="6197">
                  <c:v>3.5761000000000001E-2</c:v>
                </c:pt>
                <c:pt idx="6198">
                  <c:v>4.4657000000000002E-2</c:v>
                </c:pt>
                <c:pt idx="6199">
                  <c:v>3.7187999999999999E-2</c:v>
                </c:pt>
                <c:pt idx="6200">
                  <c:v>2.6397E-2</c:v>
                </c:pt>
                <c:pt idx="6201">
                  <c:v>1.3155E-2</c:v>
                </c:pt>
                <c:pt idx="6202">
                  <c:v>4.1415999999999996E-3</c:v>
                </c:pt>
                <c:pt idx="6203">
                  <c:v>5.1373E-3</c:v>
                </c:pt>
                <c:pt idx="6204">
                  <c:v>4.4384000000000003E-3</c:v>
                </c:pt>
                <c:pt idx="6205">
                  <c:v>2.4946999999999999E-3</c:v>
                </c:pt>
                <c:pt idx="6206">
                  <c:v>7.9935E-4</c:v>
                </c:pt>
                <c:pt idx="6207">
                  <c:v>8.9729000000000002E-4</c:v>
                </c:pt>
                <c:pt idx="6208">
                  <c:v>-3.5744999999999999E-4</c:v>
                </c:pt>
                <c:pt idx="6209">
                  <c:v>-1.2121E-3</c:v>
                </c:pt>
                <c:pt idx="6210">
                  <c:v>-1.4962999999999999E-4</c:v>
                </c:pt>
                <c:pt idx="6211">
                  <c:v>-5.7212000000000004E-6</c:v>
                </c:pt>
                <c:pt idx="6212">
                  <c:v>-4.0704999999999998E-7</c:v>
                </c:pt>
                <c:pt idx="6213">
                  <c:v>-1.9139999999999998E-6</c:v>
                </c:pt>
                <c:pt idx="6214">
                  <c:v>-8.5606999999999992E-6</c:v>
                </c:pt>
                <c:pt idx="6215">
                  <c:v>2.1085E-4</c:v>
                </c:pt>
                <c:pt idx="6216">
                  <c:v>3.8464E-4</c:v>
                </c:pt>
                <c:pt idx="6217">
                  <c:v>4.9969999999999995E-4</c:v>
                </c:pt>
                <c:pt idx="6218">
                  <c:v>1.0395000000000001E-3</c:v>
                </c:pt>
                <c:pt idx="6219">
                  <c:v>4.0665999999999999E-4</c:v>
                </c:pt>
                <c:pt idx="6220">
                  <c:v>1.8582000000000001E-2</c:v>
                </c:pt>
                <c:pt idx="6221">
                  <c:v>5.5121000000000003E-2</c:v>
                </c:pt>
                <c:pt idx="6222">
                  <c:v>5.9374000000000003E-2</c:v>
                </c:pt>
                <c:pt idx="6223">
                  <c:v>4.5948000000000003E-2</c:v>
                </c:pt>
                <c:pt idx="6224">
                  <c:v>2.4181999999999999E-2</c:v>
                </c:pt>
                <c:pt idx="6225">
                  <c:v>7.2690000000000003E-3</c:v>
                </c:pt>
                <c:pt idx="6226">
                  <c:v>-9.4034000000000001E-4</c:v>
                </c:pt>
                <c:pt idx="6227">
                  <c:v>-4.8237000000000002E-3</c:v>
                </c:pt>
                <c:pt idx="6228">
                  <c:v>-4.9665000000000004E-3</c:v>
                </c:pt>
                <c:pt idx="6229">
                  <c:v>-4.0829000000000004E-3</c:v>
                </c:pt>
                <c:pt idx="6230">
                  <c:v>-4.0229000000000003E-3</c:v>
                </c:pt>
                <c:pt idx="6231">
                  <c:v>-4.4535E-3</c:v>
                </c:pt>
                <c:pt idx="6232">
                  <c:v>-4.6715000000000003E-3</c:v>
                </c:pt>
                <c:pt idx="6233">
                  <c:v>-4.2996000000000001E-4</c:v>
                </c:pt>
                <c:pt idx="6234">
                  <c:v>1.7126000000000001E-3</c:v>
                </c:pt>
                <c:pt idx="6235">
                  <c:v>7.2286999999999999E-6</c:v>
                </c:pt>
                <c:pt idx="6236">
                  <c:v>1.3054E-6</c:v>
                </c:pt>
                <c:pt idx="6237">
                  <c:v>1.8363999999999999E-6</c:v>
                </c:pt>
                <c:pt idx="6238">
                  <c:v>1.9522000000000001E-6</c:v>
                </c:pt>
                <c:pt idx="6239">
                  <c:v>2.9614999999999999E-6</c:v>
                </c:pt>
                <c:pt idx="6240">
                  <c:v>3.0589999999999997E-5</c:v>
                </c:pt>
                <c:pt idx="6241">
                  <c:v>1.372E-3</c:v>
                </c:pt>
                <c:pt idx="6242">
                  <c:v>1.4456E-2</c:v>
                </c:pt>
                <c:pt idx="6243">
                  <c:v>1.4938E-2</c:v>
                </c:pt>
                <c:pt idx="6244">
                  <c:v>1.1856999999999999E-2</c:v>
                </c:pt>
                <c:pt idx="6245">
                  <c:v>1.2491E-2</c:v>
                </c:pt>
                <c:pt idx="6246">
                  <c:v>1.5617000000000001E-2</c:v>
                </c:pt>
                <c:pt idx="6247">
                  <c:v>2.256E-2</c:v>
                </c:pt>
                <c:pt idx="6248">
                  <c:v>2.1662000000000001E-2</c:v>
                </c:pt>
                <c:pt idx="6249">
                  <c:v>1.3684E-2</c:v>
                </c:pt>
                <c:pt idx="6250">
                  <c:v>6.3861999999999999E-3</c:v>
                </c:pt>
                <c:pt idx="6251">
                  <c:v>3.5092000000000001E-3</c:v>
                </c:pt>
                <c:pt idx="6252">
                  <c:v>1.7426E-3</c:v>
                </c:pt>
                <c:pt idx="6253">
                  <c:v>6.3551000000000005E-4</c:v>
                </c:pt>
                <c:pt idx="6254">
                  <c:v>2.9635000000000002E-4</c:v>
                </c:pt>
                <c:pt idx="6255">
                  <c:v>-5.8153999999999996E-4</c:v>
                </c:pt>
                <c:pt idx="6256">
                  <c:v>-4.0300999999999998E-4</c:v>
                </c:pt>
                <c:pt idx="6257">
                  <c:v>-1.2395E-4</c:v>
                </c:pt>
                <c:pt idx="6258">
                  <c:v>-8.8645999999999998E-6</c:v>
                </c:pt>
                <c:pt idx="6259">
                  <c:v>5.2007E-6</c:v>
                </c:pt>
                <c:pt idx="6260">
                  <c:v>1.4008E-6</c:v>
                </c:pt>
                <c:pt idx="6261">
                  <c:v>7.2776999999999996E-7</c:v>
                </c:pt>
                <c:pt idx="6262">
                  <c:v>6.7031000000000002E-5</c:v>
                </c:pt>
                <c:pt idx="6263">
                  <c:v>2.1302000000000001E-2</c:v>
                </c:pt>
                <c:pt idx="6264">
                  <c:v>3.0790999999999999E-2</c:v>
                </c:pt>
                <c:pt idx="6265">
                  <c:v>3.0469E-2</c:v>
                </c:pt>
                <c:pt idx="6266">
                  <c:v>2.4947E-2</c:v>
                </c:pt>
                <c:pt idx="6267">
                  <c:v>1.6101000000000001E-2</c:v>
                </c:pt>
                <c:pt idx="6268">
                  <c:v>8.8353000000000008E-3</c:v>
                </c:pt>
                <c:pt idx="6269">
                  <c:v>6.3172000000000002E-3</c:v>
                </c:pt>
                <c:pt idx="6270">
                  <c:v>5.5465999999999996E-3</c:v>
                </c:pt>
                <c:pt idx="6271">
                  <c:v>3.2637999999999999E-3</c:v>
                </c:pt>
                <c:pt idx="6272">
                  <c:v>1.4859000000000001E-3</c:v>
                </c:pt>
                <c:pt idx="6273">
                  <c:v>-3.8772000000000001E-5</c:v>
                </c:pt>
                <c:pt idx="6274">
                  <c:v>-2.2883000000000001E-3</c:v>
                </c:pt>
                <c:pt idx="6275">
                  <c:v>-3.9194E-3</c:v>
                </c:pt>
                <c:pt idx="6276">
                  <c:v>-3.5089000000000001E-3</c:v>
                </c:pt>
                <c:pt idx="6277">
                  <c:v>-3.5181000000000001E-3</c:v>
                </c:pt>
                <c:pt idx="6278">
                  <c:v>-2.9415000000000001E-3</c:v>
                </c:pt>
                <c:pt idx="6279">
                  <c:v>-2.4999000000000002E-3</c:v>
                </c:pt>
                <c:pt idx="6280">
                  <c:v>-1.8366000000000001E-3</c:v>
                </c:pt>
                <c:pt idx="6281">
                  <c:v>-1.0512E-3</c:v>
                </c:pt>
                <c:pt idx="6282">
                  <c:v>-5.7315999999999997E-4</c:v>
                </c:pt>
                <c:pt idx="6283">
                  <c:v>-3.4099999999999999E-4</c:v>
                </c:pt>
                <c:pt idx="6284">
                  <c:v>9.2570000000000003E-5</c:v>
                </c:pt>
                <c:pt idx="6285">
                  <c:v>2.8611999999999999E-2</c:v>
                </c:pt>
                <c:pt idx="6286">
                  <c:v>2.3802E-2</c:v>
                </c:pt>
                <c:pt idx="6287">
                  <c:v>1.4173E-2</c:v>
                </c:pt>
                <c:pt idx="6288">
                  <c:v>9.0609000000000002E-3</c:v>
                </c:pt>
                <c:pt idx="6289">
                  <c:v>6.4183E-3</c:v>
                </c:pt>
                <c:pt idx="6290">
                  <c:v>4.5345000000000003E-3</c:v>
                </c:pt>
                <c:pt idx="6291">
                  <c:v>3.6819999999999999E-3</c:v>
                </c:pt>
                <c:pt idx="6292">
                  <c:v>3.5365000000000001E-3</c:v>
                </c:pt>
                <c:pt idx="6293">
                  <c:v>3.2923000000000002E-3</c:v>
                </c:pt>
                <c:pt idx="6294">
                  <c:v>2.6278E-3</c:v>
                </c:pt>
                <c:pt idx="6295">
                  <c:v>0</c:v>
                </c:pt>
                <c:pt idx="6296">
                  <c:v>1.9831999999999999E-9</c:v>
                </c:pt>
                <c:pt idx="6297">
                  <c:v>9.7602000000000002E-6</c:v>
                </c:pt>
                <c:pt idx="6298">
                  <c:v>7.6692999999999998E-4</c:v>
                </c:pt>
                <c:pt idx="6299">
                  <c:v>4.9097999999999998E-3</c:v>
                </c:pt>
                <c:pt idx="6300">
                  <c:v>6.0866999999999996E-3</c:v>
                </c:pt>
                <c:pt idx="6301">
                  <c:v>3.4161999999999999E-3</c:v>
                </c:pt>
                <c:pt idx="6302">
                  <c:v>2.2376000000000002E-3</c:v>
                </c:pt>
                <c:pt idx="6303">
                  <c:v>1.5129E-3</c:v>
                </c:pt>
                <c:pt idx="6304">
                  <c:v>2.1228999999999999E-4</c:v>
                </c:pt>
                <c:pt idx="6305">
                  <c:v>-2.8131E-4</c:v>
                </c:pt>
                <c:pt idx="6306">
                  <c:v>-4.6485E-4</c:v>
                </c:pt>
                <c:pt idx="6307">
                  <c:v>-7.2590000000000003E-4</c:v>
                </c:pt>
                <c:pt idx="6308">
                  <c:v>-7.8019000000000005E-4</c:v>
                </c:pt>
                <c:pt idx="6309">
                  <c:v>-6.4475000000000003E-4</c:v>
                </c:pt>
                <c:pt idx="6310">
                  <c:v>-3.6273000000000002E-4</c:v>
                </c:pt>
                <c:pt idx="6311">
                  <c:v>-3.6227999999999999E-5</c:v>
                </c:pt>
                <c:pt idx="6312">
                  <c:v>-6.3748999999999997E-6</c:v>
                </c:pt>
                <c:pt idx="6313">
                  <c:v>3.8458999999999999E-6</c:v>
                </c:pt>
                <c:pt idx="6314">
                  <c:v>1.6977999999999999E-5</c:v>
                </c:pt>
                <c:pt idx="6315">
                  <c:v>3.0363000000000001E-5</c:v>
                </c:pt>
                <c:pt idx="6316">
                  <c:v>3.6755000000000003E-5</c:v>
                </c:pt>
                <c:pt idx="6317">
                  <c:v>1.4848E-2</c:v>
                </c:pt>
                <c:pt idx="6318">
                  <c:v>2.5006E-2</c:v>
                </c:pt>
                <c:pt idx="6319">
                  <c:v>1.5138E-2</c:v>
                </c:pt>
                <c:pt idx="6320">
                  <c:v>8.0283000000000004E-3</c:v>
                </c:pt>
                <c:pt idx="6321">
                  <c:v>4.5595999999999996E-3</c:v>
                </c:pt>
                <c:pt idx="6322">
                  <c:v>1.7775E-3</c:v>
                </c:pt>
                <c:pt idx="6323">
                  <c:v>5.3211999999999997E-4</c:v>
                </c:pt>
                <c:pt idx="6324">
                  <c:v>-1.4245999999999999E-4</c:v>
                </c:pt>
                <c:pt idx="6325">
                  <c:v>-1.47E-3</c:v>
                </c:pt>
                <c:pt idx="6326">
                  <c:v>-2.7669999999999999E-3</c:v>
                </c:pt>
                <c:pt idx="6327">
                  <c:v>-2.1951000000000002E-3</c:v>
                </c:pt>
                <c:pt idx="6328">
                  <c:v>-9.6582999999999999E-4</c:v>
                </c:pt>
                <c:pt idx="6329">
                  <c:v>3.1239000000000001E-4</c:v>
                </c:pt>
                <c:pt idx="6330">
                  <c:v>6.4073000000000003E-3</c:v>
                </c:pt>
                <c:pt idx="6331">
                  <c:v>7.7332E-3</c:v>
                </c:pt>
                <c:pt idx="6332">
                  <c:v>4.3628E-3</c:v>
                </c:pt>
                <c:pt idx="6333">
                  <c:v>2.8587999999999999E-3</c:v>
                </c:pt>
                <c:pt idx="6334">
                  <c:v>2.3253000000000002E-3</c:v>
                </c:pt>
                <c:pt idx="6335">
                  <c:v>1.8240999999999999E-3</c:v>
                </c:pt>
                <c:pt idx="6336">
                  <c:v>6.8548E-6</c:v>
                </c:pt>
                <c:pt idx="6337">
                  <c:v>2.4375E-5</c:v>
                </c:pt>
                <c:pt idx="6338">
                  <c:v>1.6463E-4</c:v>
                </c:pt>
                <c:pt idx="6339">
                  <c:v>6.7933000000000002E-4</c:v>
                </c:pt>
                <c:pt idx="6340">
                  <c:v>8.3155E-3</c:v>
                </c:pt>
                <c:pt idx="6341">
                  <c:v>7.7705999999999999E-3</c:v>
                </c:pt>
                <c:pt idx="6342">
                  <c:v>4.8139999999999997E-3</c:v>
                </c:pt>
                <c:pt idx="6343">
                  <c:v>3.5308000000000002E-3</c:v>
                </c:pt>
                <c:pt idx="6344">
                  <c:v>2.5887000000000002E-3</c:v>
                </c:pt>
                <c:pt idx="6345">
                  <c:v>4.6465000000000003E-6</c:v>
                </c:pt>
                <c:pt idx="6346">
                  <c:v>4.0334000000000001E-7</c:v>
                </c:pt>
                <c:pt idx="6347">
                  <c:v>3.6516000000000002E-7</c:v>
                </c:pt>
                <c:pt idx="6348">
                  <c:v>7.1061999999999998E-6</c:v>
                </c:pt>
                <c:pt idx="6349">
                  <c:v>3.2369999999999998E-8</c:v>
                </c:pt>
                <c:pt idx="6350">
                  <c:v>0</c:v>
                </c:pt>
                <c:pt idx="6351">
                  <c:v>1.7985999999999999E-2</c:v>
                </c:pt>
                <c:pt idx="6352">
                  <c:v>2.7358E-2</c:v>
                </c:pt>
                <c:pt idx="6353">
                  <c:v>1.5893000000000001E-2</c:v>
                </c:pt>
                <c:pt idx="6354">
                  <c:v>7.2239000000000001E-3</c:v>
                </c:pt>
                <c:pt idx="6355">
                  <c:v>4.5973999999999998E-3</c:v>
                </c:pt>
                <c:pt idx="6356">
                  <c:v>4.9312999999999996E-3</c:v>
                </c:pt>
                <c:pt idx="6357">
                  <c:v>4.4933000000000004E-3</c:v>
                </c:pt>
                <c:pt idx="6358">
                  <c:v>3.6759000000000002E-3</c:v>
                </c:pt>
                <c:pt idx="6359">
                  <c:v>2.8069000000000002E-3</c:v>
                </c:pt>
                <c:pt idx="6360">
                  <c:v>3.8885999999999999E-4</c:v>
                </c:pt>
                <c:pt idx="6361">
                  <c:v>7.5536000000000003E-5</c:v>
                </c:pt>
                <c:pt idx="6362">
                  <c:v>2.2832000000000001E-4</c:v>
                </c:pt>
                <c:pt idx="6363">
                  <c:v>5.3799999999999996E-4</c:v>
                </c:pt>
                <c:pt idx="6364">
                  <c:v>8.6992000000000005E-4</c:v>
                </c:pt>
                <c:pt idx="6365">
                  <c:v>5.9279999999999999E-4</c:v>
                </c:pt>
                <c:pt idx="6366">
                  <c:v>1.3589E-4</c:v>
                </c:pt>
                <c:pt idx="6367">
                  <c:v>3.6232999999999997E-5</c:v>
                </c:pt>
                <c:pt idx="6368">
                  <c:v>2.0075999999999999E-5</c:v>
                </c:pt>
                <c:pt idx="6369">
                  <c:v>1.8105999999999999E-5</c:v>
                </c:pt>
                <c:pt idx="6370">
                  <c:v>1.7351999999999999E-5</c:v>
                </c:pt>
                <c:pt idx="6371">
                  <c:v>4.9529999999999998E-6</c:v>
                </c:pt>
                <c:pt idx="6372">
                  <c:v>1.4048000000000001E-6</c:v>
                </c:pt>
                <c:pt idx="6373">
                  <c:v>7.2367999999999999E-6</c:v>
                </c:pt>
                <c:pt idx="6374">
                  <c:v>1.0208999999999999E-4</c:v>
                </c:pt>
                <c:pt idx="6375">
                  <c:v>2.5883E-3</c:v>
                </c:pt>
                <c:pt idx="6376">
                  <c:v>1.0515E-2</c:v>
                </c:pt>
                <c:pt idx="6377">
                  <c:v>1.1776E-2</c:v>
                </c:pt>
                <c:pt idx="6378">
                  <c:v>1.3141999999999999E-2</c:v>
                </c:pt>
                <c:pt idx="6379">
                  <c:v>1.5193999999999999E-2</c:v>
                </c:pt>
                <c:pt idx="6380">
                  <c:v>1.0817999999999999E-2</c:v>
                </c:pt>
                <c:pt idx="6381">
                  <c:v>4.6195000000000003E-3</c:v>
                </c:pt>
                <c:pt idx="6382">
                  <c:v>3.0501E-3</c:v>
                </c:pt>
                <c:pt idx="6383">
                  <c:v>2.4822999999999998E-3</c:v>
                </c:pt>
                <c:pt idx="6384">
                  <c:v>1.6992000000000001E-3</c:v>
                </c:pt>
                <c:pt idx="6385">
                  <c:v>2.2863000000000001E-4</c:v>
                </c:pt>
                <c:pt idx="6386">
                  <c:v>1.931E-5</c:v>
                </c:pt>
                <c:pt idx="6387">
                  <c:v>4.0142000000000003E-5</c:v>
                </c:pt>
                <c:pt idx="6388">
                  <c:v>8.7057000000000004E-5</c:v>
                </c:pt>
                <c:pt idx="6389">
                  <c:v>1.5367000000000001E-4</c:v>
                </c:pt>
                <c:pt idx="6390">
                  <c:v>1.0697E-4</c:v>
                </c:pt>
                <c:pt idx="6391">
                  <c:v>3.9091000000000004E-6</c:v>
                </c:pt>
                <c:pt idx="6392">
                  <c:v>0</c:v>
                </c:pt>
                <c:pt idx="6393">
                  <c:v>0</c:v>
                </c:pt>
                <c:pt idx="6394">
                  <c:v>0</c:v>
                </c:pt>
                <c:pt idx="6395">
                  <c:v>5.9494000000000002E-6</c:v>
                </c:pt>
                <c:pt idx="6396">
                  <c:v>8.2508999999999992E-6</c:v>
                </c:pt>
                <c:pt idx="6397">
                  <c:v>1.8330000000000001E-6</c:v>
                </c:pt>
                <c:pt idx="6398">
                  <c:v>4.2188999999999999E-5</c:v>
                </c:pt>
                <c:pt idx="6399">
                  <c:v>7.9939999999999997E-5</c:v>
                </c:pt>
                <c:pt idx="6400">
                  <c:v>5.3635999999999999E-5</c:v>
                </c:pt>
                <c:pt idx="6401">
                  <c:v>3.2261000000000002E-5</c:v>
                </c:pt>
                <c:pt idx="6402">
                  <c:v>7.6967000000000004E-6</c:v>
                </c:pt>
                <c:pt idx="6403">
                  <c:v>0</c:v>
                </c:pt>
                <c:pt idx="6404">
                  <c:v>0</c:v>
                </c:pt>
                <c:pt idx="6405">
                  <c:v>0</c:v>
                </c:pt>
                <c:pt idx="6406">
                  <c:v>1.2198000000000001E-3</c:v>
                </c:pt>
                <c:pt idx="6407">
                  <c:v>8.9119000000000004E-3</c:v>
                </c:pt>
                <c:pt idx="6408">
                  <c:v>9.4286000000000005E-3</c:v>
                </c:pt>
                <c:pt idx="6409">
                  <c:v>7.2116999999999997E-3</c:v>
                </c:pt>
                <c:pt idx="6410">
                  <c:v>5.5272999999999997E-3</c:v>
                </c:pt>
                <c:pt idx="6411">
                  <c:v>4.1663999999999998E-3</c:v>
                </c:pt>
                <c:pt idx="6412">
                  <c:v>3.1305E-3</c:v>
                </c:pt>
                <c:pt idx="6413">
                  <c:v>1.4601E-3</c:v>
                </c:pt>
                <c:pt idx="6414">
                  <c:v>6.8806E-4</c:v>
                </c:pt>
                <c:pt idx="6415">
                  <c:v>2.1442E-4</c:v>
                </c:pt>
                <c:pt idx="6416">
                  <c:v>8.1539E-6</c:v>
                </c:pt>
                <c:pt idx="6417">
                  <c:v>-1.9864000000000002E-6</c:v>
                </c:pt>
                <c:pt idx="6418">
                  <c:v>5.8968000000000002E-5</c:v>
                </c:pt>
                <c:pt idx="6419">
                  <c:v>1.2527999999999999E-4</c:v>
                </c:pt>
                <c:pt idx="6420">
                  <c:v>1.6599E-4</c:v>
                </c:pt>
                <c:pt idx="6421">
                  <c:v>6.2657999999999995E-5</c:v>
                </c:pt>
                <c:pt idx="6422">
                  <c:v>2.4345999999999999E-6</c:v>
                </c:pt>
                <c:pt idx="6423">
                  <c:v>0</c:v>
                </c:pt>
                <c:pt idx="6424">
                  <c:v>0</c:v>
                </c:pt>
                <c:pt idx="6425">
                  <c:v>4.2198000000000002E-7</c:v>
                </c:pt>
                <c:pt idx="6426">
                  <c:v>2.7288E-5</c:v>
                </c:pt>
                <c:pt idx="6427">
                  <c:v>1.1226E-4</c:v>
                </c:pt>
                <c:pt idx="6428">
                  <c:v>2.5787000000000002E-3</c:v>
                </c:pt>
                <c:pt idx="6429">
                  <c:v>3.8705999999999997E-2</c:v>
                </c:pt>
                <c:pt idx="6430">
                  <c:v>2.9803E-2</c:v>
                </c:pt>
                <c:pt idx="6431">
                  <c:v>1.7918E-2</c:v>
                </c:pt>
                <c:pt idx="6432">
                  <c:v>1.6483000000000001E-2</c:v>
                </c:pt>
                <c:pt idx="6433">
                  <c:v>1.5975E-2</c:v>
                </c:pt>
                <c:pt idx="6434">
                  <c:v>1.6761000000000002E-2</c:v>
                </c:pt>
                <c:pt idx="6435">
                  <c:v>1.3691E-2</c:v>
                </c:pt>
                <c:pt idx="6436">
                  <c:v>1.0185E-2</c:v>
                </c:pt>
                <c:pt idx="6437">
                  <c:v>6.4193000000000002E-3</c:v>
                </c:pt>
                <c:pt idx="6438">
                  <c:v>4.0317E-3</c:v>
                </c:pt>
                <c:pt idx="6439">
                  <c:v>2.2239999999999998E-3</c:v>
                </c:pt>
                <c:pt idx="6440">
                  <c:v>1.0559E-3</c:v>
                </c:pt>
                <c:pt idx="6441">
                  <c:v>8.2880999999999999E-8</c:v>
                </c:pt>
                <c:pt idx="6442">
                  <c:v>5.0244999999999999E-6</c:v>
                </c:pt>
                <c:pt idx="6443">
                  <c:v>1.2006E-5</c:v>
                </c:pt>
                <c:pt idx="6444">
                  <c:v>1.4602E-5</c:v>
                </c:pt>
                <c:pt idx="6445">
                  <c:v>3.4974000000000001E-7</c:v>
                </c:pt>
                <c:pt idx="6446">
                  <c:v>0</c:v>
                </c:pt>
                <c:pt idx="6447">
                  <c:v>0</c:v>
                </c:pt>
                <c:pt idx="6448">
                  <c:v>0</c:v>
                </c:pt>
                <c:pt idx="6449">
                  <c:v>0</c:v>
                </c:pt>
                <c:pt idx="6450">
                  <c:v>0</c:v>
                </c:pt>
                <c:pt idx="6451">
                  <c:v>8.0222999999999996E-3</c:v>
                </c:pt>
                <c:pt idx="6452">
                  <c:v>2.6925999999999999E-2</c:v>
                </c:pt>
                <c:pt idx="6453">
                  <c:v>2.5448999999999999E-2</c:v>
                </c:pt>
                <c:pt idx="6454">
                  <c:v>1.9120000000000002E-2</c:v>
                </c:pt>
                <c:pt idx="6455">
                  <c:v>1.5938000000000001E-2</c:v>
                </c:pt>
                <c:pt idx="6456">
                  <c:v>1.5249E-2</c:v>
                </c:pt>
                <c:pt idx="6457">
                  <c:v>1.0913000000000001E-2</c:v>
                </c:pt>
                <c:pt idx="6458">
                  <c:v>8.0499000000000005E-3</c:v>
                </c:pt>
                <c:pt idx="6459">
                  <c:v>5.3893999999999999E-3</c:v>
                </c:pt>
                <c:pt idx="6460">
                  <c:v>4.8566E-3</c:v>
                </c:pt>
                <c:pt idx="6461">
                  <c:v>3.6185000000000002E-3</c:v>
                </c:pt>
                <c:pt idx="6462">
                  <c:v>3.2931000000000002E-3</c:v>
                </c:pt>
                <c:pt idx="6463">
                  <c:v>1.1597000000000001E-3</c:v>
                </c:pt>
                <c:pt idx="6464">
                  <c:v>1.4468E-4</c:v>
                </c:pt>
                <c:pt idx="6465">
                  <c:v>1.2664999999999999E-4</c:v>
                </c:pt>
                <c:pt idx="6466">
                  <c:v>4.5130999999999999E-5</c:v>
                </c:pt>
                <c:pt idx="6467">
                  <c:v>-7.9318000000000002E-5</c:v>
                </c:pt>
                <c:pt idx="6468">
                  <c:v>-9.6540999999999996E-5</c:v>
                </c:pt>
                <c:pt idx="6469">
                  <c:v>-1.2478000000000001E-4</c:v>
                </c:pt>
                <c:pt idx="6470">
                  <c:v>-8.5536000000000002E-5</c:v>
                </c:pt>
                <c:pt idx="6471">
                  <c:v>-1.3543E-4</c:v>
                </c:pt>
                <c:pt idx="6472">
                  <c:v>-1.6526E-4</c:v>
                </c:pt>
                <c:pt idx="6473">
                  <c:v>4.5563E-4</c:v>
                </c:pt>
                <c:pt idx="6474">
                  <c:v>5.7737000000000001E-4</c:v>
                </c:pt>
                <c:pt idx="6475">
                  <c:v>1.9726999999999999E-4</c:v>
                </c:pt>
                <c:pt idx="6476">
                  <c:v>2.8793999999999998E-3</c:v>
                </c:pt>
                <c:pt idx="6477">
                  <c:v>1.4349000000000001E-2</c:v>
                </c:pt>
                <c:pt idx="6478">
                  <c:v>1.2253E-2</c:v>
                </c:pt>
                <c:pt idx="6479">
                  <c:v>1.9657999999999998E-2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343552"/>
        <c:axId val="80344128"/>
      </c:scatterChart>
      <c:valAx>
        <c:axId val="80343552"/>
        <c:scaling>
          <c:orientation val="minMax"/>
          <c:max val="65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Time (s)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80344128"/>
        <c:crosses val="autoZero"/>
        <c:crossBetween val="midCat"/>
      </c:valAx>
      <c:valAx>
        <c:axId val="80344128"/>
        <c:scaling>
          <c:orientation val="minMax"/>
          <c:max val="0.12000000000000001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 algn="ctr" rtl="0">
                  <a:defRPr/>
                </a:pPr>
                <a:r>
                  <a:rPr lang="en-GB" dirty="0"/>
                  <a:t>Discharge (m3/s/m)</a:t>
                </a:r>
              </a:p>
            </c:rich>
          </c:tx>
          <c:layout>
            <c:manualLayout>
              <c:xMode val="edge"/>
              <c:yMode val="edge"/>
              <c:x val="1.021295431638727E-2"/>
              <c:y val="9.55914894641927E-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80343552"/>
        <c:crosses val="autoZero"/>
        <c:crossBetween val="midCat"/>
      </c:valAx>
    </c:plotArea>
    <c:plotVisOnly val="1"/>
    <c:dispBlanksAs val="gap"/>
    <c:showDLblsOverMax val="0"/>
  </c:chart>
  <c:spPr>
    <a:solidFill>
      <a:schemeClr val="lt1"/>
    </a:solidFill>
    <a:ln w="26425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156508106418168E-2"/>
          <c:y val="5.8232057300701329E-2"/>
          <c:w val="0.87417920504913016"/>
          <c:h val="0.72949431516264029"/>
        </c:manualLayout>
      </c:layout>
      <c:scatterChart>
        <c:scatterStyle val="lineMarker"/>
        <c:varyColors val="0"/>
        <c:ser>
          <c:idx val="0"/>
          <c:order val="0"/>
          <c:tx>
            <c:v>plane flume</c:v>
          </c:tx>
          <c:spPr>
            <a:ln>
              <a:solidFill>
                <a:schemeClr val="accent5"/>
              </a:solidFill>
            </a:ln>
          </c:spPr>
          <c:marker>
            <c:symbol val="none"/>
          </c:marker>
          <c:xVal>
            <c:numRef>
              <c:f>'N2000 500waves'!$A$2:$A$9803</c:f>
              <c:numCache>
                <c:formatCode>General</c:formatCode>
                <c:ptCount val="9802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  <c:pt idx="203">
                  <c:v>20.300000000000018</c:v>
                </c:pt>
                <c:pt idx="204">
                  <c:v>20.40000000000002</c:v>
                </c:pt>
                <c:pt idx="205">
                  <c:v>20.500000000000021</c:v>
                </c:pt>
                <c:pt idx="206">
                  <c:v>20.600000000000023</c:v>
                </c:pt>
                <c:pt idx="207">
                  <c:v>20.700000000000024</c:v>
                </c:pt>
                <c:pt idx="208">
                  <c:v>20.800000000000026</c:v>
                </c:pt>
                <c:pt idx="209">
                  <c:v>20.900000000000027</c:v>
                </c:pt>
                <c:pt idx="210">
                  <c:v>21.000000000000028</c:v>
                </c:pt>
                <c:pt idx="211">
                  <c:v>21.10000000000003</c:v>
                </c:pt>
                <c:pt idx="212">
                  <c:v>21.200000000000031</c:v>
                </c:pt>
                <c:pt idx="213">
                  <c:v>21.300000000000033</c:v>
                </c:pt>
                <c:pt idx="214">
                  <c:v>21.400000000000034</c:v>
                </c:pt>
                <c:pt idx="215">
                  <c:v>21.500000000000036</c:v>
                </c:pt>
                <c:pt idx="216">
                  <c:v>21.600000000000037</c:v>
                </c:pt>
                <c:pt idx="217">
                  <c:v>21.700000000000038</c:v>
                </c:pt>
                <c:pt idx="218">
                  <c:v>21.80000000000004</c:v>
                </c:pt>
                <c:pt idx="219">
                  <c:v>21.900000000000041</c:v>
                </c:pt>
                <c:pt idx="220">
                  <c:v>22.000000000000043</c:v>
                </c:pt>
                <c:pt idx="221">
                  <c:v>22.100000000000044</c:v>
                </c:pt>
                <c:pt idx="222">
                  <c:v>22.200000000000045</c:v>
                </c:pt>
                <c:pt idx="223">
                  <c:v>22.300000000000047</c:v>
                </c:pt>
                <c:pt idx="224">
                  <c:v>22.400000000000048</c:v>
                </c:pt>
                <c:pt idx="225">
                  <c:v>22.50000000000005</c:v>
                </c:pt>
                <c:pt idx="226">
                  <c:v>22.600000000000051</c:v>
                </c:pt>
                <c:pt idx="227">
                  <c:v>22.700000000000053</c:v>
                </c:pt>
                <c:pt idx="228">
                  <c:v>22.800000000000054</c:v>
                </c:pt>
                <c:pt idx="229">
                  <c:v>22.900000000000055</c:v>
                </c:pt>
                <c:pt idx="230">
                  <c:v>23.000000000000057</c:v>
                </c:pt>
                <c:pt idx="231">
                  <c:v>23.100000000000058</c:v>
                </c:pt>
                <c:pt idx="232">
                  <c:v>23.20000000000006</c:v>
                </c:pt>
                <c:pt idx="233">
                  <c:v>23.300000000000061</c:v>
                </c:pt>
                <c:pt idx="234">
                  <c:v>23.400000000000063</c:v>
                </c:pt>
                <c:pt idx="235">
                  <c:v>23.500000000000064</c:v>
                </c:pt>
                <c:pt idx="236">
                  <c:v>23.600000000000065</c:v>
                </c:pt>
                <c:pt idx="237">
                  <c:v>23.700000000000067</c:v>
                </c:pt>
                <c:pt idx="238">
                  <c:v>23.800000000000068</c:v>
                </c:pt>
                <c:pt idx="239">
                  <c:v>23.90000000000007</c:v>
                </c:pt>
                <c:pt idx="240">
                  <c:v>24.000000000000071</c:v>
                </c:pt>
                <c:pt idx="241">
                  <c:v>24.100000000000072</c:v>
                </c:pt>
                <c:pt idx="242">
                  <c:v>24.200000000000074</c:v>
                </c:pt>
                <c:pt idx="243">
                  <c:v>24.300000000000075</c:v>
                </c:pt>
                <c:pt idx="244">
                  <c:v>24.400000000000077</c:v>
                </c:pt>
                <c:pt idx="245">
                  <c:v>24.500000000000078</c:v>
                </c:pt>
                <c:pt idx="246">
                  <c:v>24.60000000000008</c:v>
                </c:pt>
                <c:pt idx="247">
                  <c:v>24.700000000000081</c:v>
                </c:pt>
                <c:pt idx="248">
                  <c:v>24.800000000000082</c:v>
                </c:pt>
                <c:pt idx="249">
                  <c:v>24.900000000000084</c:v>
                </c:pt>
                <c:pt idx="250">
                  <c:v>25.000000000000085</c:v>
                </c:pt>
                <c:pt idx="251">
                  <c:v>25.100000000000087</c:v>
                </c:pt>
                <c:pt idx="252">
                  <c:v>25.200000000000088</c:v>
                </c:pt>
                <c:pt idx="253">
                  <c:v>25.30000000000009</c:v>
                </c:pt>
                <c:pt idx="254">
                  <c:v>25.400000000000091</c:v>
                </c:pt>
                <c:pt idx="255">
                  <c:v>25.500000000000092</c:v>
                </c:pt>
                <c:pt idx="256">
                  <c:v>25.600000000000094</c:v>
                </c:pt>
                <c:pt idx="257">
                  <c:v>25.700000000000095</c:v>
                </c:pt>
                <c:pt idx="258">
                  <c:v>25.800000000000097</c:v>
                </c:pt>
                <c:pt idx="259">
                  <c:v>25.900000000000098</c:v>
                </c:pt>
                <c:pt idx="260">
                  <c:v>26.000000000000099</c:v>
                </c:pt>
                <c:pt idx="261">
                  <c:v>26.100000000000101</c:v>
                </c:pt>
                <c:pt idx="262">
                  <c:v>26.200000000000102</c:v>
                </c:pt>
                <c:pt idx="263">
                  <c:v>26.300000000000104</c:v>
                </c:pt>
                <c:pt idx="264">
                  <c:v>26.400000000000105</c:v>
                </c:pt>
                <c:pt idx="265">
                  <c:v>26.500000000000107</c:v>
                </c:pt>
                <c:pt idx="266">
                  <c:v>26.600000000000108</c:v>
                </c:pt>
                <c:pt idx="267">
                  <c:v>26.700000000000109</c:v>
                </c:pt>
                <c:pt idx="268">
                  <c:v>26.800000000000111</c:v>
                </c:pt>
                <c:pt idx="269">
                  <c:v>26.900000000000112</c:v>
                </c:pt>
                <c:pt idx="270">
                  <c:v>27.000000000000114</c:v>
                </c:pt>
                <c:pt idx="271">
                  <c:v>27.100000000000115</c:v>
                </c:pt>
                <c:pt idx="272">
                  <c:v>27.200000000000117</c:v>
                </c:pt>
                <c:pt idx="273">
                  <c:v>27.300000000000118</c:v>
                </c:pt>
                <c:pt idx="274">
                  <c:v>27.400000000000119</c:v>
                </c:pt>
                <c:pt idx="275">
                  <c:v>27.500000000000121</c:v>
                </c:pt>
                <c:pt idx="276">
                  <c:v>27.600000000000122</c:v>
                </c:pt>
                <c:pt idx="277">
                  <c:v>27.700000000000124</c:v>
                </c:pt>
                <c:pt idx="278">
                  <c:v>27.800000000000125</c:v>
                </c:pt>
                <c:pt idx="279">
                  <c:v>27.900000000000126</c:v>
                </c:pt>
                <c:pt idx="280">
                  <c:v>28.000000000000128</c:v>
                </c:pt>
                <c:pt idx="281">
                  <c:v>28.100000000000129</c:v>
                </c:pt>
                <c:pt idx="282">
                  <c:v>28.200000000000131</c:v>
                </c:pt>
                <c:pt idx="283">
                  <c:v>28.300000000000132</c:v>
                </c:pt>
                <c:pt idx="284">
                  <c:v>28.400000000000134</c:v>
                </c:pt>
                <c:pt idx="285">
                  <c:v>28.500000000000135</c:v>
                </c:pt>
                <c:pt idx="286">
                  <c:v>28.600000000000136</c:v>
                </c:pt>
                <c:pt idx="287">
                  <c:v>28.700000000000138</c:v>
                </c:pt>
                <c:pt idx="288">
                  <c:v>28.800000000000139</c:v>
                </c:pt>
                <c:pt idx="289">
                  <c:v>28.900000000000141</c:v>
                </c:pt>
                <c:pt idx="290">
                  <c:v>29.000000000000142</c:v>
                </c:pt>
                <c:pt idx="291">
                  <c:v>29.100000000000144</c:v>
                </c:pt>
                <c:pt idx="292">
                  <c:v>29.200000000000145</c:v>
                </c:pt>
                <c:pt idx="293">
                  <c:v>29.300000000000146</c:v>
                </c:pt>
                <c:pt idx="294">
                  <c:v>29.400000000000148</c:v>
                </c:pt>
                <c:pt idx="295">
                  <c:v>29.500000000000149</c:v>
                </c:pt>
                <c:pt idx="296">
                  <c:v>29.600000000000151</c:v>
                </c:pt>
                <c:pt idx="297">
                  <c:v>29.700000000000152</c:v>
                </c:pt>
                <c:pt idx="298">
                  <c:v>29.800000000000153</c:v>
                </c:pt>
                <c:pt idx="299">
                  <c:v>29.900000000000155</c:v>
                </c:pt>
                <c:pt idx="300">
                  <c:v>30.000000000000156</c:v>
                </c:pt>
                <c:pt idx="301">
                  <c:v>30.100000000000158</c:v>
                </c:pt>
                <c:pt idx="302">
                  <c:v>30.200000000000159</c:v>
                </c:pt>
                <c:pt idx="303">
                  <c:v>30.300000000000161</c:v>
                </c:pt>
                <c:pt idx="304">
                  <c:v>30.400000000000162</c:v>
                </c:pt>
                <c:pt idx="305">
                  <c:v>30.500000000000163</c:v>
                </c:pt>
                <c:pt idx="306">
                  <c:v>30.600000000000165</c:v>
                </c:pt>
                <c:pt idx="307">
                  <c:v>30.700000000000166</c:v>
                </c:pt>
                <c:pt idx="308">
                  <c:v>30.800000000000168</c:v>
                </c:pt>
                <c:pt idx="309">
                  <c:v>30.900000000000169</c:v>
                </c:pt>
                <c:pt idx="310">
                  <c:v>31.000000000000171</c:v>
                </c:pt>
                <c:pt idx="311">
                  <c:v>31.100000000000172</c:v>
                </c:pt>
                <c:pt idx="312">
                  <c:v>31.200000000000173</c:v>
                </c:pt>
                <c:pt idx="313">
                  <c:v>31.300000000000175</c:v>
                </c:pt>
                <c:pt idx="314">
                  <c:v>31.400000000000176</c:v>
                </c:pt>
                <c:pt idx="315">
                  <c:v>31.500000000000178</c:v>
                </c:pt>
                <c:pt idx="316">
                  <c:v>31.600000000000179</c:v>
                </c:pt>
                <c:pt idx="317">
                  <c:v>31.70000000000018</c:v>
                </c:pt>
                <c:pt idx="318">
                  <c:v>31.800000000000182</c:v>
                </c:pt>
                <c:pt idx="319">
                  <c:v>31.900000000000183</c:v>
                </c:pt>
                <c:pt idx="320">
                  <c:v>32.000000000000185</c:v>
                </c:pt>
                <c:pt idx="321">
                  <c:v>32.100000000000186</c:v>
                </c:pt>
                <c:pt idx="322">
                  <c:v>32.200000000000188</c:v>
                </c:pt>
                <c:pt idx="323">
                  <c:v>32.300000000000189</c:v>
                </c:pt>
                <c:pt idx="324">
                  <c:v>32.40000000000019</c:v>
                </c:pt>
                <c:pt idx="325">
                  <c:v>32.500000000000192</c:v>
                </c:pt>
                <c:pt idx="326">
                  <c:v>32.600000000000193</c:v>
                </c:pt>
                <c:pt idx="327">
                  <c:v>32.700000000000195</c:v>
                </c:pt>
                <c:pt idx="328">
                  <c:v>32.800000000000196</c:v>
                </c:pt>
                <c:pt idx="329">
                  <c:v>32.900000000000198</c:v>
                </c:pt>
                <c:pt idx="330">
                  <c:v>33.000000000000199</c:v>
                </c:pt>
                <c:pt idx="331">
                  <c:v>33.1000000000002</c:v>
                </c:pt>
                <c:pt idx="332">
                  <c:v>33.200000000000202</c:v>
                </c:pt>
                <c:pt idx="333">
                  <c:v>33.300000000000203</c:v>
                </c:pt>
                <c:pt idx="334">
                  <c:v>33.400000000000205</c:v>
                </c:pt>
                <c:pt idx="335">
                  <c:v>33.500000000000206</c:v>
                </c:pt>
                <c:pt idx="336">
                  <c:v>33.600000000000207</c:v>
                </c:pt>
                <c:pt idx="337">
                  <c:v>33.700000000000209</c:v>
                </c:pt>
                <c:pt idx="338">
                  <c:v>33.80000000000021</c:v>
                </c:pt>
                <c:pt idx="339">
                  <c:v>33.900000000000212</c:v>
                </c:pt>
                <c:pt idx="340">
                  <c:v>34.000000000000213</c:v>
                </c:pt>
                <c:pt idx="341">
                  <c:v>34.100000000000215</c:v>
                </c:pt>
                <c:pt idx="342">
                  <c:v>34.200000000000216</c:v>
                </c:pt>
                <c:pt idx="343">
                  <c:v>34.300000000000217</c:v>
                </c:pt>
                <c:pt idx="344">
                  <c:v>34.400000000000219</c:v>
                </c:pt>
                <c:pt idx="345">
                  <c:v>34.50000000000022</c:v>
                </c:pt>
                <c:pt idx="346">
                  <c:v>34.600000000000222</c:v>
                </c:pt>
                <c:pt idx="347">
                  <c:v>34.700000000000223</c:v>
                </c:pt>
                <c:pt idx="348">
                  <c:v>34.800000000000225</c:v>
                </c:pt>
                <c:pt idx="349">
                  <c:v>34.900000000000226</c:v>
                </c:pt>
                <c:pt idx="350">
                  <c:v>35.000000000000227</c:v>
                </c:pt>
                <c:pt idx="351">
                  <c:v>35.100000000000229</c:v>
                </c:pt>
                <c:pt idx="352">
                  <c:v>35.20000000000023</c:v>
                </c:pt>
                <c:pt idx="353">
                  <c:v>35.300000000000232</c:v>
                </c:pt>
                <c:pt idx="354">
                  <c:v>35.400000000000233</c:v>
                </c:pt>
                <c:pt idx="355">
                  <c:v>35.500000000000234</c:v>
                </c:pt>
                <c:pt idx="356">
                  <c:v>35.600000000000236</c:v>
                </c:pt>
                <c:pt idx="357">
                  <c:v>35.700000000000237</c:v>
                </c:pt>
                <c:pt idx="358">
                  <c:v>35.800000000000239</c:v>
                </c:pt>
                <c:pt idx="359">
                  <c:v>35.90000000000024</c:v>
                </c:pt>
                <c:pt idx="360">
                  <c:v>36.000000000000242</c:v>
                </c:pt>
                <c:pt idx="361">
                  <c:v>36.100000000000243</c:v>
                </c:pt>
                <c:pt idx="362">
                  <c:v>36.200000000000244</c:v>
                </c:pt>
                <c:pt idx="363">
                  <c:v>36.300000000000246</c:v>
                </c:pt>
                <c:pt idx="364">
                  <c:v>36.400000000000247</c:v>
                </c:pt>
                <c:pt idx="365">
                  <c:v>36.500000000000249</c:v>
                </c:pt>
                <c:pt idx="366">
                  <c:v>36.60000000000025</c:v>
                </c:pt>
                <c:pt idx="367">
                  <c:v>36.700000000000252</c:v>
                </c:pt>
                <c:pt idx="368">
                  <c:v>36.800000000000253</c:v>
                </c:pt>
                <c:pt idx="369">
                  <c:v>36.900000000000254</c:v>
                </c:pt>
                <c:pt idx="370">
                  <c:v>37.000000000000256</c:v>
                </c:pt>
                <c:pt idx="371">
                  <c:v>37.100000000000257</c:v>
                </c:pt>
                <c:pt idx="372">
                  <c:v>37.200000000000259</c:v>
                </c:pt>
                <c:pt idx="373">
                  <c:v>37.30000000000026</c:v>
                </c:pt>
                <c:pt idx="374">
                  <c:v>37.400000000000261</c:v>
                </c:pt>
                <c:pt idx="375">
                  <c:v>37.500000000000263</c:v>
                </c:pt>
                <c:pt idx="376">
                  <c:v>37.600000000000264</c:v>
                </c:pt>
                <c:pt idx="377">
                  <c:v>37.700000000000266</c:v>
                </c:pt>
                <c:pt idx="378">
                  <c:v>37.800000000000267</c:v>
                </c:pt>
                <c:pt idx="379">
                  <c:v>37.900000000000269</c:v>
                </c:pt>
                <c:pt idx="380">
                  <c:v>38.00000000000027</c:v>
                </c:pt>
                <c:pt idx="381">
                  <c:v>38.100000000000271</c:v>
                </c:pt>
                <c:pt idx="382">
                  <c:v>38.200000000000273</c:v>
                </c:pt>
                <c:pt idx="383">
                  <c:v>38.300000000000274</c:v>
                </c:pt>
                <c:pt idx="384">
                  <c:v>38.400000000000276</c:v>
                </c:pt>
                <c:pt idx="385">
                  <c:v>38.500000000000277</c:v>
                </c:pt>
                <c:pt idx="386">
                  <c:v>38.600000000000279</c:v>
                </c:pt>
                <c:pt idx="387">
                  <c:v>38.70000000000028</c:v>
                </c:pt>
                <c:pt idx="388">
                  <c:v>38.800000000000281</c:v>
                </c:pt>
                <c:pt idx="389">
                  <c:v>38.900000000000283</c:v>
                </c:pt>
                <c:pt idx="390">
                  <c:v>39.000000000000284</c:v>
                </c:pt>
                <c:pt idx="391">
                  <c:v>39.100000000000286</c:v>
                </c:pt>
                <c:pt idx="392">
                  <c:v>39.200000000000287</c:v>
                </c:pt>
                <c:pt idx="393">
                  <c:v>39.300000000000288</c:v>
                </c:pt>
                <c:pt idx="394">
                  <c:v>39.40000000000029</c:v>
                </c:pt>
                <c:pt idx="395">
                  <c:v>39.500000000000291</c:v>
                </c:pt>
                <c:pt idx="396">
                  <c:v>39.600000000000293</c:v>
                </c:pt>
                <c:pt idx="397">
                  <c:v>39.700000000000294</c:v>
                </c:pt>
                <c:pt idx="398">
                  <c:v>39.800000000000296</c:v>
                </c:pt>
                <c:pt idx="399">
                  <c:v>39.900000000000297</c:v>
                </c:pt>
                <c:pt idx="400">
                  <c:v>40.000000000000298</c:v>
                </c:pt>
                <c:pt idx="401">
                  <c:v>40.1000000000003</c:v>
                </c:pt>
                <c:pt idx="402">
                  <c:v>40.200000000000301</c:v>
                </c:pt>
                <c:pt idx="403">
                  <c:v>40.300000000000303</c:v>
                </c:pt>
                <c:pt idx="404">
                  <c:v>40.400000000000304</c:v>
                </c:pt>
                <c:pt idx="405">
                  <c:v>40.500000000000306</c:v>
                </c:pt>
                <c:pt idx="406">
                  <c:v>40.600000000000307</c:v>
                </c:pt>
                <c:pt idx="407">
                  <c:v>40.700000000000308</c:v>
                </c:pt>
                <c:pt idx="408">
                  <c:v>40.80000000000031</c:v>
                </c:pt>
                <c:pt idx="409">
                  <c:v>40.900000000000311</c:v>
                </c:pt>
                <c:pt idx="410">
                  <c:v>41.000000000000313</c:v>
                </c:pt>
                <c:pt idx="411">
                  <c:v>41.100000000000314</c:v>
                </c:pt>
                <c:pt idx="412">
                  <c:v>41.200000000000315</c:v>
                </c:pt>
                <c:pt idx="413">
                  <c:v>41.300000000000317</c:v>
                </c:pt>
                <c:pt idx="414">
                  <c:v>41.400000000000318</c:v>
                </c:pt>
                <c:pt idx="415">
                  <c:v>41.50000000000032</c:v>
                </c:pt>
                <c:pt idx="416">
                  <c:v>41.600000000000321</c:v>
                </c:pt>
                <c:pt idx="417">
                  <c:v>41.700000000000323</c:v>
                </c:pt>
                <c:pt idx="418">
                  <c:v>41.800000000000324</c:v>
                </c:pt>
                <c:pt idx="419">
                  <c:v>41.900000000000325</c:v>
                </c:pt>
                <c:pt idx="420">
                  <c:v>42.000000000000327</c:v>
                </c:pt>
                <c:pt idx="421">
                  <c:v>42.100000000000328</c:v>
                </c:pt>
                <c:pt idx="422">
                  <c:v>42.20000000000033</c:v>
                </c:pt>
                <c:pt idx="423">
                  <c:v>42.300000000000331</c:v>
                </c:pt>
                <c:pt idx="424">
                  <c:v>42.400000000000333</c:v>
                </c:pt>
                <c:pt idx="425">
                  <c:v>42.500000000000334</c:v>
                </c:pt>
                <c:pt idx="426">
                  <c:v>42.600000000000335</c:v>
                </c:pt>
                <c:pt idx="427">
                  <c:v>42.700000000000337</c:v>
                </c:pt>
                <c:pt idx="428">
                  <c:v>42.800000000000338</c:v>
                </c:pt>
                <c:pt idx="429">
                  <c:v>42.90000000000034</c:v>
                </c:pt>
                <c:pt idx="430">
                  <c:v>43.000000000000341</c:v>
                </c:pt>
                <c:pt idx="431">
                  <c:v>43.100000000000342</c:v>
                </c:pt>
                <c:pt idx="432">
                  <c:v>43.200000000000344</c:v>
                </c:pt>
                <c:pt idx="433">
                  <c:v>43.300000000000345</c:v>
                </c:pt>
                <c:pt idx="434">
                  <c:v>43.400000000000347</c:v>
                </c:pt>
                <c:pt idx="435">
                  <c:v>43.500000000000348</c:v>
                </c:pt>
                <c:pt idx="436">
                  <c:v>43.60000000000035</c:v>
                </c:pt>
                <c:pt idx="437">
                  <c:v>43.700000000000351</c:v>
                </c:pt>
                <c:pt idx="438">
                  <c:v>43.800000000000352</c:v>
                </c:pt>
                <c:pt idx="439">
                  <c:v>43.900000000000354</c:v>
                </c:pt>
                <c:pt idx="440">
                  <c:v>44.000000000000355</c:v>
                </c:pt>
                <c:pt idx="441">
                  <c:v>44.100000000000357</c:v>
                </c:pt>
                <c:pt idx="442">
                  <c:v>44.200000000000358</c:v>
                </c:pt>
                <c:pt idx="443">
                  <c:v>44.30000000000036</c:v>
                </c:pt>
                <c:pt idx="444">
                  <c:v>44.400000000000361</c:v>
                </c:pt>
                <c:pt idx="445">
                  <c:v>44.500000000000362</c:v>
                </c:pt>
                <c:pt idx="446">
                  <c:v>44.600000000000364</c:v>
                </c:pt>
                <c:pt idx="447">
                  <c:v>44.700000000000365</c:v>
                </c:pt>
                <c:pt idx="448">
                  <c:v>44.800000000000367</c:v>
                </c:pt>
                <c:pt idx="449">
                  <c:v>44.900000000000368</c:v>
                </c:pt>
                <c:pt idx="450">
                  <c:v>45.000000000000369</c:v>
                </c:pt>
                <c:pt idx="451">
                  <c:v>45.100000000000371</c:v>
                </c:pt>
                <c:pt idx="452">
                  <c:v>45.200000000000372</c:v>
                </c:pt>
                <c:pt idx="453">
                  <c:v>45.300000000000374</c:v>
                </c:pt>
                <c:pt idx="454">
                  <c:v>45.400000000000375</c:v>
                </c:pt>
                <c:pt idx="455">
                  <c:v>45.500000000000377</c:v>
                </c:pt>
                <c:pt idx="456">
                  <c:v>45.600000000000378</c:v>
                </c:pt>
                <c:pt idx="457">
                  <c:v>45.700000000000379</c:v>
                </c:pt>
                <c:pt idx="458">
                  <c:v>45.800000000000381</c:v>
                </c:pt>
                <c:pt idx="459">
                  <c:v>45.900000000000382</c:v>
                </c:pt>
                <c:pt idx="460">
                  <c:v>46.000000000000384</c:v>
                </c:pt>
                <c:pt idx="461">
                  <c:v>46.100000000000385</c:v>
                </c:pt>
                <c:pt idx="462">
                  <c:v>46.200000000000387</c:v>
                </c:pt>
                <c:pt idx="463">
                  <c:v>46.300000000000388</c:v>
                </c:pt>
                <c:pt idx="464">
                  <c:v>46.400000000000389</c:v>
                </c:pt>
                <c:pt idx="465">
                  <c:v>46.500000000000391</c:v>
                </c:pt>
                <c:pt idx="466">
                  <c:v>46.600000000000392</c:v>
                </c:pt>
                <c:pt idx="467">
                  <c:v>46.700000000000394</c:v>
                </c:pt>
                <c:pt idx="468">
                  <c:v>46.800000000000395</c:v>
                </c:pt>
                <c:pt idx="469">
                  <c:v>46.900000000000396</c:v>
                </c:pt>
                <c:pt idx="470">
                  <c:v>47.000000000000398</c:v>
                </c:pt>
                <c:pt idx="471">
                  <c:v>47.100000000000399</c:v>
                </c:pt>
                <c:pt idx="472">
                  <c:v>47.200000000000401</c:v>
                </c:pt>
                <c:pt idx="473">
                  <c:v>47.300000000000402</c:v>
                </c:pt>
                <c:pt idx="474">
                  <c:v>47.400000000000404</c:v>
                </c:pt>
                <c:pt idx="475">
                  <c:v>47.500000000000405</c:v>
                </c:pt>
                <c:pt idx="476">
                  <c:v>47.600000000000406</c:v>
                </c:pt>
                <c:pt idx="477">
                  <c:v>47.700000000000408</c:v>
                </c:pt>
                <c:pt idx="478">
                  <c:v>47.800000000000409</c:v>
                </c:pt>
                <c:pt idx="479">
                  <c:v>47.900000000000411</c:v>
                </c:pt>
                <c:pt idx="480">
                  <c:v>48.000000000000412</c:v>
                </c:pt>
                <c:pt idx="481">
                  <c:v>48.100000000000414</c:v>
                </c:pt>
                <c:pt idx="482">
                  <c:v>48.200000000000415</c:v>
                </c:pt>
                <c:pt idx="483">
                  <c:v>48.300000000000416</c:v>
                </c:pt>
                <c:pt idx="484">
                  <c:v>48.400000000000418</c:v>
                </c:pt>
                <c:pt idx="485">
                  <c:v>48.500000000000419</c:v>
                </c:pt>
                <c:pt idx="486">
                  <c:v>48.600000000000421</c:v>
                </c:pt>
                <c:pt idx="487">
                  <c:v>48.700000000000422</c:v>
                </c:pt>
                <c:pt idx="488">
                  <c:v>48.800000000000423</c:v>
                </c:pt>
                <c:pt idx="489">
                  <c:v>48.900000000000425</c:v>
                </c:pt>
                <c:pt idx="490">
                  <c:v>49.000000000000426</c:v>
                </c:pt>
                <c:pt idx="491">
                  <c:v>49.100000000000428</c:v>
                </c:pt>
                <c:pt idx="492">
                  <c:v>49.200000000000429</c:v>
                </c:pt>
                <c:pt idx="493">
                  <c:v>49.300000000000431</c:v>
                </c:pt>
                <c:pt idx="494">
                  <c:v>49.400000000000432</c:v>
                </c:pt>
                <c:pt idx="495">
                  <c:v>49.500000000000433</c:v>
                </c:pt>
                <c:pt idx="496">
                  <c:v>49.600000000000435</c:v>
                </c:pt>
                <c:pt idx="497">
                  <c:v>49.700000000000436</c:v>
                </c:pt>
                <c:pt idx="498">
                  <c:v>49.800000000000438</c:v>
                </c:pt>
                <c:pt idx="499">
                  <c:v>49.900000000000439</c:v>
                </c:pt>
                <c:pt idx="500">
                  <c:v>50.000000000000441</c:v>
                </c:pt>
                <c:pt idx="501">
                  <c:v>50.100000000000442</c:v>
                </c:pt>
                <c:pt idx="502">
                  <c:v>50.200000000000443</c:v>
                </c:pt>
                <c:pt idx="503">
                  <c:v>50.300000000000445</c:v>
                </c:pt>
                <c:pt idx="504">
                  <c:v>50.400000000000446</c:v>
                </c:pt>
                <c:pt idx="505">
                  <c:v>50.500000000000448</c:v>
                </c:pt>
                <c:pt idx="506">
                  <c:v>50.600000000000449</c:v>
                </c:pt>
                <c:pt idx="507">
                  <c:v>50.70000000000045</c:v>
                </c:pt>
                <c:pt idx="508">
                  <c:v>50.800000000000452</c:v>
                </c:pt>
                <c:pt idx="509">
                  <c:v>50.900000000000453</c:v>
                </c:pt>
                <c:pt idx="510">
                  <c:v>51.000000000000455</c:v>
                </c:pt>
                <c:pt idx="511">
                  <c:v>51.100000000000456</c:v>
                </c:pt>
                <c:pt idx="512">
                  <c:v>51.200000000000458</c:v>
                </c:pt>
                <c:pt idx="513">
                  <c:v>51.300000000000459</c:v>
                </c:pt>
                <c:pt idx="514">
                  <c:v>51.40000000000046</c:v>
                </c:pt>
                <c:pt idx="515">
                  <c:v>51.500000000000462</c:v>
                </c:pt>
                <c:pt idx="516">
                  <c:v>51.600000000000463</c:v>
                </c:pt>
                <c:pt idx="517">
                  <c:v>51.700000000000465</c:v>
                </c:pt>
                <c:pt idx="518">
                  <c:v>51.800000000000466</c:v>
                </c:pt>
                <c:pt idx="519">
                  <c:v>51.900000000000468</c:v>
                </c:pt>
                <c:pt idx="520">
                  <c:v>52.000000000000469</c:v>
                </c:pt>
                <c:pt idx="521">
                  <c:v>52.10000000000047</c:v>
                </c:pt>
                <c:pt idx="522">
                  <c:v>52.200000000000472</c:v>
                </c:pt>
                <c:pt idx="523">
                  <c:v>52.300000000000473</c:v>
                </c:pt>
                <c:pt idx="524">
                  <c:v>52.400000000000475</c:v>
                </c:pt>
                <c:pt idx="525">
                  <c:v>52.500000000000476</c:v>
                </c:pt>
                <c:pt idx="526">
                  <c:v>52.600000000000477</c:v>
                </c:pt>
                <c:pt idx="527">
                  <c:v>52.700000000000479</c:v>
                </c:pt>
                <c:pt idx="528">
                  <c:v>52.80000000000048</c:v>
                </c:pt>
                <c:pt idx="529">
                  <c:v>52.900000000000482</c:v>
                </c:pt>
                <c:pt idx="530">
                  <c:v>53.000000000000483</c:v>
                </c:pt>
                <c:pt idx="531">
                  <c:v>53.100000000000485</c:v>
                </c:pt>
                <c:pt idx="532">
                  <c:v>53.200000000000486</c:v>
                </c:pt>
                <c:pt idx="533">
                  <c:v>53.300000000000487</c:v>
                </c:pt>
                <c:pt idx="534">
                  <c:v>53.400000000000489</c:v>
                </c:pt>
                <c:pt idx="535">
                  <c:v>53.50000000000049</c:v>
                </c:pt>
                <c:pt idx="536">
                  <c:v>53.600000000000492</c:v>
                </c:pt>
                <c:pt idx="537">
                  <c:v>53.700000000000493</c:v>
                </c:pt>
                <c:pt idx="538">
                  <c:v>53.800000000000495</c:v>
                </c:pt>
                <c:pt idx="539">
                  <c:v>53.900000000000496</c:v>
                </c:pt>
                <c:pt idx="540">
                  <c:v>54.000000000000497</c:v>
                </c:pt>
                <c:pt idx="541">
                  <c:v>54.100000000000499</c:v>
                </c:pt>
                <c:pt idx="542">
                  <c:v>54.2000000000005</c:v>
                </c:pt>
                <c:pt idx="543">
                  <c:v>54.300000000000502</c:v>
                </c:pt>
                <c:pt idx="544">
                  <c:v>54.400000000000503</c:v>
                </c:pt>
                <c:pt idx="545">
                  <c:v>54.500000000000504</c:v>
                </c:pt>
                <c:pt idx="546">
                  <c:v>54.600000000000506</c:v>
                </c:pt>
                <c:pt idx="547">
                  <c:v>54.700000000000507</c:v>
                </c:pt>
                <c:pt idx="548">
                  <c:v>54.800000000000509</c:v>
                </c:pt>
                <c:pt idx="549">
                  <c:v>54.90000000000051</c:v>
                </c:pt>
                <c:pt idx="550">
                  <c:v>55.000000000000512</c:v>
                </c:pt>
                <c:pt idx="551">
                  <c:v>55.100000000000513</c:v>
                </c:pt>
                <c:pt idx="552">
                  <c:v>55.200000000000514</c:v>
                </c:pt>
                <c:pt idx="553">
                  <c:v>55.300000000000516</c:v>
                </c:pt>
                <c:pt idx="554">
                  <c:v>55.400000000000517</c:v>
                </c:pt>
                <c:pt idx="555">
                  <c:v>55.500000000000519</c:v>
                </c:pt>
                <c:pt idx="556">
                  <c:v>55.60000000000052</c:v>
                </c:pt>
                <c:pt idx="557">
                  <c:v>55.700000000000522</c:v>
                </c:pt>
                <c:pt idx="558">
                  <c:v>55.800000000000523</c:v>
                </c:pt>
                <c:pt idx="559">
                  <c:v>55.900000000000524</c:v>
                </c:pt>
                <c:pt idx="560">
                  <c:v>56.000000000000526</c:v>
                </c:pt>
                <c:pt idx="561">
                  <c:v>56.100000000000527</c:v>
                </c:pt>
                <c:pt idx="562">
                  <c:v>56.200000000000529</c:v>
                </c:pt>
                <c:pt idx="563">
                  <c:v>56.30000000000053</c:v>
                </c:pt>
                <c:pt idx="564">
                  <c:v>56.400000000000531</c:v>
                </c:pt>
                <c:pt idx="565">
                  <c:v>56.500000000000533</c:v>
                </c:pt>
                <c:pt idx="566">
                  <c:v>56.600000000000534</c:v>
                </c:pt>
                <c:pt idx="567">
                  <c:v>56.700000000000536</c:v>
                </c:pt>
                <c:pt idx="568">
                  <c:v>56.800000000000537</c:v>
                </c:pt>
                <c:pt idx="569">
                  <c:v>56.900000000000539</c:v>
                </c:pt>
                <c:pt idx="570">
                  <c:v>57.00000000000054</c:v>
                </c:pt>
                <c:pt idx="571">
                  <c:v>57.100000000000541</c:v>
                </c:pt>
                <c:pt idx="572">
                  <c:v>57.200000000000543</c:v>
                </c:pt>
                <c:pt idx="573">
                  <c:v>57.300000000000544</c:v>
                </c:pt>
                <c:pt idx="574">
                  <c:v>57.400000000000546</c:v>
                </c:pt>
                <c:pt idx="575">
                  <c:v>57.500000000000547</c:v>
                </c:pt>
                <c:pt idx="576">
                  <c:v>57.600000000000549</c:v>
                </c:pt>
                <c:pt idx="577">
                  <c:v>57.70000000000055</c:v>
                </c:pt>
                <c:pt idx="578">
                  <c:v>57.800000000000551</c:v>
                </c:pt>
                <c:pt idx="579">
                  <c:v>57.900000000000553</c:v>
                </c:pt>
                <c:pt idx="580">
                  <c:v>58.000000000000554</c:v>
                </c:pt>
                <c:pt idx="581">
                  <c:v>58.100000000000556</c:v>
                </c:pt>
                <c:pt idx="582">
                  <c:v>58.200000000000557</c:v>
                </c:pt>
                <c:pt idx="583">
                  <c:v>58.300000000000558</c:v>
                </c:pt>
                <c:pt idx="584">
                  <c:v>58.40000000000056</c:v>
                </c:pt>
                <c:pt idx="585">
                  <c:v>58.500000000000561</c:v>
                </c:pt>
                <c:pt idx="586">
                  <c:v>58.600000000000563</c:v>
                </c:pt>
                <c:pt idx="587">
                  <c:v>58.700000000000564</c:v>
                </c:pt>
                <c:pt idx="588">
                  <c:v>58.800000000000566</c:v>
                </c:pt>
                <c:pt idx="589">
                  <c:v>58.900000000000567</c:v>
                </c:pt>
                <c:pt idx="590">
                  <c:v>59.000000000000568</c:v>
                </c:pt>
                <c:pt idx="591">
                  <c:v>59.10000000000057</c:v>
                </c:pt>
                <c:pt idx="592">
                  <c:v>59.200000000000571</c:v>
                </c:pt>
                <c:pt idx="593">
                  <c:v>59.300000000000573</c:v>
                </c:pt>
                <c:pt idx="594">
                  <c:v>59.400000000000574</c:v>
                </c:pt>
                <c:pt idx="595">
                  <c:v>59.500000000000576</c:v>
                </c:pt>
                <c:pt idx="596">
                  <c:v>59.600000000000577</c:v>
                </c:pt>
                <c:pt idx="597">
                  <c:v>59.700000000000578</c:v>
                </c:pt>
                <c:pt idx="598">
                  <c:v>59.80000000000058</c:v>
                </c:pt>
                <c:pt idx="599">
                  <c:v>59.900000000000581</c:v>
                </c:pt>
                <c:pt idx="600">
                  <c:v>60.000000000000583</c:v>
                </c:pt>
                <c:pt idx="601">
                  <c:v>60.100000000000584</c:v>
                </c:pt>
                <c:pt idx="602">
                  <c:v>60.200000000000585</c:v>
                </c:pt>
                <c:pt idx="603">
                  <c:v>60.300000000000587</c:v>
                </c:pt>
                <c:pt idx="604">
                  <c:v>60.400000000000588</c:v>
                </c:pt>
                <c:pt idx="605">
                  <c:v>60.50000000000059</c:v>
                </c:pt>
                <c:pt idx="606">
                  <c:v>60.600000000000591</c:v>
                </c:pt>
                <c:pt idx="607">
                  <c:v>60.700000000000593</c:v>
                </c:pt>
                <c:pt idx="608">
                  <c:v>60.800000000000594</c:v>
                </c:pt>
                <c:pt idx="609">
                  <c:v>60.900000000000595</c:v>
                </c:pt>
                <c:pt idx="610">
                  <c:v>61.000000000000597</c:v>
                </c:pt>
                <c:pt idx="611">
                  <c:v>61.100000000000598</c:v>
                </c:pt>
                <c:pt idx="612">
                  <c:v>61.2000000000006</c:v>
                </c:pt>
                <c:pt idx="613">
                  <c:v>61.300000000000601</c:v>
                </c:pt>
                <c:pt idx="614">
                  <c:v>61.400000000000603</c:v>
                </c:pt>
                <c:pt idx="615">
                  <c:v>61.500000000000604</c:v>
                </c:pt>
                <c:pt idx="616">
                  <c:v>61.600000000000605</c:v>
                </c:pt>
                <c:pt idx="617">
                  <c:v>61.700000000000607</c:v>
                </c:pt>
                <c:pt idx="618">
                  <c:v>61.800000000000608</c:v>
                </c:pt>
                <c:pt idx="619">
                  <c:v>61.90000000000061</c:v>
                </c:pt>
                <c:pt idx="620">
                  <c:v>62.000000000000611</c:v>
                </c:pt>
                <c:pt idx="621">
                  <c:v>62.100000000000612</c:v>
                </c:pt>
                <c:pt idx="622">
                  <c:v>62.200000000000614</c:v>
                </c:pt>
                <c:pt idx="623">
                  <c:v>62.300000000000615</c:v>
                </c:pt>
                <c:pt idx="624">
                  <c:v>62.400000000000617</c:v>
                </c:pt>
                <c:pt idx="625">
                  <c:v>62.500000000000618</c:v>
                </c:pt>
                <c:pt idx="626">
                  <c:v>62.60000000000062</c:v>
                </c:pt>
                <c:pt idx="627">
                  <c:v>62.700000000000621</c:v>
                </c:pt>
                <c:pt idx="628">
                  <c:v>62.800000000000622</c:v>
                </c:pt>
                <c:pt idx="629">
                  <c:v>62.900000000000624</c:v>
                </c:pt>
                <c:pt idx="630">
                  <c:v>63.000000000000625</c:v>
                </c:pt>
                <c:pt idx="631">
                  <c:v>63.100000000000627</c:v>
                </c:pt>
                <c:pt idx="632">
                  <c:v>63.200000000000628</c:v>
                </c:pt>
                <c:pt idx="633">
                  <c:v>63.30000000000063</c:v>
                </c:pt>
                <c:pt idx="634">
                  <c:v>63.400000000000631</c:v>
                </c:pt>
                <c:pt idx="635">
                  <c:v>63.500000000000632</c:v>
                </c:pt>
                <c:pt idx="636">
                  <c:v>63.600000000000634</c:v>
                </c:pt>
                <c:pt idx="637">
                  <c:v>63.700000000000635</c:v>
                </c:pt>
                <c:pt idx="638">
                  <c:v>63.800000000000637</c:v>
                </c:pt>
                <c:pt idx="639">
                  <c:v>63.900000000000638</c:v>
                </c:pt>
                <c:pt idx="640">
                  <c:v>64.000000000000639</c:v>
                </c:pt>
                <c:pt idx="641">
                  <c:v>64.100000000000634</c:v>
                </c:pt>
                <c:pt idx="642">
                  <c:v>64.200000000000628</c:v>
                </c:pt>
                <c:pt idx="643">
                  <c:v>64.300000000000622</c:v>
                </c:pt>
                <c:pt idx="644">
                  <c:v>64.400000000000617</c:v>
                </c:pt>
                <c:pt idx="645">
                  <c:v>64.500000000000611</c:v>
                </c:pt>
                <c:pt idx="646">
                  <c:v>64.600000000000605</c:v>
                </c:pt>
                <c:pt idx="647">
                  <c:v>64.7000000000006</c:v>
                </c:pt>
                <c:pt idx="648">
                  <c:v>64.800000000000594</c:v>
                </c:pt>
                <c:pt idx="649">
                  <c:v>64.900000000000588</c:v>
                </c:pt>
                <c:pt idx="650">
                  <c:v>65.000000000000583</c:v>
                </c:pt>
                <c:pt idx="651">
                  <c:v>65.100000000000577</c:v>
                </c:pt>
                <c:pt idx="652">
                  <c:v>65.200000000000571</c:v>
                </c:pt>
                <c:pt idx="653">
                  <c:v>65.300000000000566</c:v>
                </c:pt>
                <c:pt idx="654">
                  <c:v>65.40000000000056</c:v>
                </c:pt>
                <c:pt idx="655">
                  <c:v>65.500000000000554</c:v>
                </c:pt>
                <c:pt idx="656">
                  <c:v>65.600000000000549</c:v>
                </c:pt>
                <c:pt idx="657">
                  <c:v>65.700000000000543</c:v>
                </c:pt>
                <c:pt idx="658">
                  <c:v>65.800000000000537</c:v>
                </c:pt>
                <c:pt idx="659">
                  <c:v>65.900000000000531</c:v>
                </c:pt>
                <c:pt idx="660">
                  <c:v>66.000000000000526</c:v>
                </c:pt>
                <c:pt idx="661">
                  <c:v>66.10000000000052</c:v>
                </c:pt>
                <c:pt idx="662">
                  <c:v>66.200000000000514</c:v>
                </c:pt>
                <c:pt idx="663">
                  <c:v>66.300000000000509</c:v>
                </c:pt>
                <c:pt idx="664">
                  <c:v>66.400000000000503</c:v>
                </c:pt>
                <c:pt idx="665">
                  <c:v>66.500000000000497</c:v>
                </c:pt>
                <c:pt idx="666">
                  <c:v>66.600000000000492</c:v>
                </c:pt>
                <c:pt idx="667">
                  <c:v>66.700000000000486</c:v>
                </c:pt>
                <c:pt idx="668">
                  <c:v>66.80000000000048</c:v>
                </c:pt>
                <c:pt idx="669">
                  <c:v>66.900000000000475</c:v>
                </c:pt>
                <c:pt idx="670">
                  <c:v>67.000000000000469</c:v>
                </c:pt>
                <c:pt idx="671">
                  <c:v>67.100000000000463</c:v>
                </c:pt>
                <c:pt idx="672">
                  <c:v>67.200000000000458</c:v>
                </c:pt>
                <c:pt idx="673">
                  <c:v>67.300000000000452</c:v>
                </c:pt>
                <c:pt idx="674">
                  <c:v>67.400000000000446</c:v>
                </c:pt>
                <c:pt idx="675">
                  <c:v>67.500000000000441</c:v>
                </c:pt>
                <c:pt idx="676">
                  <c:v>67.600000000000435</c:v>
                </c:pt>
                <c:pt idx="677">
                  <c:v>67.700000000000429</c:v>
                </c:pt>
                <c:pt idx="678">
                  <c:v>67.800000000000423</c:v>
                </c:pt>
                <c:pt idx="679">
                  <c:v>67.900000000000418</c:v>
                </c:pt>
                <c:pt idx="680">
                  <c:v>68.000000000000412</c:v>
                </c:pt>
                <c:pt idx="681">
                  <c:v>68.100000000000406</c:v>
                </c:pt>
                <c:pt idx="682">
                  <c:v>68.200000000000401</c:v>
                </c:pt>
                <c:pt idx="683">
                  <c:v>68.300000000000395</c:v>
                </c:pt>
                <c:pt idx="684">
                  <c:v>68.400000000000389</c:v>
                </c:pt>
                <c:pt idx="685">
                  <c:v>68.500000000000384</c:v>
                </c:pt>
                <c:pt idx="686">
                  <c:v>68.600000000000378</c:v>
                </c:pt>
                <c:pt idx="687">
                  <c:v>68.700000000000372</c:v>
                </c:pt>
                <c:pt idx="688">
                  <c:v>68.800000000000367</c:v>
                </c:pt>
                <c:pt idx="689">
                  <c:v>68.900000000000361</c:v>
                </c:pt>
                <c:pt idx="690">
                  <c:v>69.000000000000355</c:v>
                </c:pt>
                <c:pt idx="691">
                  <c:v>69.10000000000035</c:v>
                </c:pt>
                <c:pt idx="692">
                  <c:v>69.200000000000344</c:v>
                </c:pt>
                <c:pt idx="693">
                  <c:v>69.300000000000338</c:v>
                </c:pt>
                <c:pt idx="694">
                  <c:v>69.400000000000333</c:v>
                </c:pt>
                <c:pt idx="695">
                  <c:v>69.500000000000327</c:v>
                </c:pt>
                <c:pt idx="696">
                  <c:v>69.600000000000321</c:v>
                </c:pt>
                <c:pt idx="697">
                  <c:v>69.700000000000315</c:v>
                </c:pt>
                <c:pt idx="698">
                  <c:v>69.80000000000031</c:v>
                </c:pt>
                <c:pt idx="699">
                  <c:v>69.900000000000304</c:v>
                </c:pt>
                <c:pt idx="700">
                  <c:v>70.000000000000298</c:v>
                </c:pt>
                <c:pt idx="701">
                  <c:v>70.100000000000293</c:v>
                </c:pt>
                <c:pt idx="702">
                  <c:v>70.200000000000287</c:v>
                </c:pt>
                <c:pt idx="703">
                  <c:v>70.300000000000281</c:v>
                </c:pt>
                <c:pt idx="704">
                  <c:v>70.400000000000276</c:v>
                </c:pt>
                <c:pt idx="705">
                  <c:v>70.50000000000027</c:v>
                </c:pt>
                <c:pt idx="706">
                  <c:v>70.600000000000264</c:v>
                </c:pt>
                <c:pt idx="707">
                  <c:v>70.700000000000259</c:v>
                </c:pt>
                <c:pt idx="708">
                  <c:v>70.800000000000253</c:v>
                </c:pt>
                <c:pt idx="709">
                  <c:v>70.900000000000247</c:v>
                </c:pt>
                <c:pt idx="710">
                  <c:v>71.000000000000242</c:v>
                </c:pt>
                <c:pt idx="711">
                  <c:v>71.100000000000236</c:v>
                </c:pt>
                <c:pt idx="712">
                  <c:v>71.20000000000023</c:v>
                </c:pt>
                <c:pt idx="713">
                  <c:v>71.300000000000225</c:v>
                </c:pt>
                <c:pt idx="714">
                  <c:v>71.400000000000219</c:v>
                </c:pt>
                <c:pt idx="715">
                  <c:v>71.500000000000213</c:v>
                </c:pt>
                <c:pt idx="716">
                  <c:v>71.600000000000207</c:v>
                </c:pt>
                <c:pt idx="717">
                  <c:v>71.700000000000202</c:v>
                </c:pt>
                <c:pt idx="718">
                  <c:v>71.800000000000196</c:v>
                </c:pt>
                <c:pt idx="719">
                  <c:v>71.90000000000019</c:v>
                </c:pt>
                <c:pt idx="720">
                  <c:v>72.000000000000185</c:v>
                </c:pt>
                <c:pt idx="721">
                  <c:v>72.100000000000179</c:v>
                </c:pt>
                <c:pt idx="722">
                  <c:v>72.200000000000173</c:v>
                </c:pt>
                <c:pt idx="723">
                  <c:v>72.300000000000168</c:v>
                </c:pt>
                <c:pt idx="724">
                  <c:v>72.400000000000162</c:v>
                </c:pt>
                <c:pt idx="725">
                  <c:v>72.500000000000156</c:v>
                </c:pt>
                <c:pt idx="726">
                  <c:v>72.600000000000151</c:v>
                </c:pt>
                <c:pt idx="727">
                  <c:v>72.700000000000145</c:v>
                </c:pt>
                <c:pt idx="728">
                  <c:v>72.800000000000139</c:v>
                </c:pt>
                <c:pt idx="729">
                  <c:v>72.900000000000134</c:v>
                </c:pt>
                <c:pt idx="730">
                  <c:v>73.000000000000128</c:v>
                </c:pt>
                <c:pt idx="731">
                  <c:v>73.100000000000122</c:v>
                </c:pt>
                <c:pt idx="732">
                  <c:v>73.200000000000117</c:v>
                </c:pt>
                <c:pt idx="733">
                  <c:v>73.300000000000111</c:v>
                </c:pt>
                <c:pt idx="734">
                  <c:v>73.400000000000105</c:v>
                </c:pt>
                <c:pt idx="735">
                  <c:v>73.500000000000099</c:v>
                </c:pt>
                <c:pt idx="736">
                  <c:v>73.600000000000094</c:v>
                </c:pt>
                <c:pt idx="737">
                  <c:v>73.700000000000088</c:v>
                </c:pt>
                <c:pt idx="738">
                  <c:v>73.800000000000082</c:v>
                </c:pt>
                <c:pt idx="739">
                  <c:v>73.900000000000077</c:v>
                </c:pt>
                <c:pt idx="740">
                  <c:v>74.000000000000071</c:v>
                </c:pt>
                <c:pt idx="741">
                  <c:v>74.100000000000065</c:v>
                </c:pt>
                <c:pt idx="742">
                  <c:v>74.20000000000006</c:v>
                </c:pt>
                <c:pt idx="743">
                  <c:v>74.300000000000054</c:v>
                </c:pt>
                <c:pt idx="744">
                  <c:v>74.400000000000048</c:v>
                </c:pt>
                <c:pt idx="745">
                  <c:v>74.500000000000043</c:v>
                </c:pt>
                <c:pt idx="746">
                  <c:v>74.600000000000037</c:v>
                </c:pt>
                <c:pt idx="747">
                  <c:v>74.700000000000031</c:v>
                </c:pt>
                <c:pt idx="748">
                  <c:v>74.800000000000026</c:v>
                </c:pt>
                <c:pt idx="749">
                  <c:v>74.90000000000002</c:v>
                </c:pt>
                <c:pt idx="750">
                  <c:v>75.000000000000014</c:v>
                </c:pt>
                <c:pt idx="751">
                  <c:v>75.100000000000009</c:v>
                </c:pt>
                <c:pt idx="752">
                  <c:v>75.2</c:v>
                </c:pt>
                <c:pt idx="753">
                  <c:v>75.3</c:v>
                </c:pt>
                <c:pt idx="754">
                  <c:v>75.399999999999991</c:v>
                </c:pt>
                <c:pt idx="755">
                  <c:v>75.499999999999986</c:v>
                </c:pt>
                <c:pt idx="756">
                  <c:v>75.59999999999998</c:v>
                </c:pt>
                <c:pt idx="757">
                  <c:v>75.699999999999974</c:v>
                </c:pt>
                <c:pt idx="758">
                  <c:v>75.799999999999969</c:v>
                </c:pt>
                <c:pt idx="759">
                  <c:v>75.899999999999963</c:v>
                </c:pt>
                <c:pt idx="760">
                  <c:v>75.999999999999957</c:v>
                </c:pt>
                <c:pt idx="761">
                  <c:v>76.099999999999952</c:v>
                </c:pt>
                <c:pt idx="762">
                  <c:v>76.199999999999946</c:v>
                </c:pt>
                <c:pt idx="763">
                  <c:v>76.29999999999994</c:v>
                </c:pt>
                <c:pt idx="764">
                  <c:v>76.399999999999935</c:v>
                </c:pt>
                <c:pt idx="765">
                  <c:v>76.499999999999929</c:v>
                </c:pt>
                <c:pt idx="766">
                  <c:v>76.599999999999923</c:v>
                </c:pt>
                <c:pt idx="767">
                  <c:v>76.699999999999918</c:v>
                </c:pt>
                <c:pt idx="768">
                  <c:v>76.799999999999912</c:v>
                </c:pt>
                <c:pt idx="769">
                  <c:v>76.899999999999906</c:v>
                </c:pt>
                <c:pt idx="770">
                  <c:v>76.999999999999901</c:v>
                </c:pt>
                <c:pt idx="771">
                  <c:v>77.099999999999895</c:v>
                </c:pt>
                <c:pt idx="772">
                  <c:v>77.199999999999889</c:v>
                </c:pt>
                <c:pt idx="773">
                  <c:v>77.299999999999883</c:v>
                </c:pt>
                <c:pt idx="774">
                  <c:v>77.399999999999878</c:v>
                </c:pt>
                <c:pt idx="775">
                  <c:v>77.499999999999872</c:v>
                </c:pt>
                <c:pt idx="776">
                  <c:v>77.599999999999866</c:v>
                </c:pt>
                <c:pt idx="777">
                  <c:v>77.699999999999861</c:v>
                </c:pt>
                <c:pt idx="778">
                  <c:v>77.799999999999855</c:v>
                </c:pt>
                <c:pt idx="779">
                  <c:v>77.899999999999849</c:v>
                </c:pt>
                <c:pt idx="780">
                  <c:v>77.999999999999844</c:v>
                </c:pt>
                <c:pt idx="781">
                  <c:v>78.099999999999838</c:v>
                </c:pt>
                <c:pt idx="782">
                  <c:v>78.199999999999832</c:v>
                </c:pt>
                <c:pt idx="783">
                  <c:v>78.299999999999827</c:v>
                </c:pt>
                <c:pt idx="784">
                  <c:v>78.399999999999821</c:v>
                </c:pt>
                <c:pt idx="785">
                  <c:v>78.499999999999815</c:v>
                </c:pt>
                <c:pt idx="786">
                  <c:v>78.59999999999981</c:v>
                </c:pt>
                <c:pt idx="787">
                  <c:v>78.699999999999804</c:v>
                </c:pt>
                <c:pt idx="788">
                  <c:v>78.799999999999798</c:v>
                </c:pt>
                <c:pt idx="789">
                  <c:v>78.899999999999793</c:v>
                </c:pt>
                <c:pt idx="790">
                  <c:v>78.999999999999787</c:v>
                </c:pt>
                <c:pt idx="791">
                  <c:v>79.099999999999781</c:v>
                </c:pt>
                <c:pt idx="792">
                  <c:v>79.199999999999775</c:v>
                </c:pt>
                <c:pt idx="793">
                  <c:v>79.29999999999977</c:v>
                </c:pt>
                <c:pt idx="794">
                  <c:v>79.399999999999764</c:v>
                </c:pt>
                <c:pt idx="795">
                  <c:v>79.499999999999758</c:v>
                </c:pt>
                <c:pt idx="796">
                  <c:v>79.599999999999753</c:v>
                </c:pt>
                <c:pt idx="797">
                  <c:v>79.699999999999747</c:v>
                </c:pt>
                <c:pt idx="798">
                  <c:v>79.799999999999741</c:v>
                </c:pt>
                <c:pt idx="799">
                  <c:v>79.899999999999736</c:v>
                </c:pt>
                <c:pt idx="800">
                  <c:v>79.99999999999973</c:v>
                </c:pt>
                <c:pt idx="801">
                  <c:v>80.099999999999724</c:v>
                </c:pt>
                <c:pt idx="802">
                  <c:v>80.199999999999719</c:v>
                </c:pt>
                <c:pt idx="803">
                  <c:v>80.299999999999713</c:v>
                </c:pt>
                <c:pt idx="804">
                  <c:v>80.399999999999707</c:v>
                </c:pt>
                <c:pt idx="805">
                  <c:v>80.499999999999702</c:v>
                </c:pt>
                <c:pt idx="806">
                  <c:v>80.599999999999696</c:v>
                </c:pt>
                <c:pt idx="807">
                  <c:v>80.69999999999969</c:v>
                </c:pt>
                <c:pt idx="808">
                  <c:v>80.799999999999685</c:v>
                </c:pt>
                <c:pt idx="809">
                  <c:v>80.899999999999679</c:v>
                </c:pt>
                <c:pt idx="810">
                  <c:v>80.999999999999673</c:v>
                </c:pt>
                <c:pt idx="811">
                  <c:v>81.099999999999667</c:v>
                </c:pt>
                <c:pt idx="812">
                  <c:v>81.199999999999662</c:v>
                </c:pt>
                <c:pt idx="813">
                  <c:v>81.299999999999656</c:v>
                </c:pt>
                <c:pt idx="814">
                  <c:v>81.39999999999965</c:v>
                </c:pt>
                <c:pt idx="815">
                  <c:v>81.499999999999645</c:v>
                </c:pt>
                <c:pt idx="816">
                  <c:v>81.599999999999639</c:v>
                </c:pt>
                <c:pt idx="817">
                  <c:v>81.699999999999633</c:v>
                </c:pt>
                <c:pt idx="818">
                  <c:v>81.799999999999628</c:v>
                </c:pt>
                <c:pt idx="819">
                  <c:v>81.899999999999622</c:v>
                </c:pt>
                <c:pt idx="820">
                  <c:v>81.999999999999616</c:v>
                </c:pt>
                <c:pt idx="821">
                  <c:v>82.099999999999611</c:v>
                </c:pt>
                <c:pt idx="822">
                  <c:v>82.199999999999605</c:v>
                </c:pt>
                <c:pt idx="823">
                  <c:v>82.299999999999599</c:v>
                </c:pt>
                <c:pt idx="824">
                  <c:v>82.399999999999594</c:v>
                </c:pt>
                <c:pt idx="825">
                  <c:v>82.499999999999588</c:v>
                </c:pt>
                <c:pt idx="826">
                  <c:v>82.599999999999582</c:v>
                </c:pt>
                <c:pt idx="827">
                  <c:v>82.699999999999577</c:v>
                </c:pt>
                <c:pt idx="828">
                  <c:v>82.799999999999571</c:v>
                </c:pt>
                <c:pt idx="829">
                  <c:v>82.899999999999565</c:v>
                </c:pt>
                <c:pt idx="830">
                  <c:v>82.999999999999559</c:v>
                </c:pt>
                <c:pt idx="831">
                  <c:v>83.099999999999554</c:v>
                </c:pt>
                <c:pt idx="832">
                  <c:v>83.199999999999548</c:v>
                </c:pt>
                <c:pt idx="833">
                  <c:v>83.299999999999542</c:v>
                </c:pt>
                <c:pt idx="834">
                  <c:v>83.399999999999537</c:v>
                </c:pt>
                <c:pt idx="835">
                  <c:v>83.499999999999531</c:v>
                </c:pt>
                <c:pt idx="836">
                  <c:v>83.599999999999525</c:v>
                </c:pt>
                <c:pt idx="837">
                  <c:v>83.69999999999952</c:v>
                </c:pt>
                <c:pt idx="838">
                  <c:v>83.799999999999514</c:v>
                </c:pt>
                <c:pt idx="839">
                  <c:v>83.899999999999508</c:v>
                </c:pt>
                <c:pt idx="840">
                  <c:v>83.999999999999503</c:v>
                </c:pt>
                <c:pt idx="841">
                  <c:v>84.099999999999497</c:v>
                </c:pt>
                <c:pt idx="842">
                  <c:v>84.199999999999491</c:v>
                </c:pt>
                <c:pt idx="843">
                  <c:v>84.299999999999486</c:v>
                </c:pt>
                <c:pt idx="844">
                  <c:v>84.39999999999948</c:v>
                </c:pt>
                <c:pt idx="845">
                  <c:v>84.499999999999474</c:v>
                </c:pt>
                <c:pt idx="846">
                  <c:v>84.599999999999469</c:v>
                </c:pt>
                <c:pt idx="847">
                  <c:v>84.699999999999463</c:v>
                </c:pt>
                <c:pt idx="848">
                  <c:v>84.799999999999457</c:v>
                </c:pt>
                <c:pt idx="849">
                  <c:v>84.899999999999451</c:v>
                </c:pt>
                <c:pt idx="850">
                  <c:v>84.999999999999446</c:v>
                </c:pt>
                <c:pt idx="851">
                  <c:v>85.09999999999944</c:v>
                </c:pt>
                <c:pt idx="852">
                  <c:v>85.199999999999434</c:v>
                </c:pt>
                <c:pt idx="853">
                  <c:v>85.299999999999429</c:v>
                </c:pt>
                <c:pt idx="854">
                  <c:v>85.399999999999423</c:v>
                </c:pt>
                <c:pt idx="855">
                  <c:v>85.499999999999417</c:v>
                </c:pt>
                <c:pt idx="856">
                  <c:v>85.599999999999412</c:v>
                </c:pt>
                <c:pt idx="857">
                  <c:v>85.699999999999406</c:v>
                </c:pt>
                <c:pt idx="858">
                  <c:v>85.7999999999994</c:v>
                </c:pt>
                <c:pt idx="859">
                  <c:v>85.899999999999395</c:v>
                </c:pt>
                <c:pt idx="860">
                  <c:v>85.999999999999389</c:v>
                </c:pt>
                <c:pt idx="861">
                  <c:v>86.099999999999383</c:v>
                </c:pt>
                <c:pt idx="862">
                  <c:v>86.199999999999378</c:v>
                </c:pt>
                <c:pt idx="863">
                  <c:v>86.299999999999372</c:v>
                </c:pt>
                <c:pt idx="864">
                  <c:v>86.399999999999366</c:v>
                </c:pt>
                <c:pt idx="865">
                  <c:v>86.499999999999361</c:v>
                </c:pt>
                <c:pt idx="866">
                  <c:v>86.599999999999355</c:v>
                </c:pt>
                <c:pt idx="867">
                  <c:v>86.699999999999349</c:v>
                </c:pt>
                <c:pt idx="868">
                  <c:v>86.799999999999343</c:v>
                </c:pt>
                <c:pt idx="869">
                  <c:v>86.899999999999338</c:v>
                </c:pt>
                <c:pt idx="870">
                  <c:v>86.999999999999332</c:v>
                </c:pt>
                <c:pt idx="871">
                  <c:v>87.099999999999326</c:v>
                </c:pt>
                <c:pt idx="872">
                  <c:v>87.199999999999321</c:v>
                </c:pt>
                <c:pt idx="873">
                  <c:v>87.299999999999315</c:v>
                </c:pt>
                <c:pt idx="874">
                  <c:v>87.399999999999309</c:v>
                </c:pt>
                <c:pt idx="875">
                  <c:v>87.499999999999304</c:v>
                </c:pt>
                <c:pt idx="876">
                  <c:v>87.599999999999298</c:v>
                </c:pt>
                <c:pt idx="877">
                  <c:v>87.699999999999292</c:v>
                </c:pt>
                <c:pt idx="878">
                  <c:v>87.799999999999287</c:v>
                </c:pt>
                <c:pt idx="879">
                  <c:v>87.899999999999281</c:v>
                </c:pt>
                <c:pt idx="880">
                  <c:v>87.999999999999275</c:v>
                </c:pt>
                <c:pt idx="881">
                  <c:v>88.09999999999927</c:v>
                </c:pt>
                <c:pt idx="882">
                  <c:v>88.199999999999264</c:v>
                </c:pt>
                <c:pt idx="883">
                  <c:v>88.299999999999258</c:v>
                </c:pt>
                <c:pt idx="884">
                  <c:v>88.399999999999253</c:v>
                </c:pt>
                <c:pt idx="885">
                  <c:v>88.499999999999247</c:v>
                </c:pt>
                <c:pt idx="886">
                  <c:v>88.599999999999241</c:v>
                </c:pt>
                <c:pt idx="887">
                  <c:v>88.699999999999235</c:v>
                </c:pt>
                <c:pt idx="888">
                  <c:v>88.79999999999923</c:v>
                </c:pt>
                <c:pt idx="889">
                  <c:v>88.899999999999224</c:v>
                </c:pt>
                <c:pt idx="890">
                  <c:v>88.999999999999218</c:v>
                </c:pt>
                <c:pt idx="891">
                  <c:v>89.099999999999213</c:v>
                </c:pt>
                <c:pt idx="892">
                  <c:v>89.199999999999207</c:v>
                </c:pt>
                <c:pt idx="893">
                  <c:v>89.299999999999201</c:v>
                </c:pt>
                <c:pt idx="894">
                  <c:v>89.399999999999196</c:v>
                </c:pt>
                <c:pt idx="895">
                  <c:v>89.49999999999919</c:v>
                </c:pt>
                <c:pt idx="896">
                  <c:v>89.599999999999184</c:v>
                </c:pt>
                <c:pt idx="897">
                  <c:v>89.699999999999179</c:v>
                </c:pt>
                <c:pt idx="898">
                  <c:v>89.799999999999173</c:v>
                </c:pt>
                <c:pt idx="899">
                  <c:v>89.899999999999167</c:v>
                </c:pt>
                <c:pt idx="900">
                  <c:v>89.999999999999162</c:v>
                </c:pt>
                <c:pt idx="901">
                  <c:v>90.099999999999156</c:v>
                </c:pt>
                <c:pt idx="902">
                  <c:v>90.19999999999915</c:v>
                </c:pt>
                <c:pt idx="903">
                  <c:v>90.299999999999145</c:v>
                </c:pt>
                <c:pt idx="904">
                  <c:v>90.399999999999139</c:v>
                </c:pt>
                <c:pt idx="905">
                  <c:v>90.499999999999133</c:v>
                </c:pt>
                <c:pt idx="906">
                  <c:v>90.599999999999127</c:v>
                </c:pt>
                <c:pt idx="907">
                  <c:v>90.699999999999122</c:v>
                </c:pt>
                <c:pt idx="908">
                  <c:v>90.799999999999116</c:v>
                </c:pt>
                <c:pt idx="909">
                  <c:v>90.89999999999911</c:v>
                </c:pt>
                <c:pt idx="910">
                  <c:v>90.999999999999105</c:v>
                </c:pt>
                <c:pt idx="911">
                  <c:v>91.099999999999099</c:v>
                </c:pt>
                <c:pt idx="912">
                  <c:v>91.199999999999093</c:v>
                </c:pt>
                <c:pt idx="913">
                  <c:v>91.299999999999088</c:v>
                </c:pt>
                <c:pt idx="914">
                  <c:v>91.399999999999082</c:v>
                </c:pt>
                <c:pt idx="915">
                  <c:v>91.499999999999076</c:v>
                </c:pt>
                <c:pt idx="916">
                  <c:v>91.599999999999071</c:v>
                </c:pt>
                <c:pt idx="917">
                  <c:v>91.699999999999065</c:v>
                </c:pt>
                <c:pt idx="918">
                  <c:v>91.799999999999059</c:v>
                </c:pt>
                <c:pt idx="919">
                  <c:v>91.899999999999054</c:v>
                </c:pt>
                <c:pt idx="920">
                  <c:v>91.999999999999048</c:v>
                </c:pt>
                <c:pt idx="921">
                  <c:v>92.099999999999042</c:v>
                </c:pt>
                <c:pt idx="922">
                  <c:v>92.199999999999037</c:v>
                </c:pt>
                <c:pt idx="923">
                  <c:v>92.299999999999031</c:v>
                </c:pt>
                <c:pt idx="924">
                  <c:v>92.399999999999025</c:v>
                </c:pt>
                <c:pt idx="925">
                  <c:v>92.499999999999019</c:v>
                </c:pt>
                <c:pt idx="926">
                  <c:v>92.599999999999014</c:v>
                </c:pt>
                <c:pt idx="927">
                  <c:v>92.699999999999008</c:v>
                </c:pt>
                <c:pt idx="928">
                  <c:v>92.799999999999002</c:v>
                </c:pt>
                <c:pt idx="929">
                  <c:v>92.899999999998997</c:v>
                </c:pt>
                <c:pt idx="930">
                  <c:v>92.999999999998991</c:v>
                </c:pt>
                <c:pt idx="931">
                  <c:v>93.099999999998985</c:v>
                </c:pt>
                <c:pt idx="932">
                  <c:v>93.19999999999898</c:v>
                </c:pt>
                <c:pt idx="933">
                  <c:v>93.299999999998974</c:v>
                </c:pt>
                <c:pt idx="934">
                  <c:v>93.399999999998968</c:v>
                </c:pt>
                <c:pt idx="935">
                  <c:v>93.499999999998963</c:v>
                </c:pt>
                <c:pt idx="936">
                  <c:v>93.599999999998957</c:v>
                </c:pt>
                <c:pt idx="937">
                  <c:v>93.699999999998951</c:v>
                </c:pt>
                <c:pt idx="938">
                  <c:v>93.799999999998946</c:v>
                </c:pt>
                <c:pt idx="939">
                  <c:v>93.89999999999894</c:v>
                </c:pt>
                <c:pt idx="940">
                  <c:v>93.999999999998934</c:v>
                </c:pt>
                <c:pt idx="941">
                  <c:v>94.099999999998929</c:v>
                </c:pt>
                <c:pt idx="942">
                  <c:v>94.199999999998923</c:v>
                </c:pt>
                <c:pt idx="943">
                  <c:v>94.299999999998917</c:v>
                </c:pt>
                <c:pt idx="944">
                  <c:v>94.399999999998911</c:v>
                </c:pt>
                <c:pt idx="945">
                  <c:v>94.499999999998906</c:v>
                </c:pt>
                <c:pt idx="946">
                  <c:v>94.5999999999989</c:v>
                </c:pt>
                <c:pt idx="947">
                  <c:v>94.699999999998894</c:v>
                </c:pt>
                <c:pt idx="948">
                  <c:v>94.799999999998889</c:v>
                </c:pt>
                <c:pt idx="949">
                  <c:v>94.899999999998883</c:v>
                </c:pt>
                <c:pt idx="950">
                  <c:v>94.999999999998877</c:v>
                </c:pt>
                <c:pt idx="951">
                  <c:v>95.099999999998872</c:v>
                </c:pt>
                <c:pt idx="952">
                  <c:v>95.199999999998866</c:v>
                </c:pt>
                <c:pt idx="953">
                  <c:v>95.29999999999886</c:v>
                </c:pt>
                <c:pt idx="954">
                  <c:v>95.399999999998855</c:v>
                </c:pt>
                <c:pt idx="955">
                  <c:v>95.499999999998849</c:v>
                </c:pt>
                <c:pt idx="956">
                  <c:v>95.599999999998843</c:v>
                </c:pt>
                <c:pt idx="957">
                  <c:v>95.699999999998838</c:v>
                </c:pt>
                <c:pt idx="958">
                  <c:v>95.799999999998832</c:v>
                </c:pt>
                <c:pt idx="959">
                  <c:v>95.899999999998826</c:v>
                </c:pt>
                <c:pt idx="960">
                  <c:v>95.99999999999882</c:v>
                </c:pt>
                <c:pt idx="961">
                  <c:v>96.099999999998815</c:v>
                </c:pt>
                <c:pt idx="962">
                  <c:v>96.199999999998809</c:v>
                </c:pt>
                <c:pt idx="963">
                  <c:v>96.299999999998803</c:v>
                </c:pt>
                <c:pt idx="964">
                  <c:v>96.399999999998798</c:v>
                </c:pt>
                <c:pt idx="965">
                  <c:v>96.499999999998792</c:v>
                </c:pt>
                <c:pt idx="966">
                  <c:v>96.599999999998786</c:v>
                </c:pt>
                <c:pt idx="967">
                  <c:v>96.699999999998781</c:v>
                </c:pt>
                <c:pt idx="968">
                  <c:v>96.799999999998775</c:v>
                </c:pt>
                <c:pt idx="969">
                  <c:v>96.899999999998769</c:v>
                </c:pt>
                <c:pt idx="970">
                  <c:v>96.999999999998764</c:v>
                </c:pt>
                <c:pt idx="971">
                  <c:v>97.099999999998758</c:v>
                </c:pt>
                <c:pt idx="972">
                  <c:v>97.199999999998752</c:v>
                </c:pt>
                <c:pt idx="973">
                  <c:v>97.299999999998747</c:v>
                </c:pt>
                <c:pt idx="974">
                  <c:v>97.399999999998741</c:v>
                </c:pt>
                <c:pt idx="975">
                  <c:v>97.499999999998735</c:v>
                </c:pt>
                <c:pt idx="976">
                  <c:v>97.59999999999873</c:v>
                </c:pt>
                <c:pt idx="977">
                  <c:v>97.699999999998724</c:v>
                </c:pt>
                <c:pt idx="978">
                  <c:v>97.799999999998718</c:v>
                </c:pt>
                <c:pt idx="979">
                  <c:v>97.899999999998712</c:v>
                </c:pt>
                <c:pt idx="980">
                  <c:v>97.999999999998707</c:v>
                </c:pt>
                <c:pt idx="981">
                  <c:v>98.099999999998701</c:v>
                </c:pt>
                <c:pt idx="982">
                  <c:v>98.199999999998695</c:v>
                </c:pt>
                <c:pt idx="983">
                  <c:v>98.29999999999869</c:v>
                </c:pt>
                <c:pt idx="984">
                  <c:v>98.399999999998684</c:v>
                </c:pt>
                <c:pt idx="985">
                  <c:v>98.499999999998678</c:v>
                </c:pt>
                <c:pt idx="986">
                  <c:v>98.599999999998673</c:v>
                </c:pt>
                <c:pt idx="987">
                  <c:v>98.699999999998667</c:v>
                </c:pt>
                <c:pt idx="988">
                  <c:v>98.799999999998661</c:v>
                </c:pt>
                <c:pt idx="989">
                  <c:v>98.899999999998656</c:v>
                </c:pt>
                <c:pt idx="990">
                  <c:v>98.99999999999865</c:v>
                </c:pt>
                <c:pt idx="991">
                  <c:v>99.099999999998644</c:v>
                </c:pt>
                <c:pt idx="992">
                  <c:v>99.199999999998639</c:v>
                </c:pt>
                <c:pt idx="993">
                  <c:v>99.299999999998633</c:v>
                </c:pt>
                <c:pt idx="994">
                  <c:v>99.399999999998627</c:v>
                </c:pt>
                <c:pt idx="995">
                  <c:v>99.499999999998622</c:v>
                </c:pt>
                <c:pt idx="996">
                  <c:v>99.599999999998616</c:v>
                </c:pt>
                <c:pt idx="997">
                  <c:v>99.69999999999861</c:v>
                </c:pt>
                <c:pt idx="998">
                  <c:v>99.799999999998604</c:v>
                </c:pt>
                <c:pt idx="999">
                  <c:v>99.899999999998599</c:v>
                </c:pt>
                <c:pt idx="1000">
                  <c:v>99.999999999998593</c:v>
                </c:pt>
                <c:pt idx="1001">
                  <c:v>100.09999999999859</c:v>
                </c:pt>
                <c:pt idx="1002">
                  <c:v>100.19999999999858</c:v>
                </c:pt>
                <c:pt idx="1003">
                  <c:v>100.29999999999858</c:v>
                </c:pt>
                <c:pt idx="1004">
                  <c:v>100.39999999999857</c:v>
                </c:pt>
                <c:pt idx="1005">
                  <c:v>100.49999999999856</c:v>
                </c:pt>
                <c:pt idx="1006">
                  <c:v>100.59999999999856</c:v>
                </c:pt>
                <c:pt idx="1007">
                  <c:v>100.69999999999855</c:v>
                </c:pt>
                <c:pt idx="1008">
                  <c:v>100.79999999999855</c:v>
                </c:pt>
                <c:pt idx="1009">
                  <c:v>100.89999999999854</c:v>
                </c:pt>
                <c:pt idx="1010">
                  <c:v>100.99999999999854</c:v>
                </c:pt>
                <c:pt idx="1011">
                  <c:v>101.09999999999853</c:v>
                </c:pt>
                <c:pt idx="1012">
                  <c:v>101.19999999999852</c:v>
                </c:pt>
                <c:pt idx="1013">
                  <c:v>101.29999999999852</c:v>
                </c:pt>
                <c:pt idx="1014">
                  <c:v>101.39999999999851</c:v>
                </c:pt>
                <c:pt idx="1015">
                  <c:v>101.49999999999851</c:v>
                </c:pt>
                <c:pt idx="1016">
                  <c:v>101.5999999999985</c:v>
                </c:pt>
                <c:pt idx="1017">
                  <c:v>101.6999999999985</c:v>
                </c:pt>
                <c:pt idx="1018">
                  <c:v>101.79999999999849</c:v>
                </c:pt>
                <c:pt idx="1019">
                  <c:v>101.89999999999849</c:v>
                </c:pt>
                <c:pt idx="1020">
                  <c:v>101.99999999999848</c:v>
                </c:pt>
                <c:pt idx="1021">
                  <c:v>102.09999999999847</c:v>
                </c:pt>
                <c:pt idx="1022">
                  <c:v>102.19999999999847</c:v>
                </c:pt>
                <c:pt idx="1023">
                  <c:v>102.29999999999846</c:v>
                </c:pt>
                <c:pt idx="1024">
                  <c:v>102.39999999999846</c:v>
                </c:pt>
                <c:pt idx="1025">
                  <c:v>102.49999999999845</c:v>
                </c:pt>
                <c:pt idx="1026">
                  <c:v>102.59999999999845</c:v>
                </c:pt>
                <c:pt idx="1027">
                  <c:v>102.69999999999844</c:v>
                </c:pt>
                <c:pt idx="1028">
                  <c:v>102.79999999999843</c:v>
                </c:pt>
                <c:pt idx="1029">
                  <c:v>102.89999999999843</c:v>
                </c:pt>
                <c:pt idx="1030">
                  <c:v>102.99999999999842</c:v>
                </c:pt>
                <c:pt idx="1031">
                  <c:v>103.09999999999842</c:v>
                </c:pt>
                <c:pt idx="1032">
                  <c:v>103.19999999999841</c:v>
                </c:pt>
                <c:pt idx="1033">
                  <c:v>103.29999999999841</c:v>
                </c:pt>
                <c:pt idx="1034">
                  <c:v>103.3999999999984</c:v>
                </c:pt>
                <c:pt idx="1035">
                  <c:v>103.49999999999839</c:v>
                </c:pt>
                <c:pt idx="1036">
                  <c:v>103.59999999999839</c:v>
                </c:pt>
                <c:pt idx="1037">
                  <c:v>103.69999999999838</c:v>
                </c:pt>
                <c:pt idx="1038">
                  <c:v>103.79999999999838</c:v>
                </c:pt>
                <c:pt idx="1039">
                  <c:v>103.89999999999837</c:v>
                </c:pt>
                <c:pt idx="1040">
                  <c:v>103.99999999999837</c:v>
                </c:pt>
                <c:pt idx="1041">
                  <c:v>104.09999999999836</c:v>
                </c:pt>
                <c:pt idx="1042">
                  <c:v>104.19999999999835</c:v>
                </c:pt>
                <c:pt idx="1043">
                  <c:v>104.29999999999835</c:v>
                </c:pt>
                <c:pt idx="1044">
                  <c:v>104.39999999999834</c:v>
                </c:pt>
                <c:pt idx="1045">
                  <c:v>104.49999999999834</c:v>
                </c:pt>
                <c:pt idx="1046">
                  <c:v>104.59999999999833</c:v>
                </c:pt>
                <c:pt idx="1047">
                  <c:v>104.69999999999833</c:v>
                </c:pt>
                <c:pt idx="1048">
                  <c:v>104.79999999999832</c:v>
                </c:pt>
                <c:pt idx="1049">
                  <c:v>104.89999999999831</c:v>
                </c:pt>
                <c:pt idx="1050">
                  <c:v>104.99999999999831</c:v>
                </c:pt>
                <c:pt idx="1051">
                  <c:v>105.0999999999983</c:v>
                </c:pt>
                <c:pt idx="1052">
                  <c:v>105.1999999999983</c:v>
                </c:pt>
                <c:pt idx="1053">
                  <c:v>105.29999999999829</c:v>
                </c:pt>
                <c:pt idx="1054">
                  <c:v>105.39999999999829</c:v>
                </c:pt>
                <c:pt idx="1055">
                  <c:v>105.49999999999828</c:v>
                </c:pt>
                <c:pt idx="1056">
                  <c:v>105.59999999999827</c:v>
                </c:pt>
                <c:pt idx="1057">
                  <c:v>105.69999999999827</c:v>
                </c:pt>
                <c:pt idx="1058">
                  <c:v>105.79999999999826</c:v>
                </c:pt>
                <c:pt idx="1059">
                  <c:v>105.89999999999826</c:v>
                </c:pt>
                <c:pt idx="1060">
                  <c:v>105.99999999999825</c:v>
                </c:pt>
                <c:pt idx="1061">
                  <c:v>106.09999999999825</c:v>
                </c:pt>
                <c:pt idx="1062">
                  <c:v>106.19999999999824</c:v>
                </c:pt>
                <c:pt idx="1063">
                  <c:v>106.29999999999824</c:v>
                </c:pt>
                <c:pt idx="1064">
                  <c:v>106.39999999999823</c:v>
                </c:pt>
                <c:pt idx="1065">
                  <c:v>106.49999999999822</c:v>
                </c:pt>
                <c:pt idx="1066">
                  <c:v>106.59999999999822</c:v>
                </c:pt>
                <c:pt idx="1067">
                  <c:v>106.69999999999821</c:v>
                </c:pt>
                <c:pt idx="1068">
                  <c:v>106.79999999999821</c:v>
                </c:pt>
                <c:pt idx="1069">
                  <c:v>106.8999999999982</c:v>
                </c:pt>
                <c:pt idx="1070">
                  <c:v>106.9999999999982</c:v>
                </c:pt>
                <c:pt idx="1071">
                  <c:v>107.09999999999819</c:v>
                </c:pt>
                <c:pt idx="1072">
                  <c:v>107.19999999999818</c:v>
                </c:pt>
                <c:pt idx="1073">
                  <c:v>107.29999999999818</c:v>
                </c:pt>
                <c:pt idx="1074">
                  <c:v>107.39999999999817</c:v>
                </c:pt>
                <c:pt idx="1075">
                  <c:v>107.49999999999817</c:v>
                </c:pt>
                <c:pt idx="1076">
                  <c:v>107.59999999999816</c:v>
                </c:pt>
                <c:pt idx="1077">
                  <c:v>107.69999999999816</c:v>
                </c:pt>
                <c:pt idx="1078">
                  <c:v>107.79999999999815</c:v>
                </c:pt>
                <c:pt idx="1079">
                  <c:v>107.89999999999814</c:v>
                </c:pt>
                <c:pt idx="1080">
                  <c:v>107.99999999999814</c:v>
                </c:pt>
                <c:pt idx="1081">
                  <c:v>108.09999999999813</c:v>
                </c:pt>
                <c:pt idx="1082">
                  <c:v>108.19999999999813</c:v>
                </c:pt>
                <c:pt idx="1083">
                  <c:v>108.29999999999812</c:v>
                </c:pt>
                <c:pt idx="1084">
                  <c:v>108.39999999999812</c:v>
                </c:pt>
                <c:pt idx="1085">
                  <c:v>108.49999999999811</c:v>
                </c:pt>
                <c:pt idx="1086">
                  <c:v>108.5999999999981</c:v>
                </c:pt>
                <c:pt idx="1087">
                  <c:v>108.6999999999981</c:v>
                </c:pt>
                <c:pt idx="1088">
                  <c:v>108.79999999999809</c:v>
                </c:pt>
                <c:pt idx="1089">
                  <c:v>108.89999999999809</c:v>
                </c:pt>
                <c:pt idx="1090">
                  <c:v>108.99999999999808</c:v>
                </c:pt>
                <c:pt idx="1091">
                  <c:v>109.09999999999808</c:v>
                </c:pt>
                <c:pt idx="1092">
                  <c:v>109.19999999999807</c:v>
                </c:pt>
                <c:pt idx="1093">
                  <c:v>109.29999999999806</c:v>
                </c:pt>
                <c:pt idx="1094">
                  <c:v>109.39999999999806</c:v>
                </c:pt>
                <c:pt idx="1095">
                  <c:v>109.49999999999805</c:v>
                </c:pt>
                <c:pt idx="1096">
                  <c:v>109.59999999999805</c:v>
                </c:pt>
                <c:pt idx="1097">
                  <c:v>109.69999999999804</c:v>
                </c:pt>
                <c:pt idx="1098">
                  <c:v>109.79999999999804</c:v>
                </c:pt>
                <c:pt idx="1099">
                  <c:v>109.89999999999803</c:v>
                </c:pt>
                <c:pt idx="1100">
                  <c:v>109.99999999999802</c:v>
                </c:pt>
                <c:pt idx="1101">
                  <c:v>110.09999999999802</c:v>
                </c:pt>
                <c:pt idx="1102">
                  <c:v>110.19999999999801</c:v>
                </c:pt>
                <c:pt idx="1103">
                  <c:v>110.29999999999801</c:v>
                </c:pt>
                <c:pt idx="1104">
                  <c:v>110.399999999998</c:v>
                </c:pt>
                <c:pt idx="1105">
                  <c:v>110.499999999998</c:v>
                </c:pt>
                <c:pt idx="1106">
                  <c:v>110.59999999999799</c:v>
                </c:pt>
                <c:pt idx="1107">
                  <c:v>110.69999999999798</c:v>
                </c:pt>
                <c:pt idx="1108">
                  <c:v>110.79999999999798</c:v>
                </c:pt>
                <c:pt idx="1109">
                  <c:v>110.89999999999797</c:v>
                </c:pt>
                <c:pt idx="1110">
                  <c:v>110.99999999999797</c:v>
                </c:pt>
                <c:pt idx="1111">
                  <c:v>111.09999999999796</c:v>
                </c:pt>
                <c:pt idx="1112">
                  <c:v>111.19999999999796</c:v>
                </c:pt>
                <c:pt idx="1113">
                  <c:v>111.29999999999795</c:v>
                </c:pt>
                <c:pt idx="1114">
                  <c:v>111.39999999999795</c:v>
                </c:pt>
                <c:pt idx="1115">
                  <c:v>111.49999999999794</c:v>
                </c:pt>
                <c:pt idx="1116">
                  <c:v>111.59999999999793</c:v>
                </c:pt>
                <c:pt idx="1117">
                  <c:v>111.69999999999793</c:v>
                </c:pt>
                <c:pt idx="1118">
                  <c:v>111.79999999999792</c:v>
                </c:pt>
                <c:pt idx="1119">
                  <c:v>111.89999999999792</c:v>
                </c:pt>
                <c:pt idx="1120">
                  <c:v>111.99999999999791</c:v>
                </c:pt>
                <c:pt idx="1121">
                  <c:v>112.09999999999791</c:v>
                </c:pt>
                <c:pt idx="1122">
                  <c:v>112.1999999999979</c:v>
                </c:pt>
                <c:pt idx="1123">
                  <c:v>112.29999999999789</c:v>
                </c:pt>
                <c:pt idx="1124">
                  <c:v>112.39999999999789</c:v>
                </c:pt>
                <c:pt idx="1125">
                  <c:v>112.49999999999788</c:v>
                </c:pt>
                <c:pt idx="1126">
                  <c:v>112.59999999999788</c:v>
                </c:pt>
                <c:pt idx="1127">
                  <c:v>112.69999999999787</c:v>
                </c:pt>
                <c:pt idx="1128">
                  <c:v>112.79999999999787</c:v>
                </c:pt>
                <c:pt idx="1129">
                  <c:v>112.89999999999786</c:v>
                </c:pt>
                <c:pt idx="1130">
                  <c:v>112.99999999999785</c:v>
                </c:pt>
                <c:pt idx="1131">
                  <c:v>113.09999999999785</c:v>
                </c:pt>
                <c:pt idx="1132">
                  <c:v>113.19999999999784</c:v>
                </c:pt>
                <c:pt idx="1133">
                  <c:v>113.29999999999784</c:v>
                </c:pt>
                <c:pt idx="1134">
                  <c:v>113.39999999999783</c:v>
                </c:pt>
                <c:pt idx="1135">
                  <c:v>113.49999999999783</c:v>
                </c:pt>
                <c:pt idx="1136">
                  <c:v>113.59999999999782</c:v>
                </c:pt>
                <c:pt idx="1137">
                  <c:v>113.69999999999781</c:v>
                </c:pt>
                <c:pt idx="1138">
                  <c:v>113.79999999999781</c:v>
                </c:pt>
                <c:pt idx="1139">
                  <c:v>113.8999999999978</c:v>
                </c:pt>
                <c:pt idx="1140">
                  <c:v>113.9999999999978</c:v>
                </c:pt>
                <c:pt idx="1141">
                  <c:v>114.09999999999779</c:v>
                </c:pt>
                <c:pt idx="1142">
                  <c:v>114.19999999999779</c:v>
                </c:pt>
                <c:pt idx="1143">
                  <c:v>114.29999999999778</c:v>
                </c:pt>
                <c:pt idx="1144">
                  <c:v>114.39999999999777</c:v>
                </c:pt>
                <c:pt idx="1145">
                  <c:v>114.49999999999777</c:v>
                </c:pt>
                <c:pt idx="1146">
                  <c:v>114.59999999999776</c:v>
                </c:pt>
                <c:pt idx="1147">
                  <c:v>114.69999999999776</c:v>
                </c:pt>
                <c:pt idx="1148">
                  <c:v>114.79999999999775</c:v>
                </c:pt>
                <c:pt idx="1149">
                  <c:v>114.89999999999775</c:v>
                </c:pt>
                <c:pt idx="1150">
                  <c:v>114.99999999999774</c:v>
                </c:pt>
                <c:pt idx="1151">
                  <c:v>115.09999999999773</c:v>
                </c:pt>
                <c:pt idx="1152">
                  <c:v>115.19999999999773</c:v>
                </c:pt>
                <c:pt idx="1153">
                  <c:v>115.29999999999772</c:v>
                </c:pt>
                <c:pt idx="1154">
                  <c:v>115.39999999999772</c:v>
                </c:pt>
                <c:pt idx="1155">
                  <c:v>115.49999999999771</c:v>
                </c:pt>
                <c:pt idx="1156">
                  <c:v>115.59999999999771</c:v>
                </c:pt>
                <c:pt idx="1157">
                  <c:v>115.6999999999977</c:v>
                </c:pt>
                <c:pt idx="1158">
                  <c:v>115.79999999999769</c:v>
                </c:pt>
                <c:pt idx="1159">
                  <c:v>115.89999999999769</c:v>
                </c:pt>
                <c:pt idx="1160">
                  <c:v>115.99999999999768</c:v>
                </c:pt>
                <c:pt idx="1161">
                  <c:v>116.09999999999768</c:v>
                </c:pt>
                <c:pt idx="1162">
                  <c:v>116.19999999999767</c:v>
                </c:pt>
                <c:pt idx="1163">
                  <c:v>116.29999999999767</c:v>
                </c:pt>
                <c:pt idx="1164">
                  <c:v>116.39999999999766</c:v>
                </c:pt>
                <c:pt idx="1165">
                  <c:v>116.49999999999766</c:v>
                </c:pt>
                <c:pt idx="1166">
                  <c:v>116.59999999999765</c:v>
                </c:pt>
                <c:pt idx="1167">
                  <c:v>116.69999999999764</c:v>
                </c:pt>
                <c:pt idx="1168">
                  <c:v>116.79999999999764</c:v>
                </c:pt>
                <c:pt idx="1169">
                  <c:v>116.89999999999763</c:v>
                </c:pt>
                <c:pt idx="1170">
                  <c:v>116.99999999999763</c:v>
                </c:pt>
                <c:pt idx="1171">
                  <c:v>117.09999999999762</c:v>
                </c:pt>
                <c:pt idx="1172">
                  <c:v>117.19999999999762</c:v>
                </c:pt>
                <c:pt idx="1173">
                  <c:v>117.29999999999761</c:v>
                </c:pt>
                <c:pt idx="1174">
                  <c:v>117.3999999999976</c:v>
                </c:pt>
                <c:pt idx="1175">
                  <c:v>117.4999999999976</c:v>
                </c:pt>
                <c:pt idx="1176">
                  <c:v>117.59999999999759</c:v>
                </c:pt>
                <c:pt idx="1177">
                  <c:v>117.69999999999759</c:v>
                </c:pt>
                <c:pt idx="1178">
                  <c:v>117.79999999999758</c:v>
                </c:pt>
                <c:pt idx="1179">
                  <c:v>117.89999999999758</c:v>
                </c:pt>
                <c:pt idx="1180">
                  <c:v>117.99999999999757</c:v>
                </c:pt>
                <c:pt idx="1181">
                  <c:v>118.09999999999756</c:v>
                </c:pt>
                <c:pt idx="1182">
                  <c:v>118.19999999999756</c:v>
                </c:pt>
                <c:pt idx="1183">
                  <c:v>118.29999999999755</c:v>
                </c:pt>
                <c:pt idx="1184">
                  <c:v>118.39999999999755</c:v>
                </c:pt>
                <c:pt idx="1185">
                  <c:v>118.49999999999754</c:v>
                </c:pt>
                <c:pt idx="1186">
                  <c:v>118.59999999999754</c:v>
                </c:pt>
                <c:pt idx="1187">
                  <c:v>118.69999999999753</c:v>
                </c:pt>
                <c:pt idx="1188">
                  <c:v>118.79999999999752</c:v>
                </c:pt>
                <c:pt idx="1189">
                  <c:v>118.89999999999752</c:v>
                </c:pt>
                <c:pt idx="1190">
                  <c:v>118.99999999999751</c:v>
                </c:pt>
                <c:pt idx="1191">
                  <c:v>119.09999999999751</c:v>
                </c:pt>
                <c:pt idx="1192">
                  <c:v>119.1999999999975</c:v>
                </c:pt>
                <c:pt idx="1193">
                  <c:v>119.2999999999975</c:v>
                </c:pt>
                <c:pt idx="1194">
                  <c:v>119.39999999999749</c:v>
                </c:pt>
                <c:pt idx="1195">
                  <c:v>119.49999999999748</c:v>
                </c:pt>
                <c:pt idx="1196">
                  <c:v>119.59999999999748</c:v>
                </c:pt>
                <c:pt idx="1197">
                  <c:v>119.69999999999747</c:v>
                </c:pt>
                <c:pt idx="1198">
                  <c:v>119.79999999999747</c:v>
                </c:pt>
                <c:pt idx="1199">
                  <c:v>119.89999999999746</c:v>
                </c:pt>
                <c:pt idx="1200">
                  <c:v>119.99999999999746</c:v>
                </c:pt>
                <c:pt idx="1201">
                  <c:v>120.09999999999745</c:v>
                </c:pt>
                <c:pt idx="1202">
                  <c:v>120.19999999999744</c:v>
                </c:pt>
                <c:pt idx="1203">
                  <c:v>120.29999999999744</c:v>
                </c:pt>
                <c:pt idx="1204">
                  <c:v>120.39999999999743</c:v>
                </c:pt>
                <c:pt idx="1205">
                  <c:v>120.49999999999743</c:v>
                </c:pt>
                <c:pt idx="1206">
                  <c:v>120.59999999999742</c:v>
                </c:pt>
                <c:pt idx="1207">
                  <c:v>120.69999999999742</c:v>
                </c:pt>
                <c:pt idx="1208">
                  <c:v>120.79999999999741</c:v>
                </c:pt>
                <c:pt idx="1209">
                  <c:v>120.89999999999741</c:v>
                </c:pt>
                <c:pt idx="1210">
                  <c:v>120.9999999999974</c:v>
                </c:pt>
                <c:pt idx="1211">
                  <c:v>121.09999999999739</c:v>
                </c:pt>
                <c:pt idx="1212">
                  <c:v>121.19999999999739</c:v>
                </c:pt>
                <c:pt idx="1213">
                  <c:v>121.29999999999738</c:v>
                </c:pt>
                <c:pt idx="1214">
                  <c:v>121.39999999999738</c:v>
                </c:pt>
                <c:pt idx="1215">
                  <c:v>121.49999999999737</c:v>
                </c:pt>
                <c:pt idx="1216">
                  <c:v>121.59999999999737</c:v>
                </c:pt>
                <c:pt idx="1217">
                  <c:v>121.69999999999736</c:v>
                </c:pt>
                <c:pt idx="1218">
                  <c:v>121.79999999999735</c:v>
                </c:pt>
                <c:pt idx="1219">
                  <c:v>121.89999999999735</c:v>
                </c:pt>
                <c:pt idx="1220">
                  <c:v>121.99999999999734</c:v>
                </c:pt>
                <c:pt idx="1221">
                  <c:v>122.09999999999734</c:v>
                </c:pt>
                <c:pt idx="1222">
                  <c:v>122.19999999999733</c:v>
                </c:pt>
                <c:pt idx="1223">
                  <c:v>122.29999999999733</c:v>
                </c:pt>
                <c:pt idx="1224">
                  <c:v>122.39999999999732</c:v>
                </c:pt>
                <c:pt idx="1225">
                  <c:v>122.49999999999731</c:v>
                </c:pt>
                <c:pt idx="1226">
                  <c:v>122.59999999999731</c:v>
                </c:pt>
                <c:pt idx="1227">
                  <c:v>122.6999999999973</c:v>
                </c:pt>
                <c:pt idx="1228">
                  <c:v>122.7999999999973</c:v>
                </c:pt>
                <c:pt idx="1229">
                  <c:v>122.89999999999729</c:v>
                </c:pt>
                <c:pt idx="1230">
                  <c:v>122.99999999999729</c:v>
                </c:pt>
                <c:pt idx="1231">
                  <c:v>123.09999999999728</c:v>
                </c:pt>
                <c:pt idx="1232">
                  <c:v>123.19999999999727</c:v>
                </c:pt>
                <c:pt idx="1233">
                  <c:v>123.29999999999727</c:v>
                </c:pt>
                <c:pt idx="1234">
                  <c:v>123.39999999999726</c:v>
                </c:pt>
                <c:pt idx="1235">
                  <c:v>123.49999999999726</c:v>
                </c:pt>
                <c:pt idx="1236">
                  <c:v>123.59999999999725</c:v>
                </c:pt>
                <c:pt idx="1237">
                  <c:v>123.69999999999725</c:v>
                </c:pt>
                <c:pt idx="1238">
                  <c:v>123.79999999999724</c:v>
                </c:pt>
                <c:pt idx="1239">
                  <c:v>123.89999999999723</c:v>
                </c:pt>
                <c:pt idx="1240">
                  <c:v>123.99999999999723</c:v>
                </c:pt>
                <c:pt idx="1241">
                  <c:v>124.09999999999722</c:v>
                </c:pt>
                <c:pt idx="1242">
                  <c:v>124.19999999999722</c:v>
                </c:pt>
                <c:pt idx="1243">
                  <c:v>124.29999999999721</c:v>
                </c:pt>
                <c:pt idx="1244">
                  <c:v>124.39999999999721</c:v>
                </c:pt>
                <c:pt idx="1245">
                  <c:v>124.4999999999972</c:v>
                </c:pt>
                <c:pt idx="1246">
                  <c:v>124.59999999999719</c:v>
                </c:pt>
                <c:pt idx="1247">
                  <c:v>124.69999999999719</c:v>
                </c:pt>
                <c:pt idx="1248">
                  <c:v>124.79999999999718</c:v>
                </c:pt>
                <c:pt idx="1249">
                  <c:v>124.89999999999718</c:v>
                </c:pt>
                <c:pt idx="1250">
                  <c:v>124.99999999999717</c:v>
                </c:pt>
                <c:pt idx="1251">
                  <c:v>125.09999999999717</c:v>
                </c:pt>
                <c:pt idx="1252">
                  <c:v>125.19999999999716</c:v>
                </c:pt>
                <c:pt idx="1253">
                  <c:v>125.29999999999715</c:v>
                </c:pt>
                <c:pt idx="1254">
                  <c:v>125.39999999999715</c:v>
                </c:pt>
                <c:pt idx="1255">
                  <c:v>125.49999999999714</c:v>
                </c:pt>
                <c:pt idx="1256">
                  <c:v>125.59999999999714</c:v>
                </c:pt>
                <c:pt idx="1257">
                  <c:v>125.69999999999713</c:v>
                </c:pt>
                <c:pt idx="1258">
                  <c:v>125.79999999999713</c:v>
                </c:pt>
                <c:pt idx="1259">
                  <c:v>125.89999999999712</c:v>
                </c:pt>
                <c:pt idx="1260">
                  <c:v>125.99999999999712</c:v>
                </c:pt>
                <c:pt idx="1261">
                  <c:v>126.09999999999711</c:v>
                </c:pt>
                <c:pt idx="1262">
                  <c:v>126.1999999999971</c:v>
                </c:pt>
                <c:pt idx="1263">
                  <c:v>126.2999999999971</c:v>
                </c:pt>
                <c:pt idx="1264">
                  <c:v>126.39999999999709</c:v>
                </c:pt>
                <c:pt idx="1265">
                  <c:v>126.49999999999709</c:v>
                </c:pt>
                <c:pt idx="1266">
                  <c:v>126.59999999999708</c:v>
                </c:pt>
                <c:pt idx="1267">
                  <c:v>126.69999999999708</c:v>
                </c:pt>
                <c:pt idx="1268">
                  <c:v>126.79999999999707</c:v>
                </c:pt>
                <c:pt idx="1269">
                  <c:v>126.89999999999706</c:v>
                </c:pt>
                <c:pt idx="1270">
                  <c:v>126.99999999999706</c:v>
                </c:pt>
                <c:pt idx="1271">
                  <c:v>127.09999999999705</c:v>
                </c:pt>
                <c:pt idx="1272">
                  <c:v>127.19999999999705</c:v>
                </c:pt>
                <c:pt idx="1273">
                  <c:v>127.29999999999704</c:v>
                </c:pt>
                <c:pt idx="1274">
                  <c:v>127.39999999999704</c:v>
                </c:pt>
                <c:pt idx="1275">
                  <c:v>127.49999999999703</c:v>
                </c:pt>
                <c:pt idx="1276">
                  <c:v>127.59999999999702</c:v>
                </c:pt>
                <c:pt idx="1277">
                  <c:v>127.69999999999702</c:v>
                </c:pt>
                <c:pt idx="1278">
                  <c:v>127.79999999999701</c:v>
                </c:pt>
                <c:pt idx="1279">
                  <c:v>127.89999999999701</c:v>
                </c:pt>
                <c:pt idx="1280">
                  <c:v>127.999999999997</c:v>
                </c:pt>
                <c:pt idx="1281">
                  <c:v>128.09999999999701</c:v>
                </c:pt>
                <c:pt idx="1282">
                  <c:v>128.199999999997</c:v>
                </c:pt>
                <c:pt idx="1283">
                  <c:v>128.299999999997</c:v>
                </c:pt>
                <c:pt idx="1284">
                  <c:v>128.39999999999699</c:v>
                </c:pt>
                <c:pt idx="1285">
                  <c:v>128.49999999999699</c:v>
                </c:pt>
                <c:pt idx="1286">
                  <c:v>128.59999999999698</c:v>
                </c:pt>
                <c:pt idx="1287">
                  <c:v>128.69999999999698</c:v>
                </c:pt>
                <c:pt idx="1288">
                  <c:v>128.79999999999697</c:v>
                </c:pt>
                <c:pt idx="1289">
                  <c:v>128.89999999999696</c:v>
                </c:pt>
                <c:pt idx="1290">
                  <c:v>128.99999999999696</c:v>
                </c:pt>
                <c:pt idx="1291">
                  <c:v>129.09999999999695</c:v>
                </c:pt>
                <c:pt idx="1292">
                  <c:v>129.19999999999695</c:v>
                </c:pt>
                <c:pt idx="1293">
                  <c:v>129.29999999999694</c:v>
                </c:pt>
                <c:pt idx="1294">
                  <c:v>129.39999999999694</c:v>
                </c:pt>
                <c:pt idx="1295">
                  <c:v>129.49999999999693</c:v>
                </c:pt>
                <c:pt idx="1296">
                  <c:v>129.59999999999692</c:v>
                </c:pt>
                <c:pt idx="1297">
                  <c:v>129.69999999999692</c:v>
                </c:pt>
                <c:pt idx="1298">
                  <c:v>129.79999999999691</c:v>
                </c:pt>
                <c:pt idx="1299">
                  <c:v>129.89999999999691</c:v>
                </c:pt>
                <c:pt idx="1300">
                  <c:v>129.9999999999969</c:v>
                </c:pt>
                <c:pt idx="1301">
                  <c:v>130.0999999999969</c:v>
                </c:pt>
                <c:pt idx="1302">
                  <c:v>130.19999999999689</c:v>
                </c:pt>
                <c:pt idx="1303">
                  <c:v>130.29999999999688</c:v>
                </c:pt>
                <c:pt idx="1304">
                  <c:v>130.39999999999688</c:v>
                </c:pt>
                <c:pt idx="1305">
                  <c:v>130.49999999999687</c:v>
                </c:pt>
                <c:pt idx="1306">
                  <c:v>130.59999999999687</c:v>
                </c:pt>
                <c:pt idx="1307">
                  <c:v>130.69999999999686</c:v>
                </c:pt>
                <c:pt idx="1308">
                  <c:v>130.79999999999686</c:v>
                </c:pt>
                <c:pt idx="1309">
                  <c:v>130.89999999999685</c:v>
                </c:pt>
                <c:pt idx="1310">
                  <c:v>130.99999999999685</c:v>
                </c:pt>
                <c:pt idx="1311">
                  <c:v>131.09999999999684</c:v>
                </c:pt>
                <c:pt idx="1312">
                  <c:v>131.19999999999683</c:v>
                </c:pt>
                <c:pt idx="1313">
                  <c:v>131.29999999999683</c:v>
                </c:pt>
                <c:pt idx="1314">
                  <c:v>131.39999999999682</c:v>
                </c:pt>
                <c:pt idx="1315">
                  <c:v>131.49999999999682</c:v>
                </c:pt>
                <c:pt idx="1316">
                  <c:v>131.59999999999681</c:v>
                </c:pt>
                <c:pt idx="1317">
                  <c:v>131.69999999999681</c:v>
                </c:pt>
                <c:pt idx="1318">
                  <c:v>131.7999999999968</c:v>
                </c:pt>
                <c:pt idx="1319">
                  <c:v>131.89999999999679</c:v>
                </c:pt>
                <c:pt idx="1320">
                  <c:v>131.99999999999679</c:v>
                </c:pt>
                <c:pt idx="1321">
                  <c:v>132.09999999999678</c:v>
                </c:pt>
                <c:pt idx="1322">
                  <c:v>132.19999999999678</c:v>
                </c:pt>
                <c:pt idx="1323">
                  <c:v>132.29999999999677</c:v>
                </c:pt>
                <c:pt idx="1324">
                  <c:v>132.39999999999677</c:v>
                </c:pt>
                <c:pt idx="1325">
                  <c:v>132.49999999999676</c:v>
                </c:pt>
                <c:pt idx="1326">
                  <c:v>132.59999999999675</c:v>
                </c:pt>
                <c:pt idx="1327">
                  <c:v>132.69999999999675</c:v>
                </c:pt>
                <c:pt idx="1328">
                  <c:v>132.79999999999674</c:v>
                </c:pt>
                <c:pt idx="1329">
                  <c:v>132.89999999999674</c:v>
                </c:pt>
                <c:pt idx="1330">
                  <c:v>132.99999999999673</c:v>
                </c:pt>
                <c:pt idx="1331">
                  <c:v>133.09999999999673</c:v>
                </c:pt>
                <c:pt idx="1332">
                  <c:v>133.19999999999672</c:v>
                </c:pt>
                <c:pt idx="1333">
                  <c:v>133.29999999999671</c:v>
                </c:pt>
                <c:pt idx="1334">
                  <c:v>133.39999999999671</c:v>
                </c:pt>
                <c:pt idx="1335">
                  <c:v>133.4999999999967</c:v>
                </c:pt>
                <c:pt idx="1336">
                  <c:v>133.5999999999967</c:v>
                </c:pt>
                <c:pt idx="1337">
                  <c:v>133.69999999999669</c:v>
                </c:pt>
                <c:pt idx="1338">
                  <c:v>133.79999999999669</c:v>
                </c:pt>
                <c:pt idx="1339">
                  <c:v>133.89999999999668</c:v>
                </c:pt>
                <c:pt idx="1340">
                  <c:v>133.99999999999667</c:v>
                </c:pt>
                <c:pt idx="1341">
                  <c:v>134.09999999999667</c:v>
                </c:pt>
                <c:pt idx="1342">
                  <c:v>134.19999999999666</c:v>
                </c:pt>
                <c:pt idx="1343">
                  <c:v>134.29999999999666</c:v>
                </c:pt>
                <c:pt idx="1344">
                  <c:v>134.39999999999665</c:v>
                </c:pt>
                <c:pt idx="1345">
                  <c:v>134.49999999999665</c:v>
                </c:pt>
                <c:pt idx="1346">
                  <c:v>134.59999999999664</c:v>
                </c:pt>
                <c:pt idx="1347">
                  <c:v>134.69999999999663</c:v>
                </c:pt>
                <c:pt idx="1348">
                  <c:v>134.79999999999663</c:v>
                </c:pt>
                <c:pt idx="1349">
                  <c:v>134.89999999999662</c:v>
                </c:pt>
                <c:pt idx="1350">
                  <c:v>134.99999999999662</c:v>
                </c:pt>
                <c:pt idx="1351">
                  <c:v>135.09999999999661</c:v>
                </c:pt>
                <c:pt idx="1352">
                  <c:v>135.19999999999661</c:v>
                </c:pt>
                <c:pt idx="1353">
                  <c:v>135.2999999999966</c:v>
                </c:pt>
                <c:pt idx="1354">
                  <c:v>135.3999999999966</c:v>
                </c:pt>
                <c:pt idx="1355">
                  <c:v>135.49999999999659</c:v>
                </c:pt>
                <c:pt idx="1356">
                  <c:v>135.59999999999658</c:v>
                </c:pt>
                <c:pt idx="1357">
                  <c:v>135.69999999999658</c:v>
                </c:pt>
                <c:pt idx="1358">
                  <c:v>135.79999999999657</c:v>
                </c:pt>
                <c:pt idx="1359">
                  <c:v>135.89999999999657</c:v>
                </c:pt>
                <c:pt idx="1360">
                  <c:v>135.99999999999656</c:v>
                </c:pt>
                <c:pt idx="1361">
                  <c:v>136.09999999999656</c:v>
                </c:pt>
                <c:pt idx="1362">
                  <c:v>136.19999999999655</c:v>
                </c:pt>
                <c:pt idx="1363">
                  <c:v>136.29999999999654</c:v>
                </c:pt>
                <c:pt idx="1364">
                  <c:v>136.39999999999654</c:v>
                </c:pt>
                <c:pt idx="1365">
                  <c:v>136.49999999999653</c:v>
                </c:pt>
                <c:pt idx="1366">
                  <c:v>136.59999999999653</c:v>
                </c:pt>
                <c:pt idx="1367">
                  <c:v>136.69999999999652</c:v>
                </c:pt>
                <c:pt idx="1368">
                  <c:v>136.79999999999652</c:v>
                </c:pt>
                <c:pt idx="1369">
                  <c:v>136.89999999999651</c:v>
                </c:pt>
                <c:pt idx="1370">
                  <c:v>136.9999999999965</c:v>
                </c:pt>
                <c:pt idx="1371">
                  <c:v>137.0999999999965</c:v>
                </c:pt>
                <c:pt idx="1372">
                  <c:v>137.19999999999649</c:v>
                </c:pt>
                <c:pt idx="1373">
                  <c:v>137.29999999999649</c:v>
                </c:pt>
                <c:pt idx="1374">
                  <c:v>137.39999999999648</c:v>
                </c:pt>
                <c:pt idx="1375">
                  <c:v>137.49999999999648</c:v>
                </c:pt>
                <c:pt idx="1376">
                  <c:v>137.59999999999647</c:v>
                </c:pt>
                <c:pt idx="1377">
                  <c:v>137.69999999999646</c:v>
                </c:pt>
                <c:pt idx="1378">
                  <c:v>137.79999999999646</c:v>
                </c:pt>
                <c:pt idx="1379">
                  <c:v>137.89999999999645</c:v>
                </c:pt>
                <c:pt idx="1380">
                  <c:v>137.99999999999645</c:v>
                </c:pt>
                <c:pt idx="1381">
                  <c:v>138.09999999999644</c:v>
                </c:pt>
                <c:pt idx="1382">
                  <c:v>138.19999999999644</c:v>
                </c:pt>
                <c:pt idx="1383">
                  <c:v>138.29999999999643</c:v>
                </c:pt>
                <c:pt idx="1384">
                  <c:v>138.39999999999642</c:v>
                </c:pt>
                <c:pt idx="1385">
                  <c:v>138.49999999999642</c:v>
                </c:pt>
                <c:pt idx="1386">
                  <c:v>138.59999999999641</c:v>
                </c:pt>
                <c:pt idx="1387">
                  <c:v>138.69999999999641</c:v>
                </c:pt>
                <c:pt idx="1388">
                  <c:v>138.7999999999964</c:v>
                </c:pt>
                <c:pt idx="1389">
                  <c:v>138.8999999999964</c:v>
                </c:pt>
                <c:pt idx="1390">
                  <c:v>138.99999999999639</c:v>
                </c:pt>
                <c:pt idx="1391">
                  <c:v>139.09999999999638</c:v>
                </c:pt>
                <c:pt idx="1392">
                  <c:v>139.19999999999638</c:v>
                </c:pt>
                <c:pt idx="1393">
                  <c:v>139.29999999999637</c:v>
                </c:pt>
                <c:pt idx="1394">
                  <c:v>139.39999999999637</c:v>
                </c:pt>
                <c:pt idx="1395">
                  <c:v>139.49999999999636</c:v>
                </c:pt>
                <c:pt idx="1396">
                  <c:v>139.59999999999636</c:v>
                </c:pt>
                <c:pt idx="1397">
                  <c:v>139.69999999999635</c:v>
                </c:pt>
                <c:pt idx="1398">
                  <c:v>139.79999999999634</c:v>
                </c:pt>
                <c:pt idx="1399">
                  <c:v>139.89999999999634</c:v>
                </c:pt>
                <c:pt idx="1400">
                  <c:v>139.99999999999633</c:v>
                </c:pt>
                <c:pt idx="1401">
                  <c:v>140.09999999999633</c:v>
                </c:pt>
                <c:pt idx="1402">
                  <c:v>140.19999999999632</c:v>
                </c:pt>
                <c:pt idx="1403">
                  <c:v>140.29999999999632</c:v>
                </c:pt>
                <c:pt idx="1404">
                  <c:v>140.39999999999631</c:v>
                </c:pt>
                <c:pt idx="1405">
                  <c:v>140.49999999999631</c:v>
                </c:pt>
                <c:pt idx="1406">
                  <c:v>140.5999999999963</c:v>
                </c:pt>
                <c:pt idx="1407">
                  <c:v>140.69999999999629</c:v>
                </c:pt>
                <c:pt idx="1408">
                  <c:v>140.79999999999629</c:v>
                </c:pt>
                <c:pt idx="1409">
                  <c:v>140.89999999999628</c:v>
                </c:pt>
                <c:pt idx="1410">
                  <c:v>140.99999999999628</c:v>
                </c:pt>
                <c:pt idx="1411">
                  <c:v>141.09999999999627</c:v>
                </c:pt>
                <c:pt idx="1412">
                  <c:v>141.19999999999627</c:v>
                </c:pt>
                <c:pt idx="1413">
                  <c:v>141.29999999999626</c:v>
                </c:pt>
                <c:pt idx="1414">
                  <c:v>141.39999999999625</c:v>
                </c:pt>
                <c:pt idx="1415">
                  <c:v>141.49999999999625</c:v>
                </c:pt>
                <c:pt idx="1416">
                  <c:v>141.59999999999624</c:v>
                </c:pt>
                <c:pt idx="1417">
                  <c:v>141.69999999999624</c:v>
                </c:pt>
                <c:pt idx="1418">
                  <c:v>141.79999999999623</c:v>
                </c:pt>
                <c:pt idx="1419">
                  <c:v>141.89999999999623</c:v>
                </c:pt>
                <c:pt idx="1420">
                  <c:v>141.99999999999622</c:v>
                </c:pt>
                <c:pt idx="1421">
                  <c:v>142.09999999999621</c:v>
                </c:pt>
                <c:pt idx="1422">
                  <c:v>142.19999999999621</c:v>
                </c:pt>
                <c:pt idx="1423">
                  <c:v>142.2999999999962</c:v>
                </c:pt>
                <c:pt idx="1424">
                  <c:v>142.3999999999962</c:v>
                </c:pt>
                <c:pt idx="1425">
                  <c:v>142.49999999999619</c:v>
                </c:pt>
                <c:pt idx="1426">
                  <c:v>142.59999999999619</c:v>
                </c:pt>
                <c:pt idx="1427">
                  <c:v>142.69999999999618</c:v>
                </c:pt>
                <c:pt idx="1428">
                  <c:v>142.79999999999617</c:v>
                </c:pt>
                <c:pt idx="1429">
                  <c:v>142.89999999999617</c:v>
                </c:pt>
                <c:pt idx="1430">
                  <c:v>142.99999999999616</c:v>
                </c:pt>
                <c:pt idx="1431">
                  <c:v>143.09999999999616</c:v>
                </c:pt>
                <c:pt idx="1432">
                  <c:v>143.19999999999615</c:v>
                </c:pt>
                <c:pt idx="1433">
                  <c:v>143.29999999999615</c:v>
                </c:pt>
                <c:pt idx="1434">
                  <c:v>143.39999999999614</c:v>
                </c:pt>
                <c:pt idx="1435">
                  <c:v>143.49999999999613</c:v>
                </c:pt>
                <c:pt idx="1436">
                  <c:v>143.59999999999613</c:v>
                </c:pt>
                <c:pt idx="1437">
                  <c:v>143.69999999999612</c:v>
                </c:pt>
                <c:pt idx="1438">
                  <c:v>143.79999999999612</c:v>
                </c:pt>
                <c:pt idx="1439">
                  <c:v>143.89999999999611</c:v>
                </c:pt>
                <c:pt idx="1440">
                  <c:v>143.99999999999611</c:v>
                </c:pt>
                <c:pt idx="1441">
                  <c:v>144.0999999999961</c:v>
                </c:pt>
                <c:pt idx="1442">
                  <c:v>144.19999999999609</c:v>
                </c:pt>
                <c:pt idx="1443">
                  <c:v>144.29999999999609</c:v>
                </c:pt>
                <c:pt idx="1444">
                  <c:v>144.39999999999608</c:v>
                </c:pt>
                <c:pt idx="1445">
                  <c:v>144.49999999999608</c:v>
                </c:pt>
                <c:pt idx="1446">
                  <c:v>144.59999999999607</c:v>
                </c:pt>
                <c:pt idx="1447">
                  <c:v>144.69999999999607</c:v>
                </c:pt>
                <c:pt idx="1448">
                  <c:v>144.79999999999606</c:v>
                </c:pt>
                <c:pt idx="1449">
                  <c:v>144.89999999999606</c:v>
                </c:pt>
                <c:pt idx="1450">
                  <c:v>144.99999999999605</c:v>
                </c:pt>
                <c:pt idx="1451">
                  <c:v>145.09999999999604</c:v>
                </c:pt>
                <c:pt idx="1452">
                  <c:v>145.19999999999604</c:v>
                </c:pt>
                <c:pt idx="1453">
                  <c:v>145.29999999999603</c:v>
                </c:pt>
                <c:pt idx="1454">
                  <c:v>145.39999999999603</c:v>
                </c:pt>
                <c:pt idx="1455">
                  <c:v>145.49999999999602</c:v>
                </c:pt>
                <c:pt idx="1456">
                  <c:v>145.59999999999602</c:v>
                </c:pt>
                <c:pt idx="1457">
                  <c:v>145.69999999999601</c:v>
                </c:pt>
                <c:pt idx="1458">
                  <c:v>145.799999999996</c:v>
                </c:pt>
                <c:pt idx="1459">
                  <c:v>145.899999999996</c:v>
                </c:pt>
                <c:pt idx="1460">
                  <c:v>145.99999999999599</c:v>
                </c:pt>
                <c:pt idx="1461">
                  <c:v>146.09999999999599</c:v>
                </c:pt>
                <c:pt idx="1462">
                  <c:v>146.19999999999598</c:v>
                </c:pt>
                <c:pt idx="1463">
                  <c:v>146.29999999999598</c:v>
                </c:pt>
                <c:pt idx="1464">
                  <c:v>146.39999999999597</c:v>
                </c:pt>
                <c:pt idx="1465">
                  <c:v>146.49999999999596</c:v>
                </c:pt>
                <c:pt idx="1466">
                  <c:v>146.59999999999596</c:v>
                </c:pt>
                <c:pt idx="1467">
                  <c:v>146.69999999999595</c:v>
                </c:pt>
                <c:pt idx="1468">
                  <c:v>146.79999999999595</c:v>
                </c:pt>
                <c:pt idx="1469">
                  <c:v>146.89999999999594</c:v>
                </c:pt>
                <c:pt idx="1470">
                  <c:v>146.99999999999594</c:v>
                </c:pt>
                <c:pt idx="1471">
                  <c:v>147.09999999999593</c:v>
                </c:pt>
                <c:pt idx="1472">
                  <c:v>147.19999999999592</c:v>
                </c:pt>
                <c:pt idx="1473">
                  <c:v>147.29999999999592</c:v>
                </c:pt>
                <c:pt idx="1474">
                  <c:v>147.39999999999591</c:v>
                </c:pt>
                <c:pt idx="1475">
                  <c:v>147.49999999999591</c:v>
                </c:pt>
                <c:pt idx="1476">
                  <c:v>147.5999999999959</c:v>
                </c:pt>
                <c:pt idx="1477">
                  <c:v>147.6999999999959</c:v>
                </c:pt>
                <c:pt idx="1478">
                  <c:v>147.79999999999589</c:v>
                </c:pt>
                <c:pt idx="1479">
                  <c:v>147.89999999999588</c:v>
                </c:pt>
                <c:pt idx="1480">
                  <c:v>147.99999999999588</c:v>
                </c:pt>
                <c:pt idx="1481">
                  <c:v>148.09999999999587</c:v>
                </c:pt>
                <c:pt idx="1482">
                  <c:v>148.19999999999587</c:v>
                </c:pt>
                <c:pt idx="1483">
                  <c:v>148.29999999999586</c:v>
                </c:pt>
                <c:pt idx="1484">
                  <c:v>148.39999999999586</c:v>
                </c:pt>
                <c:pt idx="1485">
                  <c:v>148.49999999999585</c:v>
                </c:pt>
                <c:pt idx="1486">
                  <c:v>148.59999999999584</c:v>
                </c:pt>
                <c:pt idx="1487">
                  <c:v>148.69999999999584</c:v>
                </c:pt>
                <c:pt idx="1488">
                  <c:v>148.79999999999583</c:v>
                </c:pt>
                <c:pt idx="1489">
                  <c:v>148.89999999999583</c:v>
                </c:pt>
                <c:pt idx="1490">
                  <c:v>148.99999999999582</c:v>
                </c:pt>
                <c:pt idx="1491">
                  <c:v>149.09999999999582</c:v>
                </c:pt>
                <c:pt idx="1492">
                  <c:v>149.19999999999581</c:v>
                </c:pt>
                <c:pt idx="1493">
                  <c:v>149.2999999999958</c:v>
                </c:pt>
                <c:pt idx="1494">
                  <c:v>149.3999999999958</c:v>
                </c:pt>
                <c:pt idx="1495">
                  <c:v>149.49999999999579</c:v>
                </c:pt>
                <c:pt idx="1496">
                  <c:v>149.59999999999579</c:v>
                </c:pt>
                <c:pt idx="1497">
                  <c:v>149.69999999999578</c:v>
                </c:pt>
                <c:pt idx="1498">
                  <c:v>149.79999999999578</c:v>
                </c:pt>
                <c:pt idx="1499">
                  <c:v>149.89999999999577</c:v>
                </c:pt>
                <c:pt idx="1500">
                  <c:v>149.99999999999577</c:v>
                </c:pt>
                <c:pt idx="1501">
                  <c:v>150.09999999999576</c:v>
                </c:pt>
                <c:pt idx="1502">
                  <c:v>150.19999999999575</c:v>
                </c:pt>
                <c:pt idx="1503">
                  <c:v>150.29999999999575</c:v>
                </c:pt>
                <c:pt idx="1504">
                  <c:v>150.39999999999574</c:v>
                </c:pt>
                <c:pt idx="1505">
                  <c:v>150.49999999999574</c:v>
                </c:pt>
                <c:pt idx="1506">
                  <c:v>150.59999999999573</c:v>
                </c:pt>
                <c:pt idx="1507">
                  <c:v>150.69999999999573</c:v>
                </c:pt>
                <c:pt idx="1508">
                  <c:v>150.79999999999572</c:v>
                </c:pt>
                <c:pt idx="1509">
                  <c:v>150.89999999999571</c:v>
                </c:pt>
                <c:pt idx="1510">
                  <c:v>150.99999999999571</c:v>
                </c:pt>
                <c:pt idx="1511">
                  <c:v>151.0999999999957</c:v>
                </c:pt>
                <c:pt idx="1512">
                  <c:v>151.1999999999957</c:v>
                </c:pt>
                <c:pt idx="1513">
                  <c:v>151.29999999999569</c:v>
                </c:pt>
                <c:pt idx="1514">
                  <c:v>151.39999999999569</c:v>
                </c:pt>
                <c:pt idx="1515">
                  <c:v>151.49999999999568</c:v>
                </c:pt>
                <c:pt idx="1516">
                  <c:v>151.59999999999567</c:v>
                </c:pt>
                <c:pt idx="1517">
                  <c:v>151.69999999999567</c:v>
                </c:pt>
                <c:pt idx="1518">
                  <c:v>151.79999999999566</c:v>
                </c:pt>
                <c:pt idx="1519">
                  <c:v>151.89999999999566</c:v>
                </c:pt>
                <c:pt idx="1520">
                  <c:v>151.99999999999565</c:v>
                </c:pt>
                <c:pt idx="1521">
                  <c:v>152.09999999999565</c:v>
                </c:pt>
                <c:pt idx="1522">
                  <c:v>152.19999999999564</c:v>
                </c:pt>
                <c:pt idx="1523">
                  <c:v>152.29999999999563</c:v>
                </c:pt>
                <c:pt idx="1524">
                  <c:v>152.39999999999563</c:v>
                </c:pt>
                <c:pt idx="1525">
                  <c:v>152.49999999999562</c:v>
                </c:pt>
                <c:pt idx="1526">
                  <c:v>152.59999999999562</c:v>
                </c:pt>
                <c:pt idx="1527">
                  <c:v>152.69999999999561</c:v>
                </c:pt>
                <c:pt idx="1528">
                  <c:v>152.79999999999561</c:v>
                </c:pt>
                <c:pt idx="1529">
                  <c:v>152.8999999999956</c:v>
                </c:pt>
                <c:pt idx="1530">
                  <c:v>152.99999999999559</c:v>
                </c:pt>
                <c:pt idx="1531">
                  <c:v>153.09999999999559</c:v>
                </c:pt>
                <c:pt idx="1532">
                  <c:v>153.19999999999558</c:v>
                </c:pt>
                <c:pt idx="1533">
                  <c:v>153.29999999999558</c:v>
                </c:pt>
                <c:pt idx="1534">
                  <c:v>153.39999999999557</c:v>
                </c:pt>
                <c:pt idx="1535">
                  <c:v>153.49999999999557</c:v>
                </c:pt>
                <c:pt idx="1536">
                  <c:v>153.59999999999556</c:v>
                </c:pt>
                <c:pt idx="1537">
                  <c:v>153.69999999999555</c:v>
                </c:pt>
                <c:pt idx="1538">
                  <c:v>153.79999999999555</c:v>
                </c:pt>
                <c:pt idx="1539">
                  <c:v>153.89999999999554</c:v>
                </c:pt>
                <c:pt idx="1540">
                  <c:v>153.99999999999554</c:v>
                </c:pt>
                <c:pt idx="1541">
                  <c:v>154.09999999999553</c:v>
                </c:pt>
                <c:pt idx="1542">
                  <c:v>154.19999999999553</c:v>
                </c:pt>
                <c:pt idx="1543">
                  <c:v>154.29999999999552</c:v>
                </c:pt>
                <c:pt idx="1544">
                  <c:v>154.39999999999552</c:v>
                </c:pt>
                <c:pt idx="1545">
                  <c:v>154.49999999999551</c:v>
                </c:pt>
                <c:pt idx="1546">
                  <c:v>154.5999999999955</c:v>
                </c:pt>
                <c:pt idx="1547">
                  <c:v>154.6999999999955</c:v>
                </c:pt>
                <c:pt idx="1548">
                  <c:v>154.79999999999549</c:v>
                </c:pt>
                <c:pt idx="1549">
                  <c:v>154.89999999999549</c:v>
                </c:pt>
                <c:pt idx="1550">
                  <c:v>154.99999999999548</c:v>
                </c:pt>
                <c:pt idx="1551">
                  <c:v>155.09999999999548</c:v>
                </c:pt>
                <c:pt idx="1552">
                  <c:v>155.19999999999547</c:v>
                </c:pt>
                <c:pt idx="1553">
                  <c:v>155.29999999999546</c:v>
                </c:pt>
                <c:pt idx="1554">
                  <c:v>155.39999999999546</c:v>
                </c:pt>
                <c:pt idx="1555">
                  <c:v>155.49999999999545</c:v>
                </c:pt>
                <c:pt idx="1556">
                  <c:v>155.59999999999545</c:v>
                </c:pt>
                <c:pt idx="1557">
                  <c:v>155.69999999999544</c:v>
                </c:pt>
                <c:pt idx="1558">
                  <c:v>155.79999999999544</c:v>
                </c:pt>
                <c:pt idx="1559">
                  <c:v>155.89999999999543</c:v>
                </c:pt>
                <c:pt idx="1560">
                  <c:v>155.99999999999542</c:v>
                </c:pt>
                <c:pt idx="1561">
                  <c:v>156.09999999999542</c:v>
                </c:pt>
                <c:pt idx="1562">
                  <c:v>156.19999999999541</c:v>
                </c:pt>
                <c:pt idx="1563">
                  <c:v>156.29999999999541</c:v>
                </c:pt>
                <c:pt idx="1564">
                  <c:v>156.3999999999954</c:v>
                </c:pt>
                <c:pt idx="1565">
                  <c:v>156.4999999999954</c:v>
                </c:pt>
                <c:pt idx="1566">
                  <c:v>156.59999999999539</c:v>
                </c:pt>
                <c:pt idx="1567">
                  <c:v>156.69999999999538</c:v>
                </c:pt>
                <c:pt idx="1568">
                  <c:v>156.79999999999538</c:v>
                </c:pt>
                <c:pt idx="1569">
                  <c:v>156.89999999999537</c:v>
                </c:pt>
                <c:pt idx="1570">
                  <c:v>156.99999999999537</c:v>
                </c:pt>
                <c:pt idx="1571">
                  <c:v>157.09999999999536</c:v>
                </c:pt>
                <c:pt idx="1572">
                  <c:v>157.19999999999536</c:v>
                </c:pt>
                <c:pt idx="1573">
                  <c:v>157.29999999999535</c:v>
                </c:pt>
                <c:pt idx="1574">
                  <c:v>157.39999999999534</c:v>
                </c:pt>
                <c:pt idx="1575">
                  <c:v>157.49999999999534</c:v>
                </c:pt>
                <c:pt idx="1576">
                  <c:v>157.59999999999533</c:v>
                </c:pt>
                <c:pt idx="1577">
                  <c:v>157.69999999999533</c:v>
                </c:pt>
                <c:pt idx="1578">
                  <c:v>157.79999999999532</c:v>
                </c:pt>
                <c:pt idx="1579">
                  <c:v>157.89999999999532</c:v>
                </c:pt>
                <c:pt idx="1580">
                  <c:v>157.99999999999531</c:v>
                </c:pt>
                <c:pt idx="1581">
                  <c:v>158.0999999999953</c:v>
                </c:pt>
                <c:pt idx="1582">
                  <c:v>158.1999999999953</c:v>
                </c:pt>
                <c:pt idx="1583">
                  <c:v>158.29999999999529</c:v>
                </c:pt>
                <c:pt idx="1584">
                  <c:v>158.39999999999529</c:v>
                </c:pt>
                <c:pt idx="1585">
                  <c:v>158.49999999999528</c:v>
                </c:pt>
                <c:pt idx="1586">
                  <c:v>158.59999999999528</c:v>
                </c:pt>
                <c:pt idx="1587">
                  <c:v>158.69999999999527</c:v>
                </c:pt>
                <c:pt idx="1588">
                  <c:v>158.79999999999526</c:v>
                </c:pt>
                <c:pt idx="1589">
                  <c:v>158.89999999999526</c:v>
                </c:pt>
                <c:pt idx="1590">
                  <c:v>158.99999999999525</c:v>
                </c:pt>
                <c:pt idx="1591">
                  <c:v>159.09999999999525</c:v>
                </c:pt>
                <c:pt idx="1592">
                  <c:v>159.19999999999524</c:v>
                </c:pt>
                <c:pt idx="1593">
                  <c:v>159.29999999999524</c:v>
                </c:pt>
                <c:pt idx="1594">
                  <c:v>159.39999999999523</c:v>
                </c:pt>
                <c:pt idx="1595">
                  <c:v>159.49999999999523</c:v>
                </c:pt>
                <c:pt idx="1596">
                  <c:v>159.59999999999522</c:v>
                </c:pt>
                <c:pt idx="1597">
                  <c:v>159.69999999999521</c:v>
                </c:pt>
                <c:pt idx="1598">
                  <c:v>159.79999999999521</c:v>
                </c:pt>
                <c:pt idx="1599">
                  <c:v>159.8999999999952</c:v>
                </c:pt>
                <c:pt idx="1600">
                  <c:v>159.9999999999952</c:v>
                </c:pt>
                <c:pt idx="1601">
                  <c:v>160.09999999999519</c:v>
                </c:pt>
                <c:pt idx="1602">
                  <c:v>160.19999999999519</c:v>
                </c:pt>
                <c:pt idx="1603">
                  <c:v>160.29999999999518</c:v>
                </c:pt>
                <c:pt idx="1604">
                  <c:v>160.39999999999517</c:v>
                </c:pt>
                <c:pt idx="1605">
                  <c:v>160.49999999999517</c:v>
                </c:pt>
                <c:pt idx="1606">
                  <c:v>160.59999999999516</c:v>
                </c:pt>
                <c:pt idx="1607">
                  <c:v>160.69999999999516</c:v>
                </c:pt>
                <c:pt idx="1608">
                  <c:v>160.79999999999515</c:v>
                </c:pt>
                <c:pt idx="1609">
                  <c:v>160.89999999999515</c:v>
                </c:pt>
                <c:pt idx="1610">
                  <c:v>160.99999999999514</c:v>
                </c:pt>
                <c:pt idx="1611">
                  <c:v>161.09999999999513</c:v>
                </c:pt>
                <c:pt idx="1612">
                  <c:v>161.19999999999513</c:v>
                </c:pt>
                <c:pt idx="1613">
                  <c:v>161.29999999999512</c:v>
                </c:pt>
                <c:pt idx="1614">
                  <c:v>161.39999999999512</c:v>
                </c:pt>
                <c:pt idx="1615">
                  <c:v>161.49999999999511</c:v>
                </c:pt>
                <c:pt idx="1616">
                  <c:v>161.59999999999511</c:v>
                </c:pt>
                <c:pt idx="1617">
                  <c:v>161.6999999999951</c:v>
                </c:pt>
                <c:pt idx="1618">
                  <c:v>161.79999999999509</c:v>
                </c:pt>
                <c:pt idx="1619">
                  <c:v>161.89999999999509</c:v>
                </c:pt>
                <c:pt idx="1620">
                  <c:v>161.99999999999508</c:v>
                </c:pt>
                <c:pt idx="1621">
                  <c:v>162.09999999999508</c:v>
                </c:pt>
                <c:pt idx="1622">
                  <c:v>162.19999999999507</c:v>
                </c:pt>
                <c:pt idx="1623">
                  <c:v>162.29999999999507</c:v>
                </c:pt>
                <c:pt idx="1624">
                  <c:v>162.39999999999506</c:v>
                </c:pt>
                <c:pt idx="1625">
                  <c:v>162.49999999999505</c:v>
                </c:pt>
                <c:pt idx="1626">
                  <c:v>162.59999999999505</c:v>
                </c:pt>
                <c:pt idx="1627">
                  <c:v>162.69999999999504</c:v>
                </c:pt>
                <c:pt idx="1628">
                  <c:v>162.79999999999504</c:v>
                </c:pt>
                <c:pt idx="1629">
                  <c:v>162.89999999999503</c:v>
                </c:pt>
                <c:pt idx="1630">
                  <c:v>162.99999999999503</c:v>
                </c:pt>
                <c:pt idx="1631">
                  <c:v>163.09999999999502</c:v>
                </c:pt>
                <c:pt idx="1632">
                  <c:v>163.19999999999501</c:v>
                </c:pt>
                <c:pt idx="1633">
                  <c:v>163.29999999999501</c:v>
                </c:pt>
                <c:pt idx="1634">
                  <c:v>163.399999999995</c:v>
                </c:pt>
                <c:pt idx="1635">
                  <c:v>163.499999999995</c:v>
                </c:pt>
                <c:pt idx="1636">
                  <c:v>163.59999999999499</c:v>
                </c:pt>
                <c:pt idx="1637">
                  <c:v>163.69999999999499</c:v>
                </c:pt>
                <c:pt idx="1638">
                  <c:v>163.79999999999498</c:v>
                </c:pt>
                <c:pt idx="1639">
                  <c:v>163.89999999999498</c:v>
                </c:pt>
                <c:pt idx="1640">
                  <c:v>163.99999999999497</c:v>
                </c:pt>
                <c:pt idx="1641">
                  <c:v>164.09999999999496</c:v>
                </c:pt>
                <c:pt idx="1642">
                  <c:v>164.19999999999496</c:v>
                </c:pt>
                <c:pt idx="1643">
                  <c:v>164.29999999999495</c:v>
                </c:pt>
                <c:pt idx="1644">
                  <c:v>164.39999999999495</c:v>
                </c:pt>
                <c:pt idx="1645">
                  <c:v>164.49999999999494</c:v>
                </c:pt>
                <c:pt idx="1646">
                  <c:v>164.59999999999494</c:v>
                </c:pt>
                <c:pt idx="1647">
                  <c:v>164.69999999999493</c:v>
                </c:pt>
                <c:pt idx="1648">
                  <c:v>164.79999999999492</c:v>
                </c:pt>
                <c:pt idx="1649">
                  <c:v>164.89999999999492</c:v>
                </c:pt>
                <c:pt idx="1650">
                  <c:v>164.99999999999491</c:v>
                </c:pt>
                <c:pt idx="1651">
                  <c:v>165.09999999999491</c:v>
                </c:pt>
                <c:pt idx="1652">
                  <c:v>165.1999999999949</c:v>
                </c:pt>
                <c:pt idx="1653">
                  <c:v>165.2999999999949</c:v>
                </c:pt>
                <c:pt idx="1654">
                  <c:v>165.39999999999489</c:v>
                </c:pt>
                <c:pt idx="1655">
                  <c:v>165.49999999999488</c:v>
                </c:pt>
                <c:pt idx="1656">
                  <c:v>165.59999999999488</c:v>
                </c:pt>
                <c:pt idx="1657">
                  <c:v>165.69999999999487</c:v>
                </c:pt>
                <c:pt idx="1658">
                  <c:v>165.79999999999487</c:v>
                </c:pt>
                <c:pt idx="1659">
                  <c:v>165.89999999999486</c:v>
                </c:pt>
                <c:pt idx="1660">
                  <c:v>165.99999999999486</c:v>
                </c:pt>
                <c:pt idx="1661">
                  <c:v>166.09999999999485</c:v>
                </c:pt>
                <c:pt idx="1662">
                  <c:v>166.19999999999484</c:v>
                </c:pt>
                <c:pt idx="1663">
                  <c:v>166.29999999999484</c:v>
                </c:pt>
                <c:pt idx="1664">
                  <c:v>166.39999999999483</c:v>
                </c:pt>
                <c:pt idx="1665">
                  <c:v>166.49999999999483</c:v>
                </c:pt>
                <c:pt idx="1666">
                  <c:v>166.59999999999482</c:v>
                </c:pt>
                <c:pt idx="1667">
                  <c:v>166.69999999999482</c:v>
                </c:pt>
                <c:pt idx="1668">
                  <c:v>166.79999999999481</c:v>
                </c:pt>
                <c:pt idx="1669">
                  <c:v>166.8999999999948</c:v>
                </c:pt>
                <c:pt idx="1670">
                  <c:v>166.9999999999948</c:v>
                </c:pt>
                <c:pt idx="1671">
                  <c:v>167.09999999999479</c:v>
                </c:pt>
                <c:pt idx="1672">
                  <c:v>167.19999999999479</c:v>
                </c:pt>
                <c:pt idx="1673">
                  <c:v>167.29999999999478</c:v>
                </c:pt>
                <c:pt idx="1674">
                  <c:v>167.39999999999478</c:v>
                </c:pt>
                <c:pt idx="1675">
                  <c:v>167.49999999999477</c:v>
                </c:pt>
                <c:pt idx="1676">
                  <c:v>167.59999999999476</c:v>
                </c:pt>
                <c:pt idx="1677">
                  <c:v>167.69999999999476</c:v>
                </c:pt>
                <c:pt idx="1678">
                  <c:v>167.79999999999475</c:v>
                </c:pt>
                <c:pt idx="1679">
                  <c:v>167.89999999999475</c:v>
                </c:pt>
                <c:pt idx="1680">
                  <c:v>167.99999999999474</c:v>
                </c:pt>
                <c:pt idx="1681">
                  <c:v>168.09999999999474</c:v>
                </c:pt>
                <c:pt idx="1682">
                  <c:v>168.19999999999473</c:v>
                </c:pt>
                <c:pt idx="1683">
                  <c:v>168.29999999999472</c:v>
                </c:pt>
                <c:pt idx="1684">
                  <c:v>168.39999999999472</c:v>
                </c:pt>
                <c:pt idx="1685">
                  <c:v>168.49999999999471</c:v>
                </c:pt>
                <c:pt idx="1686">
                  <c:v>168.59999999999471</c:v>
                </c:pt>
                <c:pt idx="1687">
                  <c:v>168.6999999999947</c:v>
                </c:pt>
                <c:pt idx="1688">
                  <c:v>168.7999999999947</c:v>
                </c:pt>
                <c:pt idx="1689">
                  <c:v>168.89999999999469</c:v>
                </c:pt>
                <c:pt idx="1690">
                  <c:v>168.99999999999469</c:v>
                </c:pt>
                <c:pt idx="1691">
                  <c:v>169.09999999999468</c:v>
                </c:pt>
                <c:pt idx="1692">
                  <c:v>169.19999999999467</c:v>
                </c:pt>
                <c:pt idx="1693">
                  <c:v>169.29999999999467</c:v>
                </c:pt>
                <c:pt idx="1694">
                  <c:v>169.39999999999466</c:v>
                </c:pt>
                <c:pt idx="1695">
                  <c:v>169.49999999999466</c:v>
                </c:pt>
                <c:pt idx="1696">
                  <c:v>169.59999999999465</c:v>
                </c:pt>
                <c:pt idx="1697">
                  <c:v>169.69999999999465</c:v>
                </c:pt>
                <c:pt idx="1698">
                  <c:v>169.79999999999464</c:v>
                </c:pt>
                <c:pt idx="1699">
                  <c:v>169.89999999999463</c:v>
                </c:pt>
                <c:pt idx="1700">
                  <c:v>169.99999999999463</c:v>
                </c:pt>
                <c:pt idx="1701">
                  <c:v>170.09999999999462</c:v>
                </c:pt>
                <c:pt idx="1702">
                  <c:v>170.19999999999462</c:v>
                </c:pt>
                <c:pt idx="1703">
                  <c:v>170.29999999999461</c:v>
                </c:pt>
                <c:pt idx="1704">
                  <c:v>170.39999999999461</c:v>
                </c:pt>
                <c:pt idx="1705">
                  <c:v>170.4999999999946</c:v>
                </c:pt>
                <c:pt idx="1706">
                  <c:v>170.59999999999459</c:v>
                </c:pt>
                <c:pt idx="1707">
                  <c:v>170.69999999999459</c:v>
                </c:pt>
                <c:pt idx="1708">
                  <c:v>170.79999999999458</c:v>
                </c:pt>
                <c:pt idx="1709">
                  <c:v>170.89999999999458</c:v>
                </c:pt>
                <c:pt idx="1710">
                  <c:v>170.99999999999457</c:v>
                </c:pt>
                <c:pt idx="1711">
                  <c:v>171.09999999999457</c:v>
                </c:pt>
                <c:pt idx="1712">
                  <c:v>171.19999999999456</c:v>
                </c:pt>
                <c:pt idx="1713">
                  <c:v>171.29999999999455</c:v>
                </c:pt>
                <c:pt idx="1714">
                  <c:v>171.39999999999455</c:v>
                </c:pt>
                <c:pt idx="1715">
                  <c:v>171.49999999999454</c:v>
                </c:pt>
                <c:pt idx="1716">
                  <c:v>171.59999999999454</c:v>
                </c:pt>
                <c:pt idx="1717">
                  <c:v>171.69999999999453</c:v>
                </c:pt>
                <c:pt idx="1718">
                  <c:v>171.79999999999453</c:v>
                </c:pt>
                <c:pt idx="1719">
                  <c:v>171.89999999999452</c:v>
                </c:pt>
                <c:pt idx="1720">
                  <c:v>171.99999999999451</c:v>
                </c:pt>
                <c:pt idx="1721">
                  <c:v>172.09999999999451</c:v>
                </c:pt>
                <c:pt idx="1722">
                  <c:v>172.1999999999945</c:v>
                </c:pt>
                <c:pt idx="1723">
                  <c:v>172.2999999999945</c:v>
                </c:pt>
                <c:pt idx="1724">
                  <c:v>172.39999999999449</c:v>
                </c:pt>
                <c:pt idx="1725">
                  <c:v>172.49999999999449</c:v>
                </c:pt>
                <c:pt idx="1726">
                  <c:v>172.59999999999448</c:v>
                </c:pt>
                <c:pt idx="1727">
                  <c:v>172.69999999999447</c:v>
                </c:pt>
                <c:pt idx="1728">
                  <c:v>172.79999999999447</c:v>
                </c:pt>
                <c:pt idx="1729">
                  <c:v>172.89999999999446</c:v>
                </c:pt>
                <c:pt idx="1730">
                  <c:v>172.99999999999446</c:v>
                </c:pt>
                <c:pt idx="1731">
                  <c:v>173.09999999999445</c:v>
                </c:pt>
                <c:pt idx="1732">
                  <c:v>173.19999999999445</c:v>
                </c:pt>
                <c:pt idx="1733">
                  <c:v>173.29999999999444</c:v>
                </c:pt>
                <c:pt idx="1734">
                  <c:v>173.39999999999444</c:v>
                </c:pt>
                <c:pt idx="1735">
                  <c:v>173.49999999999443</c:v>
                </c:pt>
                <c:pt idx="1736">
                  <c:v>173.59999999999442</c:v>
                </c:pt>
                <c:pt idx="1737">
                  <c:v>173.69999999999442</c:v>
                </c:pt>
                <c:pt idx="1738">
                  <c:v>173.79999999999441</c:v>
                </c:pt>
                <c:pt idx="1739">
                  <c:v>173.89999999999441</c:v>
                </c:pt>
                <c:pt idx="1740">
                  <c:v>173.9999999999944</c:v>
                </c:pt>
                <c:pt idx="1741">
                  <c:v>174.0999999999944</c:v>
                </c:pt>
                <c:pt idx="1742">
                  <c:v>174.19999999999439</c:v>
                </c:pt>
                <c:pt idx="1743">
                  <c:v>174.29999999999438</c:v>
                </c:pt>
                <c:pt idx="1744">
                  <c:v>174.39999999999438</c:v>
                </c:pt>
                <c:pt idx="1745">
                  <c:v>174.49999999999437</c:v>
                </c:pt>
                <c:pt idx="1746">
                  <c:v>174.59999999999437</c:v>
                </c:pt>
                <c:pt idx="1747">
                  <c:v>174.69999999999436</c:v>
                </c:pt>
                <c:pt idx="1748">
                  <c:v>174.79999999999436</c:v>
                </c:pt>
                <c:pt idx="1749">
                  <c:v>174.89999999999435</c:v>
                </c:pt>
                <c:pt idx="1750">
                  <c:v>174.99999999999434</c:v>
                </c:pt>
                <c:pt idx="1751">
                  <c:v>175.09999999999434</c:v>
                </c:pt>
                <c:pt idx="1752">
                  <c:v>175.19999999999433</c:v>
                </c:pt>
                <c:pt idx="1753">
                  <c:v>175.29999999999433</c:v>
                </c:pt>
                <c:pt idx="1754">
                  <c:v>175.39999999999432</c:v>
                </c:pt>
                <c:pt idx="1755">
                  <c:v>175.49999999999432</c:v>
                </c:pt>
                <c:pt idx="1756">
                  <c:v>175.59999999999431</c:v>
                </c:pt>
                <c:pt idx="1757">
                  <c:v>175.6999999999943</c:v>
                </c:pt>
                <c:pt idx="1758">
                  <c:v>175.7999999999943</c:v>
                </c:pt>
                <c:pt idx="1759">
                  <c:v>175.89999999999429</c:v>
                </c:pt>
                <c:pt idx="1760">
                  <c:v>175.99999999999429</c:v>
                </c:pt>
                <c:pt idx="1761">
                  <c:v>176.09999999999428</c:v>
                </c:pt>
                <c:pt idx="1762">
                  <c:v>176.19999999999428</c:v>
                </c:pt>
                <c:pt idx="1763">
                  <c:v>176.29999999999427</c:v>
                </c:pt>
                <c:pt idx="1764">
                  <c:v>176.39999999999426</c:v>
                </c:pt>
                <c:pt idx="1765">
                  <c:v>176.49999999999426</c:v>
                </c:pt>
                <c:pt idx="1766">
                  <c:v>176.59999999999425</c:v>
                </c:pt>
                <c:pt idx="1767">
                  <c:v>176.69999999999425</c:v>
                </c:pt>
                <c:pt idx="1768">
                  <c:v>176.79999999999424</c:v>
                </c:pt>
                <c:pt idx="1769">
                  <c:v>176.89999999999424</c:v>
                </c:pt>
                <c:pt idx="1770">
                  <c:v>176.99999999999423</c:v>
                </c:pt>
                <c:pt idx="1771">
                  <c:v>177.09999999999422</c:v>
                </c:pt>
                <c:pt idx="1772">
                  <c:v>177.19999999999422</c:v>
                </c:pt>
                <c:pt idx="1773">
                  <c:v>177.29999999999421</c:v>
                </c:pt>
                <c:pt idx="1774">
                  <c:v>177.39999999999421</c:v>
                </c:pt>
                <c:pt idx="1775">
                  <c:v>177.4999999999942</c:v>
                </c:pt>
                <c:pt idx="1776">
                  <c:v>177.5999999999942</c:v>
                </c:pt>
                <c:pt idx="1777">
                  <c:v>177.69999999999419</c:v>
                </c:pt>
                <c:pt idx="1778">
                  <c:v>177.79999999999418</c:v>
                </c:pt>
                <c:pt idx="1779">
                  <c:v>177.89999999999418</c:v>
                </c:pt>
                <c:pt idx="1780">
                  <c:v>177.99999999999417</c:v>
                </c:pt>
                <c:pt idx="1781">
                  <c:v>178.09999999999417</c:v>
                </c:pt>
                <c:pt idx="1782">
                  <c:v>178.19999999999416</c:v>
                </c:pt>
                <c:pt idx="1783">
                  <c:v>178.29999999999416</c:v>
                </c:pt>
                <c:pt idx="1784">
                  <c:v>178.39999999999415</c:v>
                </c:pt>
                <c:pt idx="1785">
                  <c:v>178.49999999999415</c:v>
                </c:pt>
                <c:pt idx="1786">
                  <c:v>178.59999999999414</c:v>
                </c:pt>
                <c:pt idx="1787">
                  <c:v>178.69999999999413</c:v>
                </c:pt>
                <c:pt idx="1788">
                  <c:v>178.79999999999413</c:v>
                </c:pt>
                <c:pt idx="1789">
                  <c:v>178.89999999999412</c:v>
                </c:pt>
                <c:pt idx="1790">
                  <c:v>178.99999999999412</c:v>
                </c:pt>
                <c:pt idx="1791">
                  <c:v>179.09999999999411</c:v>
                </c:pt>
                <c:pt idx="1792">
                  <c:v>179.19999999999411</c:v>
                </c:pt>
                <c:pt idx="1793">
                  <c:v>179.2999999999941</c:v>
                </c:pt>
                <c:pt idx="1794">
                  <c:v>179.39999999999409</c:v>
                </c:pt>
                <c:pt idx="1795">
                  <c:v>179.49999999999409</c:v>
                </c:pt>
                <c:pt idx="1796">
                  <c:v>179.59999999999408</c:v>
                </c:pt>
                <c:pt idx="1797">
                  <c:v>179.69999999999408</c:v>
                </c:pt>
                <c:pt idx="1798">
                  <c:v>179.79999999999407</c:v>
                </c:pt>
                <c:pt idx="1799">
                  <c:v>179.89999999999407</c:v>
                </c:pt>
                <c:pt idx="1800">
                  <c:v>179.99999999999406</c:v>
                </c:pt>
                <c:pt idx="1801">
                  <c:v>180.09999999999405</c:v>
                </c:pt>
                <c:pt idx="1802">
                  <c:v>180.19999999999405</c:v>
                </c:pt>
                <c:pt idx="1803">
                  <c:v>180.29999999999404</c:v>
                </c:pt>
                <c:pt idx="1804">
                  <c:v>180.39999999999404</c:v>
                </c:pt>
                <c:pt idx="1805">
                  <c:v>180.49999999999403</c:v>
                </c:pt>
                <c:pt idx="1806">
                  <c:v>180.59999999999403</c:v>
                </c:pt>
                <c:pt idx="1807">
                  <c:v>180.69999999999402</c:v>
                </c:pt>
                <c:pt idx="1808">
                  <c:v>180.79999999999401</c:v>
                </c:pt>
                <c:pt idx="1809">
                  <c:v>180.89999999999401</c:v>
                </c:pt>
                <c:pt idx="1810">
                  <c:v>180.999999999994</c:v>
                </c:pt>
                <c:pt idx="1811">
                  <c:v>181.099999999994</c:v>
                </c:pt>
                <c:pt idx="1812">
                  <c:v>181.19999999999399</c:v>
                </c:pt>
                <c:pt idx="1813">
                  <c:v>181.29999999999399</c:v>
                </c:pt>
                <c:pt idx="1814">
                  <c:v>181.39999999999398</c:v>
                </c:pt>
                <c:pt idx="1815">
                  <c:v>181.49999999999397</c:v>
                </c:pt>
                <c:pt idx="1816">
                  <c:v>181.59999999999397</c:v>
                </c:pt>
                <c:pt idx="1817">
                  <c:v>181.69999999999396</c:v>
                </c:pt>
                <c:pt idx="1818">
                  <c:v>181.79999999999396</c:v>
                </c:pt>
                <c:pt idx="1819">
                  <c:v>181.89999999999395</c:v>
                </c:pt>
                <c:pt idx="1820">
                  <c:v>181.99999999999395</c:v>
                </c:pt>
                <c:pt idx="1821">
                  <c:v>182.09999999999394</c:v>
                </c:pt>
                <c:pt idx="1822">
                  <c:v>182.19999999999393</c:v>
                </c:pt>
                <c:pt idx="1823">
                  <c:v>182.29999999999393</c:v>
                </c:pt>
                <c:pt idx="1824">
                  <c:v>182.39999999999392</c:v>
                </c:pt>
                <c:pt idx="1825">
                  <c:v>182.49999999999392</c:v>
                </c:pt>
                <c:pt idx="1826">
                  <c:v>182.59999999999391</c:v>
                </c:pt>
                <c:pt idx="1827">
                  <c:v>182.69999999999391</c:v>
                </c:pt>
                <c:pt idx="1828">
                  <c:v>182.7999999999939</c:v>
                </c:pt>
                <c:pt idx="1829">
                  <c:v>182.8999999999939</c:v>
                </c:pt>
                <c:pt idx="1830">
                  <c:v>182.99999999999389</c:v>
                </c:pt>
                <c:pt idx="1831">
                  <c:v>183.09999999999388</c:v>
                </c:pt>
                <c:pt idx="1832">
                  <c:v>183.19999999999388</c:v>
                </c:pt>
                <c:pt idx="1833">
                  <c:v>183.29999999999387</c:v>
                </c:pt>
                <c:pt idx="1834">
                  <c:v>183.39999999999387</c:v>
                </c:pt>
                <c:pt idx="1835">
                  <c:v>183.49999999999386</c:v>
                </c:pt>
                <c:pt idx="1836">
                  <c:v>183.59999999999386</c:v>
                </c:pt>
                <c:pt idx="1837">
                  <c:v>183.69999999999385</c:v>
                </c:pt>
                <c:pt idx="1838">
                  <c:v>183.79999999999384</c:v>
                </c:pt>
                <c:pt idx="1839">
                  <c:v>183.89999999999384</c:v>
                </c:pt>
                <c:pt idx="1840">
                  <c:v>183.99999999999383</c:v>
                </c:pt>
                <c:pt idx="1841">
                  <c:v>184.09999999999383</c:v>
                </c:pt>
                <c:pt idx="1842">
                  <c:v>184.19999999999382</c:v>
                </c:pt>
                <c:pt idx="1843">
                  <c:v>184.29999999999382</c:v>
                </c:pt>
                <c:pt idx="1844">
                  <c:v>184.39999999999381</c:v>
                </c:pt>
                <c:pt idx="1845">
                  <c:v>184.4999999999938</c:v>
                </c:pt>
                <c:pt idx="1846">
                  <c:v>184.5999999999938</c:v>
                </c:pt>
                <c:pt idx="1847">
                  <c:v>184.69999999999379</c:v>
                </c:pt>
                <c:pt idx="1848">
                  <c:v>184.79999999999379</c:v>
                </c:pt>
                <c:pt idx="1849">
                  <c:v>184.89999999999378</c:v>
                </c:pt>
                <c:pt idx="1850">
                  <c:v>184.99999999999378</c:v>
                </c:pt>
                <c:pt idx="1851">
                  <c:v>185.09999999999377</c:v>
                </c:pt>
                <c:pt idx="1852">
                  <c:v>185.19999999999376</c:v>
                </c:pt>
                <c:pt idx="1853">
                  <c:v>185.29999999999376</c:v>
                </c:pt>
                <c:pt idx="1854">
                  <c:v>185.39999999999375</c:v>
                </c:pt>
                <c:pt idx="1855">
                  <c:v>185.49999999999375</c:v>
                </c:pt>
                <c:pt idx="1856">
                  <c:v>185.59999999999374</c:v>
                </c:pt>
                <c:pt idx="1857">
                  <c:v>185.69999999999374</c:v>
                </c:pt>
                <c:pt idx="1858">
                  <c:v>185.79999999999373</c:v>
                </c:pt>
                <c:pt idx="1859">
                  <c:v>185.89999999999372</c:v>
                </c:pt>
                <c:pt idx="1860">
                  <c:v>185.99999999999372</c:v>
                </c:pt>
                <c:pt idx="1861">
                  <c:v>186.09999999999371</c:v>
                </c:pt>
                <c:pt idx="1862">
                  <c:v>186.19999999999371</c:v>
                </c:pt>
                <c:pt idx="1863">
                  <c:v>186.2999999999937</c:v>
                </c:pt>
                <c:pt idx="1864">
                  <c:v>186.3999999999937</c:v>
                </c:pt>
                <c:pt idx="1865">
                  <c:v>186.49999999999369</c:v>
                </c:pt>
                <c:pt idx="1866">
                  <c:v>186.59999999999368</c:v>
                </c:pt>
                <c:pt idx="1867">
                  <c:v>186.69999999999368</c:v>
                </c:pt>
                <c:pt idx="1868">
                  <c:v>186.79999999999367</c:v>
                </c:pt>
                <c:pt idx="1869">
                  <c:v>186.89999999999367</c:v>
                </c:pt>
                <c:pt idx="1870">
                  <c:v>186.99999999999366</c:v>
                </c:pt>
                <c:pt idx="1871">
                  <c:v>187.09999999999366</c:v>
                </c:pt>
                <c:pt idx="1872">
                  <c:v>187.19999999999365</c:v>
                </c:pt>
                <c:pt idx="1873">
                  <c:v>187.29999999999364</c:v>
                </c:pt>
                <c:pt idx="1874">
                  <c:v>187.39999999999364</c:v>
                </c:pt>
                <c:pt idx="1875">
                  <c:v>187.49999999999363</c:v>
                </c:pt>
                <c:pt idx="1876">
                  <c:v>187.59999999999363</c:v>
                </c:pt>
                <c:pt idx="1877">
                  <c:v>187.69999999999362</c:v>
                </c:pt>
                <c:pt idx="1878">
                  <c:v>187.79999999999362</c:v>
                </c:pt>
                <c:pt idx="1879">
                  <c:v>187.89999999999361</c:v>
                </c:pt>
                <c:pt idx="1880">
                  <c:v>187.99999999999361</c:v>
                </c:pt>
                <c:pt idx="1881">
                  <c:v>188.0999999999936</c:v>
                </c:pt>
                <c:pt idx="1882">
                  <c:v>188.19999999999359</c:v>
                </c:pt>
                <c:pt idx="1883">
                  <c:v>188.29999999999359</c:v>
                </c:pt>
                <c:pt idx="1884">
                  <c:v>188.39999999999358</c:v>
                </c:pt>
                <c:pt idx="1885">
                  <c:v>188.49999999999358</c:v>
                </c:pt>
                <c:pt idx="1886">
                  <c:v>188.59999999999357</c:v>
                </c:pt>
                <c:pt idx="1887">
                  <c:v>188.69999999999357</c:v>
                </c:pt>
                <c:pt idx="1888">
                  <c:v>188.79999999999356</c:v>
                </c:pt>
                <c:pt idx="1889">
                  <c:v>188.89999999999355</c:v>
                </c:pt>
                <c:pt idx="1890">
                  <c:v>188.99999999999355</c:v>
                </c:pt>
                <c:pt idx="1891">
                  <c:v>189.09999999999354</c:v>
                </c:pt>
                <c:pt idx="1892">
                  <c:v>189.19999999999354</c:v>
                </c:pt>
                <c:pt idx="1893">
                  <c:v>189.29999999999353</c:v>
                </c:pt>
                <c:pt idx="1894">
                  <c:v>189.39999999999353</c:v>
                </c:pt>
                <c:pt idx="1895">
                  <c:v>189.49999999999352</c:v>
                </c:pt>
                <c:pt idx="1896">
                  <c:v>189.59999999999351</c:v>
                </c:pt>
                <c:pt idx="1897">
                  <c:v>189.69999999999351</c:v>
                </c:pt>
                <c:pt idx="1898">
                  <c:v>189.7999999999935</c:v>
                </c:pt>
                <c:pt idx="1899">
                  <c:v>189.8999999999935</c:v>
                </c:pt>
                <c:pt idx="1900">
                  <c:v>189.99999999999349</c:v>
                </c:pt>
                <c:pt idx="1901">
                  <c:v>190.09999999999349</c:v>
                </c:pt>
                <c:pt idx="1902">
                  <c:v>190.19999999999348</c:v>
                </c:pt>
                <c:pt idx="1903">
                  <c:v>190.29999999999347</c:v>
                </c:pt>
                <c:pt idx="1904">
                  <c:v>190.39999999999347</c:v>
                </c:pt>
                <c:pt idx="1905">
                  <c:v>190.49999999999346</c:v>
                </c:pt>
                <c:pt idx="1906">
                  <c:v>190.59999999999346</c:v>
                </c:pt>
                <c:pt idx="1907">
                  <c:v>190.69999999999345</c:v>
                </c:pt>
                <c:pt idx="1908">
                  <c:v>190.79999999999345</c:v>
                </c:pt>
                <c:pt idx="1909">
                  <c:v>190.89999999999344</c:v>
                </c:pt>
                <c:pt idx="1910">
                  <c:v>190.99999999999343</c:v>
                </c:pt>
                <c:pt idx="1911">
                  <c:v>191.09999999999343</c:v>
                </c:pt>
                <c:pt idx="1912">
                  <c:v>191.19999999999342</c:v>
                </c:pt>
                <c:pt idx="1913">
                  <c:v>191.29999999999342</c:v>
                </c:pt>
                <c:pt idx="1914">
                  <c:v>191.39999999999341</c:v>
                </c:pt>
                <c:pt idx="1915">
                  <c:v>191.49999999999341</c:v>
                </c:pt>
                <c:pt idx="1916">
                  <c:v>191.5999999999934</c:v>
                </c:pt>
                <c:pt idx="1917">
                  <c:v>191.69999999999339</c:v>
                </c:pt>
                <c:pt idx="1918">
                  <c:v>191.79999999999339</c:v>
                </c:pt>
                <c:pt idx="1919">
                  <c:v>191.89999999999338</c:v>
                </c:pt>
                <c:pt idx="1920">
                  <c:v>191.99999999999338</c:v>
                </c:pt>
                <c:pt idx="1921">
                  <c:v>192.09999999999337</c:v>
                </c:pt>
                <c:pt idx="1922">
                  <c:v>192.19999999999337</c:v>
                </c:pt>
                <c:pt idx="1923">
                  <c:v>192.29999999999336</c:v>
                </c:pt>
                <c:pt idx="1924">
                  <c:v>192.39999999999336</c:v>
                </c:pt>
                <c:pt idx="1925">
                  <c:v>192.49999999999335</c:v>
                </c:pt>
                <c:pt idx="1926">
                  <c:v>192.59999999999334</c:v>
                </c:pt>
                <c:pt idx="1927">
                  <c:v>192.69999999999334</c:v>
                </c:pt>
                <c:pt idx="1928">
                  <c:v>192.79999999999333</c:v>
                </c:pt>
                <c:pt idx="1929">
                  <c:v>192.89999999999333</c:v>
                </c:pt>
                <c:pt idx="1930">
                  <c:v>192.99999999999332</c:v>
                </c:pt>
                <c:pt idx="1931">
                  <c:v>193.09999999999332</c:v>
                </c:pt>
                <c:pt idx="1932">
                  <c:v>193.19999999999331</c:v>
                </c:pt>
                <c:pt idx="1933">
                  <c:v>193.2999999999933</c:v>
                </c:pt>
                <c:pt idx="1934">
                  <c:v>193.3999999999933</c:v>
                </c:pt>
                <c:pt idx="1935">
                  <c:v>193.49999999999329</c:v>
                </c:pt>
                <c:pt idx="1936">
                  <c:v>193.59999999999329</c:v>
                </c:pt>
                <c:pt idx="1937">
                  <c:v>193.69999999999328</c:v>
                </c:pt>
                <c:pt idx="1938">
                  <c:v>193.79999999999328</c:v>
                </c:pt>
                <c:pt idx="1939">
                  <c:v>193.89999999999327</c:v>
                </c:pt>
                <c:pt idx="1940">
                  <c:v>193.99999999999326</c:v>
                </c:pt>
                <c:pt idx="1941">
                  <c:v>194.09999999999326</c:v>
                </c:pt>
                <c:pt idx="1942">
                  <c:v>194.19999999999325</c:v>
                </c:pt>
                <c:pt idx="1943">
                  <c:v>194.29999999999325</c:v>
                </c:pt>
                <c:pt idx="1944">
                  <c:v>194.39999999999324</c:v>
                </c:pt>
                <c:pt idx="1945">
                  <c:v>194.49999999999324</c:v>
                </c:pt>
                <c:pt idx="1946">
                  <c:v>194.59999999999323</c:v>
                </c:pt>
                <c:pt idx="1947">
                  <c:v>194.69999999999322</c:v>
                </c:pt>
                <c:pt idx="1948">
                  <c:v>194.79999999999322</c:v>
                </c:pt>
                <c:pt idx="1949">
                  <c:v>194.89999999999321</c:v>
                </c:pt>
                <c:pt idx="1950">
                  <c:v>194.99999999999321</c:v>
                </c:pt>
                <c:pt idx="1951">
                  <c:v>195.0999999999932</c:v>
                </c:pt>
                <c:pt idx="1952">
                  <c:v>195.1999999999932</c:v>
                </c:pt>
                <c:pt idx="1953">
                  <c:v>195.29999999999319</c:v>
                </c:pt>
                <c:pt idx="1954">
                  <c:v>195.39999999999318</c:v>
                </c:pt>
                <c:pt idx="1955">
                  <c:v>195.49999999999318</c:v>
                </c:pt>
                <c:pt idx="1956">
                  <c:v>195.59999999999317</c:v>
                </c:pt>
                <c:pt idx="1957">
                  <c:v>195.69999999999317</c:v>
                </c:pt>
                <c:pt idx="1958">
                  <c:v>195.79999999999316</c:v>
                </c:pt>
                <c:pt idx="1959">
                  <c:v>195.89999999999316</c:v>
                </c:pt>
                <c:pt idx="1960">
                  <c:v>195.99999999999315</c:v>
                </c:pt>
                <c:pt idx="1961">
                  <c:v>196.09999999999314</c:v>
                </c:pt>
                <c:pt idx="1962">
                  <c:v>196.19999999999314</c:v>
                </c:pt>
                <c:pt idx="1963">
                  <c:v>196.29999999999313</c:v>
                </c:pt>
                <c:pt idx="1964">
                  <c:v>196.39999999999313</c:v>
                </c:pt>
                <c:pt idx="1965">
                  <c:v>196.49999999999312</c:v>
                </c:pt>
                <c:pt idx="1966">
                  <c:v>196.59999999999312</c:v>
                </c:pt>
                <c:pt idx="1967">
                  <c:v>196.69999999999311</c:v>
                </c:pt>
                <c:pt idx="1968">
                  <c:v>196.7999999999931</c:v>
                </c:pt>
                <c:pt idx="1969">
                  <c:v>196.8999999999931</c:v>
                </c:pt>
                <c:pt idx="1970">
                  <c:v>196.99999999999309</c:v>
                </c:pt>
                <c:pt idx="1971">
                  <c:v>197.09999999999309</c:v>
                </c:pt>
                <c:pt idx="1972">
                  <c:v>197.19999999999308</c:v>
                </c:pt>
                <c:pt idx="1973">
                  <c:v>197.29999999999308</c:v>
                </c:pt>
                <c:pt idx="1974">
                  <c:v>197.39999999999307</c:v>
                </c:pt>
                <c:pt idx="1975">
                  <c:v>197.49999999999307</c:v>
                </c:pt>
                <c:pt idx="1976">
                  <c:v>197.59999999999306</c:v>
                </c:pt>
                <c:pt idx="1977">
                  <c:v>197.69999999999305</c:v>
                </c:pt>
                <c:pt idx="1978">
                  <c:v>197.79999999999305</c:v>
                </c:pt>
                <c:pt idx="1979">
                  <c:v>197.89999999999304</c:v>
                </c:pt>
                <c:pt idx="1980">
                  <c:v>197.99999999999304</c:v>
                </c:pt>
                <c:pt idx="1981">
                  <c:v>198.09999999999303</c:v>
                </c:pt>
                <c:pt idx="1982">
                  <c:v>198.19999999999303</c:v>
                </c:pt>
                <c:pt idx="1983">
                  <c:v>198.29999999999302</c:v>
                </c:pt>
                <c:pt idx="1984">
                  <c:v>198.39999999999301</c:v>
                </c:pt>
                <c:pt idx="1985">
                  <c:v>198.49999999999301</c:v>
                </c:pt>
                <c:pt idx="1986">
                  <c:v>198.599999999993</c:v>
                </c:pt>
                <c:pt idx="1987">
                  <c:v>198.699999999993</c:v>
                </c:pt>
                <c:pt idx="1988">
                  <c:v>198.79999999999299</c:v>
                </c:pt>
                <c:pt idx="1989">
                  <c:v>198.89999999999299</c:v>
                </c:pt>
                <c:pt idx="1990">
                  <c:v>198.99999999999298</c:v>
                </c:pt>
                <c:pt idx="1991">
                  <c:v>199.09999999999297</c:v>
                </c:pt>
                <c:pt idx="1992">
                  <c:v>199.19999999999297</c:v>
                </c:pt>
                <c:pt idx="1993">
                  <c:v>199.29999999999296</c:v>
                </c:pt>
                <c:pt idx="1994">
                  <c:v>199.39999999999296</c:v>
                </c:pt>
                <c:pt idx="1995">
                  <c:v>199.49999999999295</c:v>
                </c:pt>
                <c:pt idx="1996">
                  <c:v>199.59999999999295</c:v>
                </c:pt>
                <c:pt idx="1997">
                  <c:v>199.69999999999294</c:v>
                </c:pt>
                <c:pt idx="1998">
                  <c:v>199.79999999999293</c:v>
                </c:pt>
                <c:pt idx="1999">
                  <c:v>199.89999999999293</c:v>
                </c:pt>
                <c:pt idx="2000">
                  <c:v>199.99999999999292</c:v>
                </c:pt>
                <c:pt idx="2001">
                  <c:v>200.09999999999292</c:v>
                </c:pt>
                <c:pt idx="2002">
                  <c:v>200.19999999999291</c:v>
                </c:pt>
                <c:pt idx="2003">
                  <c:v>200.29999999999291</c:v>
                </c:pt>
                <c:pt idx="2004">
                  <c:v>200.3999999999929</c:v>
                </c:pt>
                <c:pt idx="2005">
                  <c:v>200.49999999999289</c:v>
                </c:pt>
                <c:pt idx="2006">
                  <c:v>200.59999999999289</c:v>
                </c:pt>
                <c:pt idx="2007">
                  <c:v>200.69999999999288</c:v>
                </c:pt>
                <c:pt idx="2008">
                  <c:v>200.79999999999288</c:v>
                </c:pt>
                <c:pt idx="2009">
                  <c:v>200.89999999999287</c:v>
                </c:pt>
                <c:pt idx="2010">
                  <c:v>200.99999999999287</c:v>
                </c:pt>
                <c:pt idx="2011">
                  <c:v>201.09999999999286</c:v>
                </c:pt>
                <c:pt idx="2012">
                  <c:v>201.19999999999285</c:v>
                </c:pt>
                <c:pt idx="2013">
                  <c:v>201.29999999999285</c:v>
                </c:pt>
                <c:pt idx="2014">
                  <c:v>201.39999999999284</c:v>
                </c:pt>
                <c:pt idx="2015">
                  <c:v>201.49999999999284</c:v>
                </c:pt>
                <c:pt idx="2016">
                  <c:v>201.59999999999283</c:v>
                </c:pt>
                <c:pt idx="2017">
                  <c:v>201.69999999999283</c:v>
                </c:pt>
                <c:pt idx="2018">
                  <c:v>201.79999999999282</c:v>
                </c:pt>
                <c:pt idx="2019">
                  <c:v>201.89999999999281</c:v>
                </c:pt>
                <c:pt idx="2020">
                  <c:v>201.99999999999281</c:v>
                </c:pt>
                <c:pt idx="2021">
                  <c:v>202.0999999999928</c:v>
                </c:pt>
                <c:pt idx="2022">
                  <c:v>202.1999999999928</c:v>
                </c:pt>
                <c:pt idx="2023">
                  <c:v>202.29999999999279</c:v>
                </c:pt>
                <c:pt idx="2024">
                  <c:v>202.39999999999279</c:v>
                </c:pt>
                <c:pt idx="2025">
                  <c:v>202.49999999999278</c:v>
                </c:pt>
                <c:pt idx="2026">
                  <c:v>202.59999999999278</c:v>
                </c:pt>
                <c:pt idx="2027">
                  <c:v>202.69999999999277</c:v>
                </c:pt>
                <c:pt idx="2028">
                  <c:v>202.79999999999276</c:v>
                </c:pt>
                <c:pt idx="2029">
                  <c:v>202.89999999999276</c:v>
                </c:pt>
                <c:pt idx="2030">
                  <c:v>202.99999999999275</c:v>
                </c:pt>
                <c:pt idx="2031">
                  <c:v>203.09999999999275</c:v>
                </c:pt>
                <c:pt idx="2032">
                  <c:v>203.19999999999274</c:v>
                </c:pt>
                <c:pt idx="2033">
                  <c:v>203.29999999999274</c:v>
                </c:pt>
                <c:pt idx="2034">
                  <c:v>203.39999999999273</c:v>
                </c:pt>
                <c:pt idx="2035">
                  <c:v>203.49999999999272</c:v>
                </c:pt>
                <c:pt idx="2036">
                  <c:v>203.59999999999272</c:v>
                </c:pt>
                <c:pt idx="2037">
                  <c:v>203.69999999999271</c:v>
                </c:pt>
                <c:pt idx="2038">
                  <c:v>203.79999999999271</c:v>
                </c:pt>
                <c:pt idx="2039">
                  <c:v>203.8999999999927</c:v>
                </c:pt>
                <c:pt idx="2040">
                  <c:v>203.9999999999927</c:v>
                </c:pt>
                <c:pt idx="2041">
                  <c:v>204.09999999999269</c:v>
                </c:pt>
                <c:pt idx="2042">
                  <c:v>204.19999999999268</c:v>
                </c:pt>
                <c:pt idx="2043">
                  <c:v>204.29999999999268</c:v>
                </c:pt>
                <c:pt idx="2044">
                  <c:v>204.39999999999267</c:v>
                </c:pt>
                <c:pt idx="2045">
                  <c:v>204.49999999999267</c:v>
                </c:pt>
                <c:pt idx="2046">
                  <c:v>204.59999999999266</c:v>
                </c:pt>
                <c:pt idx="2047">
                  <c:v>204.69999999999266</c:v>
                </c:pt>
                <c:pt idx="2048">
                  <c:v>204.79999999999265</c:v>
                </c:pt>
                <c:pt idx="2049">
                  <c:v>204.89999999999264</c:v>
                </c:pt>
                <c:pt idx="2050">
                  <c:v>204.99999999999264</c:v>
                </c:pt>
                <c:pt idx="2051">
                  <c:v>205.09999999999263</c:v>
                </c:pt>
                <c:pt idx="2052">
                  <c:v>205.19999999999263</c:v>
                </c:pt>
                <c:pt idx="2053">
                  <c:v>205.29999999999262</c:v>
                </c:pt>
                <c:pt idx="2054">
                  <c:v>205.39999999999262</c:v>
                </c:pt>
                <c:pt idx="2055">
                  <c:v>205.49999999999261</c:v>
                </c:pt>
                <c:pt idx="2056">
                  <c:v>205.5999999999926</c:v>
                </c:pt>
                <c:pt idx="2057">
                  <c:v>205.6999999999926</c:v>
                </c:pt>
                <c:pt idx="2058">
                  <c:v>205.79999999999259</c:v>
                </c:pt>
                <c:pt idx="2059">
                  <c:v>205.89999999999259</c:v>
                </c:pt>
                <c:pt idx="2060">
                  <c:v>205.99999999999258</c:v>
                </c:pt>
                <c:pt idx="2061">
                  <c:v>206.09999999999258</c:v>
                </c:pt>
                <c:pt idx="2062">
                  <c:v>206.19999999999257</c:v>
                </c:pt>
                <c:pt idx="2063">
                  <c:v>206.29999999999256</c:v>
                </c:pt>
                <c:pt idx="2064">
                  <c:v>206.39999999999256</c:v>
                </c:pt>
                <c:pt idx="2065">
                  <c:v>206.49999999999255</c:v>
                </c:pt>
                <c:pt idx="2066">
                  <c:v>206.59999999999255</c:v>
                </c:pt>
                <c:pt idx="2067">
                  <c:v>206.69999999999254</c:v>
                </c:pt>
                <c:pt idx="2068">
                  <c:v>206.79999999999254</c:v>
                </c:pt>
                <c:pt idx="2069">
                  <c:v>206.89999999999253</c:v>
                </c:pt>
                <c:pt idx="2070">
                  <c:v>206.99999999999253</c:v>
                </c:pt>
                <c:pt idx="2071">
                  <c:v>207.09999999999252</c:v>
                </c:pt>
                <c:pt idx="2072">
                  <c:v>207.19999999999251</c:v>
                </c:pt>
                <c:pt idx="2073">
                  <c:v>207.29999999999251</c:v>
                </c:pt>
                <c:pt idx="2074">
                  <c:v>207.3999999999925</c:v>
                </c:pt>
                <c:pt idx="2075">
                  <c:v>207.4999999999925</c:v>
                </c:pt>
                <c:pt idx="2076">
                  <c:v>207.59999999999249</c:v>
                </c:pt>
                <c:pt idx="2077">
                  <c:v>207.69999999999249</c:v>
                </c:pt>
                <c:pt idx="2078">
                  <c:v>207.79999999999248</c:v>
                </c:pt>
                <c:pt idx="2079">
                  <c:v>207.89999999999247</c:v>
                </c:pt>
                <c:pt idx="2080">
                  <c:v>207.99999999999247</c:v>
                </c:pt>
                <c:pt idx="2081">
                  <c:v>208.09999999999246</c:v>
                </c:pt>
                <c:pt idx="2082">
                  <c:v>208.19999999999246</c:v>
                </c:pt>
                <c:pt idx="2083">
                  <c:v>208.29999999999245</c:v>
                </c:pt>
                <c:pt idx="2084">
                  <c:v>208.39999999999245</c:v>
                </c:pt>
                <c:pt idx="2085">
                  <c:v>208.49999999999244</c:v>
                </c:pt>
                <c:pt idx="2086">
                  <c:v>208.59999999999243</c:v>
                </c:pt>
                <c:pt idx="2087">
                  <c:v>208.69999999999243</c:v>
                </c:pt>
                <c:pt idx="2088">
                  <c:v>208.79999999999242</c:v>
                </c:pt>
                <c:pt idx="2089">
                  <c:v>208.89999999999242</c:v>
                </c:pt>
                <c:pt idx="2090">
                  <c:v>208.99999999999241</c:v>
                </c:pt>
                <c:pt idx="2091">
                  <c:v>209.09999999999241</c:v>
                </c:pt>
                <c:pt idx="2092">
                  <c:v>209.1999999999924</c:v>
                </c:pt>
                <c:pt idx="2093">
                  <c:v>209.29999999999239</c:v>
                </c:pt>
                <c:pt idx="2094">
                  <c:v>209.39999999999239</c:v>
                </c:pt>
                <c:pt idx="2095">
                  <c:v>209.49999999999238</c:v>
                </c:pt>
                <c:pt idx="2096">
                  <c:v>209.59999999999238</c:v>
                </c:pt>
                <c:pt idx="2097">
                  <c:v>209.69999999999237</c:v>
                </c:pt>
                <c:pt idx="2098">
                  <c:v>209.79999999999237</c:v>
                </c:pt>
                <c:pt idx="2099">
                  <c:v>209.89999999999236</c:v>
                </c:pt>
                <c:pt idx="2100">
                  <c:v>209.99999999999235</c:v>
                </c:pt>
                <c:pt idx="2101">
                  <c:v>210.09999999999235</c:v>
                </c:pt>
                <c:pt idx="2102">
                  <c:v>210.19999999999234</c:v>
                </c:pt>
                <c:pt idx="2103">
                  <c:v>210.29999999999234</c:v>
                </c:pt>
                <c:pt idx="2104">
                  <c:v>210.39999999999233</c:v>
                </c:pt>
                <c:pt idx="2105">
                  <c:v>210.49999999999233</c:v>
                </c:pt>
                <c:pt idx="2106">
                  <c:v>210.59999999999232</c:v>
                </c:pt>
                <c:pt idx="2107">
                  <c:v>210.69999999999231</c:v>
                </c:pt>
                <c:pt idx="2108">
                  <c:v>210.79999999999231</c:v>
                </c:pt>
                <c:pt idx="2109">
                  <c:v>210.8999999999923</c:v>
                </c:pt>
                <c:pt idx="2110">
                  <c:v>210.9999999999923</c:v>
                </c:pt>
                <c:pt idx="2111">
                  <c:v>211.09999999999229</c:v>
                </c:pt>
                <c:pt idx="2112">
                  <c:v>211.19999999999229</c:v>
                </c:pt>
                <c:pt idx="2113">
                  <c:v>211.29999999999228</c:v>
                </c:pt>
                <c:pt idx="2114">
                  <c:v>211.39999999999227</c:v>
                </c:pt>
                <c:pt idx="2115">
                  <c:v>211.49999999999227</c:v>
                </c:pt>
                <c:pt idx="2116">
                  <c:v>211.59999999999226</c:v>
                </c:pt>
                <c:pt idx="2117">
                  <c:v>211.69999999999226</c:v>
                </c:pt>
                <c:pt idx="2118">
                  <c:v>211.79999999999225</c:v>
                </c:pt>
                <c:pt idx="2119">
                  <c:v>211.89999999999225</c:v>
                </c:pt>
                <c:pt idx="2120">
                  <c:v>211.99999999999224</c:v>
                </c:pt>
                <c:pt idx="2121">
                  <c:v>212.09999999999224</c:v>
                </c:pt>
                <c:pt idx="2122">
                  <c:v>212.19999999999223</c:v>
                </c:pt>
                <c:pt idx="2123">
                  <c:v>212.29999999999222</c:v>
                </c:pt>
                <c:pt idx="2124">
                  <c:v>212.39999999999222</c:v>
                </c:pt>
                <c:pt idx="2125">
                  <c:v>212.49999999999221</c:v>
                </c:pt>
                <c:pt idx="2126">
                  <c:v>212.59999999999221</c:v>
                </c:pt>
                <c:pt idx="2127">
                  <c:v>212.6999999999922</c:v>
                </c:pt>
                <c:pt idx="2128">
                  <c:v>212.7999999999922</c:v>
                </c:pt>
                <c:pt idx="2129">
                  <c:v>212.89999999999219</c:v>
                </c:pt>
                <c:pt idx="2130">
                  <c:v>212.99999999999218</c:v>
                </c:pt>
                <c:pt idx="2131">
                  <c:v>213.09999999999218</c:v>
                </c:pt>
                <c:pt idx="2132">
                  <c:v>213.19999999999217</c:v>
                </c:pt>
                <c:pt idx="2133">
                  <c:v>213.29999999999217</c:v>
                </c:pt>
                <c:pt idx="2134">
                  <c:v>213.39999999999216</c:v>
                </c:pt>
                <c:pt idx="2135">
                  <c:v>213.49999999999216</c:v>
                </c:pt>
                <c:pt idx="2136">
                  <c:v>213.59999999999215</c:v>
                </c:pt>
                <c:pt idx="2137">
                  <c:v>213.69999999999214</c:v>
                </c:pt>
                <c:pt idx="2138">
                  <c:v>213.79999999999214</c:v>
                </c:pt>
                <c:pt idx="2139">
                  <c:v>213.89999999999213</c:v>
                </c:pt>
                <c:pt idx="2140">
                  <c:v>213.99999999999213</c:v>
                </c:pt>
                <c:pt idx="2141">
                  <c:v>214.09999999999212</c:v>
                </c:pt>
                <c:pt idx="2142">
                  <c:v>214.19999999999212</c:v>
                </c:pt>
                <c:pt idx="2143">
                  <c:v>214.29999999999211</c:v>
                </c:pt>
                <c:pt idx="2144">
                  <c:v>214.3999999999921</c:v>
                </c:pt>
                <c:pt idx="2145">
                  <c:v>214.4999999999921</c:v>
                </c:pt>
                <c:pt idx="2146">
                  <c:v>214.59999999999209</c:v>
                </c:pt>
                <c:pt idx="2147">
                  <c:v>214.69999999999209</c:v>
                </c:pt>
                <c:pt idx="2148">
                  <c:v>214.79999999999208</c:v>
                </c:pt>
                <c:pt idx="2149">
                  <c:v>214.89999999999208</c:v>
                </c:pt>
                <c:pt idx="2150">
                  <c:v>214.99999999999207</c:v>
                </c:pt>
                <c:pt idx="2151">
                  <c:v>215.09999999999206</c:v>
                </c:pt>
                <c:pt idx="2152">
                  <c:v>215.19999999999206</c:v>
                </c:pt>
                <c:pt idx="2153">
                  <c:v>215.29999999999205</c:v>
                </c:pt>
                <c:pt idx="2154">
                  <c:v>215.39999999999205</c:v>
                </c:pt>
                <c:pt idx="2155">
                  <c:v>215.49999999999204</c:v>
                </c:pt>
                <c:pt idx="2156">
                  <c:v>215.59999999999204</c:v>
                </c:pt>
                <c:pt idx="2157">
                  <c:v>215.69999999999203</c:v>
                </c:pt>
                <c:pt idx="2158">
                  <c:v>215.79999999999202</c:v>
                </c:pt>
                <c:pt idx="2159">
                  <c:v>215.89999999999202</c:v>
                </c:pt>
                <c:pt idx="2160">
                  <c:v>215.99999999999201</c:v>
                </c:pt>
                <c:pt idx="2161">
                  <c:v>216.09999999999201</c:v>
                </c:pt>
                <c:pt idx="2162">
                  <c:v>216.199999999992</c:v>
                </c:pt>
                <c:pt idx="2163">
                  <c:v>216.299999999992</c:v>
                </c:pt>
                <c:pt idx="2164">
                  <c:v>216.39999999999199</c:v>
                </c:pt>
                <c:pt idx="2165">
                  <c:v>216.49999999999199</c:v>
                </c:pt>
                <c:pt idx="2166">
                  <c:v>216.59999999999198</c:v>
                </c:pt>
                <c:pt idx="2167">
                  <c:v>216.69999999999197</c:v>
                </c:pt>
                <c:pt idx="2168">
                  <c:v>216.79999999999197</c:v>
                </c:pt>
                <c:pt idx="2169">
                  <c:v>216.89999999999196</c:v>
                </c:pt>
                <c:pt idx="2170">
                  <c:v>216.99999999999196</c:v>
                </c:pt>
                <c:pt idx="2171">
                  <c:v>217.09999999999195</c:v>
                </c:pt>
                <c:pt idx="2172">
                  <c:v>217.19999999999195</c:v>
                </c:pt>
                <c:pt idx="2173">
                  <c:v>217.29999999999194</c:v>
                </c:pt>
                <c:pt idx="2174">
                  <c:v>217.39999999999193</c:v>
                </c:pt>
                <c:pt idx="2175">
                  <c:v>217.49999999999193</c:v>
                </c:pt>
                <c:pt idx="2176">
                  <c:v>217.59999999999192</c:v>
                </c:pt>
                <c:pt idx="2177">
                  <c:v>217.69999999999192</c:v>
                </c:pt>
                <c:pt idx="2178">
                  <c:v>217.79999999999191</c:v>
                </c:pt>
                <c:pt idx="2179">
                  <c:v>217.89999999999191</c:v>
                </c:pt>
                <c:pt idx="2180">
                  <c:v>217.9999999999919</c:v>
                </c:pt>
                <c:pt idx="2181">
                  <c:v>218.09999999999189</c:v>
                </c:pt>
                <c:pt idx="2182">
                  <c:v>218.19999999999189</c:v>
                </c:pt>
                <c:pt idx="2183">
                  <c:v>218.29999999999188</c:v>
                </c:pt>
                <c:pt idx="2184">
                  <c:v>218.39999999999188</c:v>
                </c:pt>
                <c:pt idx="2185">
                  <c:v>218.49999999999187</c:v>
                </c:pt>
                <c:pt idx="2186">
                  <c:v>218.59999999999187</c:v>
                </c:pt>
                <c:pt idx="2187">
                  <c:v>218.69999999999186</c:v>
                </c:pt>
                <c:pt idx="2188">
                  <c:v>218.79999999999185</c:v>
                </c:pt>
                <c:pt idx="2189">
                  <c:v>218.89999999999185</c:v>
                </c:pt>
                <c:pt idx="2190">
                  <c:v>218.99999999999184</c:v>
                </c:pt>
                <c:pt idx="2191">
                  <c:v>219.09999999999184</c:v>
                </c:pt>
                <c:pt idx="2192">
                  <c:v>219.19999999999183</c:v>
                </c:pt>
                <c:pt idx="2193">
                  <c:v>219.29999999999183</c:v>
                </c:pt>
                <c:pt idx="2194">
                  <c:v>219.39999999999182</c:v>
                </c:pt>
                <c:pt idx="2195">
                  <c:v>219.49999999999181</c:v>
                </c:pt>
                <c:pt idx="2196">
                  <c:v>219.59999999999181</c:v>
                </c:pt>
                <c:pt idx="2197">
                  <c:v>219.6999999999918</c:v>
                </c:pt>
                <c:pt idx="2198">
                  <c:v>219.7999999999918</c:v>
                </c:pt>
                <c:pt idx="2199">
                  <c:v>219.89999999999179</c:v>
                </c:pt>
                <c:pt idx="2200">
                  <c:v>219.99999999999179</c:v>
                </c:pt>
                <c:pt idx="2201">
                  <c:v>220.09999999999178</c:v>
                </c:pt>
                <c:pt idx="2202">
                  <c:v>220.19999999999177</c:v>
                </c:pt>
                <c:pt idx="2203">
                  <c:v>220.29999999999177</c:v>
                </c:pt>
                <c:pt idx="2204">
                  <c:v>220.39999999999176</c:v>
                </c:pt>
                <c:pt idx="2205">
                  <c:v>220.49999999999176</c:v>
                </c:pt>
                <c:pt idx="2206">
                  <c:v>220.59999999999175</c:v>
                </c:pt>
                <c:pt idx="2207">
                  <c:v>220.69999999999175</c:v>
                </c:pt>
                <c:pt idx="2208">
                  <c:v>220.79999999999174</c:v>
                </c:pt>
                <c:pt idx="2209">
                  <c:v>220.89999999999173</c:v>
                </c:pt>
                <c:pt idx="2210">
                  <c:v>220.99999999999173</c:v>
                </c:pt>
                <c:pt idx="2211">
                  <c:v>221.09999999999172</c:v>
                </c:pt>
                <c:pt idx="2212">
                  <c:v>221.19999999999172</c:v>
                </c:pt>
                <c:pt idx="2213">
                  <c:v>221.29999999999171</c:v>
                </c:pt>
                <c:pt idx="2214">
                  <c:v>221.39999999999171</c:v>
                </c:pt>
                <c:pt idx="2215">
                  <c:v>221.4999999999917</c:v>
                </c:pt>
                <c:pt idx="2216">
                  <c:v>221.5999999999917</c:v>
                </c:pt>
                <c:pt idx="2217">
                  <c:v>221.69999999999169</c:v>
                </c:pt>
                <c:pt idx="2218">
                  <c:v>221.79999999999168</c:v>
                </c:pt>
                <c:pt idx="2219">
                  <c:v>221.89999999999168</c:v>
                </c:pt>
                <c:pt idx="2220">
                  <c:v>221.99999999999167</c:v>
                </c:pt>
                <c:pt idx="2221">
                  <c:v>222.09999999999167</c:v>
                </c:pt>
                <c:pt idx="2222">
                  <c:v>222.19999999999166</c:v>
                </c:pt>
                <c:pt idx="2223">
                  <c:v>222.29999999999166</c:v>
                </c:pt>
                <c:pt idx="2224">
                  <c:v>222.39999999999165</c:v>
                </c:pt>
                <c:pt idx="2225">
                  <c:v>222.49999999999164</c:v>
                </c:pt>
                <c:pt idx="2226">
                  <c:v>222.59999999999164</c:v>
                </c:pt>
                <c:pt idx="2227">
                  <c:v>222.69999999999163</c:v>
                </c:pt>
                <c:pt idx="2228">
                  <c:v>222.79999999999163</c:v>
                </c:pt>
                <c:pt idx="2229">
                  <c:v>222.89999999999162</c:v>
                </c:pt>
                <c:pt idx="2230">
                  <c:v>222.99999999999162</c:v>
                </c:pt>
                <c:pt idx="2231">
                  <c:v>223.09999999999161</c:v>
                </c:pt>
                <c:pt idx="2232">
                  <c:v>223.1999999999916</c:v>
                </c:pt>
                <c:pt idx="2233">
                  <c:v>223.2999999999916</c:v>
                </c:pt>
                <c:pt idx="2234">
                  <c:v>223.39999999999159</c:v>
                </c:pt>
                <c:pt idx="2235">
                  <c:v>223.49999999999159</c:v>
                </c:pt>
                <c:pt idx="2236">
                  <c:v>223.59999999999158</c:v>
                </c:pt>
                <c:pt idx="2237">
                  <c:v>223.69999999999158</c:v>
                </c:pt>
                <c:pt idx="2238">
                  <c:v>223.79999999999157</c:v>
                </c:pt>
                <c:pt idx="2239">
                  <c:v>223.89999999999156</c:v>
                </c:pt>
                <c:pt idx="2240">
                  <c:v>223.99999999999156</c:v>
                </c:pt>
                <c:pt idx="2241">
                  <c:v>224.09999999999155</c:v>
                </c:pt>
                <c:pt idx="2242">
                  <c:v>224.19999999999155</c:v>
                </c:pt>
                <c:pt idx="2243">
                  <c:v>224.29999999999154</c:v>
                </c:pt>
                <c:pt idx="2244">
                  <c:v>224.39999999999154</c:v>
                </c:pt>
                <c:pt idx="2245">
                  <c:v>224.49999999999153</c:v>
                </c:pt>
                <c:pt idx="2246">
                  <c:v>224.59999999999152</c:v>
                </c:pt>
                <c:pt idx="2247">
                  <c:v>224.69999999999152</c:v>
                </c:pt>
                <c:pt idx="2248">
                  <c:v>224.79999999999151</c:v>
                </c:pt>
                <c:pt idx="2249">
                  <c:v>224.89999999999151</c:v>
                </c:pt>
                <c:pt idx="2250">
                  <c:v>224.9999999999915</c:v>
                </c:pt>
                <c:pt idx="2251">
                  <c:v>225.0999999999915</c:v>
                </c:pt>
                <c:pt idx="2252">
                  <c:v>225.19999999999149</c:v>
                </c:pt>
                <c:pt idx="2253">
                  <c:v>225.29999999999148</c:v>
                </c:pt>
                <c:pt idx="2254">
                  <c:v>225.39999999999148</c:v>
                </c:pt>
                <c:pt idx="2255">
                  <c:v>225.49999999999147</c:v>
                </c:pt>
                <c:pt idx="2256">
                  <c:v>225.59999999999147</c:v>
                </c:pt>
                <c:pt idx="2257">
                  <c:v>225.69999999999146</c:v>
                </c:pt>
                <c:pt idx="2258">
                  <c:v>225.79999999999146</c:v>
                </c:pt>
                <c:pt idx="2259">
                  <c:v>225.89999999999145</c:v>
                </c:pt>
                <c:pt idx="2260">
                  <c:v>225.99999999999145</c:v>
                </c:pt>
                <c:pt idx="2261">
                  <c:v>226.09999999999144</c:v>
                </c:pt>
                <c:pt idx="2262">
                  <c:v>226.19999999999143</c:v>
                </c:pt>
                <c:pt idx="2263">
                  <c:v>226.29999999999143</c:v>
                </c:pt>
                <c:pt idx="2264">
                  <c:v>226.39999999999142</c:v>
                </c:pt>
                <c:pt idx="2265">
                  <c:v>226.49999999999142</c:v>
                </c:pt>
                <c:pt idx="2266">
                  <c:v>226.59999999999141</c:v>
                </c:pt>
                <c:pt idx="2267">
                  <c:v>226.69999999999141</c:v>
                </c:pt>
                <c:pt idx="2268">
                  <c:v>226.7999999999914</c:v>
                </c:pt>
                <c:pt idx="2269">
                  <c:v>226.89999999999139</c:v>
                </c:pt>
                <c:pt idx="2270">
                  <c:v>226.99999999999139</c:v>
                </c:pt>
                <c:pt idx="2271">
                  <c:v>227.09999999999138</c:v>
                </c:pt>
                <c:pt idx="2272">
                  <c:v>227.19999999999138</c:v>
                </c:pt>
                <c:pt idx="2273">
                  <c:v>227.29999999999137</c:v>
                </c:pt>
                <c:pt idx="2274">
                  <c:v>227.39999999999137</c:v>
                </c:pt>
                <c:pt idx="2275">
                  <c:v>227.49999999999136</c:v>
                </c:pt>
                <c:pt idx="2276">
                  <c:v>227.59999999999135</c:v>
                </c:pt>
                <c:pt idx="2277">
                  <c:v>227.69999999999135</c:v>
                </c:pt>
                <c:pt idx="2278">
                  <c:v>227.79999999999134</c:v>
                </c:pt>
                <c:pt idx="2279">
                  <c:v>227.89999999999134</c:v>
                </c:pt>
                <c:pt idx="2280">
                  <c:v>227.99999999999133</c:v>
                </c:pt>
                <c:pt idx="2281">
                  <c:v>228.09999999999133</c:v>
                </c:pt>
                <c:pt idx="2282">
                  <c:v>228.19999999999132</c:v>
                </c:pt>
                <c:pt idx="2283">
                  <c:v>228.29999999999131</c:v>
                </c:pt>
                <c:pt idx="2284">
                  <c:v>228.39999999999131</c:v>
                </c:pt>
                <c:pt idx="2285">
                  <c:v>228.4999999999913</c:v>
                </c:pt>
                <c:pt idx="2286">
                  <c:v>228.5999999999913</c:v>
                </c:pt>
                <c:pt idx="2287">
                  <c:v>228.69999999999129</c:v>
                </c:pt>
                <c:pt idx="2288">
                  <c:v>228.79999999999129</c:v>
                </c:pt>
                <c:pt idx="2289">
                  <c:v>228.89999999999128</c:v>
                </c:pt>
                <c:pt idx="2290">
                  <c:v>228.99999999999127</c:v>
                </c:pt>
                <c:pt idx="2291">
                  <c:v>229.09999999999127</c:v>
                </c:pt>
                <c:pt idx="2292">
                  <c:v>229.19999999999126</c:v>
                </c:pt>
                <c:pt idx="2293">
                  <c:v>229.29999999999126</c:v>
                </c:pt>
                <c:pt idx="2294">
                  <c:v>229.39999999999125</c:v>
                </c:pt>
                <c:pt idx="2295">
                  <c:v>229.49999999999125</c:v>
                </c:pt>
                <c:pt idx="2296">
                  <c:v>229.59999999999124</c:v>
                </c:pt>
                <c:pt idx="2297">
                  <c:v>229.69999999999123</c:v>
                </c:pt>
                <c:pt idx="2298">
                  <c:v>229.79999999999123</c:v>
                </c:pt>
                <c:pt idx="2299">
                  <c:v>229.89999999999122</c:v>
                </c:pt>
                <c:pt idx="2300">
                  <c:v>229.99999999999122</c:v>
                </c:pt>
                <c:pt idx="2301">
                  <c:v>230.09999999999121</c:v>
                </c:pt>
                <c:pt idx="2302">
                  <c:v>230.19999999999121</c:v>
                </c:pt>
                <c:pt idx="2303">
                  <c:v>230.2999999999912</c:v>
                </c:pt>
                <c:pt idx="2304">
                  <c:v>230.39999999999119</c:v>
                </c:pt>
                <c:pt idx="2305">
                  <c:v>230.49999999999119</c:v>
                </c:pt>
                <c:pt idx="2306">
                  <c:v>230.59999999999118</c:v>
                </c:pt>
                <c:pt idx="2307">
                  <c:v>230.69999999999118</c:v>
                </c:pt>
                <c:pt idx="2308">
                  <c:v>230.79999999999117</c:v>
                </c:pt>
                <c:pt idx="2309">
                  <c:v>230.89999999999117</c:v>
                </c:pt>
                <c:pt idx="2310">
                  <c:v>230.99999999999116</c:v>
                </c:pt>
                <c:pt idx="2311">
                  <c:v>231.09999999999116</c:v>
                </c:pt>
                <c:pt idx="2312">
                  <c:v>231.19999999999115</c:v>
                </c:pt>
                <c:pt idx="2313">
                  <c:v>231.29999999999114</c:v>
                </c:pt>
                <c:pt idx="2314">
                  <c:v>231.39999999999114</c:v>
                </c:pt>
                <c:pt idx="2315">
                  <c:v>231.49999999999113</c:v>
                </c:pt>
                <c:pt idx="2316">
                  <c:v>231.59999999999113</c:v>
                </c:pt>
                <c:pt idx="2317">
                  <c:v>231.69999999999112</c:v>
                </c:pt>
                <c:pt idx="2318">
                  <c:v>231.79999999999112</c:v>
                </c:pt>
                <c:pt idx="2319">
                  <c:v>231.89999999999111</c:v>
                </c:pt>
                <c:pt idx="2320">
                  <c:v>231.9999999999911</c:v>
                </c:pt>
                <c:pt idx="2321">
                  <c:v>232.0999999999911</c:v>
                </c:pt>
                <c:pt idx="2322">
                  <c:v>232.19999999999109</c:v>
                </c:pt>
                <c:pt idx="2323">
                  <c:v>232.29999999999109</c:v>
                </c:pt>
                <c:pt idx="2324">
                  <c:v>232.39999999999108</c:v>
                </c:pt>
                <c:pt idx="2325">
                  <c:v>232.49999999999108</c:v>
                </c:pt>
                <c:pt idx="2326">
                  <c:v>232.59999999999107</c:v>
                </c:pt>
                <c:pt idx="2327">
                  <c:v>232.69999999999106</c:v>
                </c:pt>
                <c:pt idx="2328">
                  <c:v>232.79999999999106</c:v>
                </c:pt>
                <c:pt idx="2329">
                  <c:v>232.89999999999105</c:v>
                </c:pt>
                <c:pt idx="2330">
                  <c:v>232.99999999999105</c:v>
                </c:pt>
                <c:pt idx="2331">
                  <c:v>233.09999999999104</c:v>
                </c:pt>
                <c:pt idx="2332">
                  <c:v>233.19999999999104</c:v>
                </c:pt>
                <c:pt idx="2333">
                  <c:v>233.29999999999103</c:v>
                </c:pt>
                <c:pt idx="2334">
                  <c:v>233.39999999999102</c:v>
                </c:pt>
                <c:pt idx="2335">
                  <c:v>233.49999999999102</c:v>
                </c:pt>
                <c:pt idx="2336">
                  <c:v>233.59999999999101</c:v>
                </c:pt>
                <c:pt idx="2337">
                  <c:v>233.69999999999101</c:v>
                </c:pt>
                <c:pt idx="2338">
                  <c:v>233.799999999991</c:v>
                </c:pt>
                <c:pt idx="2339">
                  <c:v>233.899999999991</c:v>
                </c:pt>
                <c:pt idx="2340">
                  <c:v>233.99999999999099</c:v>
                </c:pt>
                <c:pt idx="2341">
                  <c:v>234.09999999999098</c:v>
                </c:pt>
                <c:pt idx="2342">
                  <c:v>234.19999999999098</c:v>
                </c:pt>
                <c:pt idx="2343">
                  <c:v>234.29999999999097</c:v>
                </c:pt>
                <c:pt idx="2344">
                  <c:v>234.39999999999097</c:v>
                </c:pt>
                <c:pt idx="2345">
                  <c:v>234.49999999999096</c:v>
                </c:pt>
                <c:pt idx="2346">
                  <c:v>234.59999999999096</c:v>
                </c:pt>
                <c:pt idx="2347">
                  <c:v>234.69999999999095</c:v>
                </c:pt>
                <c:pt idx="2348">
                  <c:v>234.79999999999094</c:v>
                </c:pt>
                <c:pt idx="2349">
                  <c:v>234.89999999999094</c:v>
                </c:pt>
                <c:pt idx="2350">
                  <c:v>234.99999999999093</c:v>
                </c:pt>
                <c:pt idx="2351">
                  <c:v>235.09999999999093</c:v>
                </c:pt>
                <c:pt idx="2352">
                  <c:v>235.19999999999092</c:v>
                </c:pt>
                <c:pt idx="2353">
                  <c:v>235.29999999999092</c:v>
                </c:pt>
                <c:pt idx="2354">
                  <c:v>235.39999999999091</c:v>
                </c:pt>
                <c:pt idx="2355">
                  <c:v>235.49999999999091</c:v>
                </c:pt>
                <c:pt idx="2356">
                  <c:v>235.5999999999909</c:v>
                </c:pt>
                <c:pt idx="2357">
                  <c:v>235.69999999999089</c:v>
                </c:pt>
                <c:pt idx="2358">
                  <c:v>235.79999999999089</c:v>
                </c:pt>
                <c:pt idx="2359">
                  <c:v>235.89999999999088</c:v>
                </c:pt>
                <c:pt idx="2360">
                  <c:v>235.99999999999088</c:v>
                </c:pt>
                <c:pt idx="2361">
                  <c:v>236.09999999999087</c:v>
                </c:pt>
                <c:pt idx="2362">
                  <c:v>236.19999999999087</c:v>
                </c:pt>
                <c:pt idx="2363">
                  <c:v>236.29999999999086</c:v>
                </c:pt>
                <c:pt idx="2364">
                  <c:v>236.39999999999085</c:v>
                </c:pt>
                <c:pt idx="2365">
                  <c:v>236.49999999999085</c:v>
                </c:pt>
                <c:pt idx="2366">
                  <c:v>236.59999999999084</c:v>
                </c:pt>
                <c:pt idx="2367">
                  <c:v>236.69999999999084</c:v>
                </c:pt>
                <c:pt idx="2368">
                  <c:v>236.79999999999083</c:v>
                </c:pt>
                <c:pt idx="2369">
                  <c:v>236.89999999999083</c:v>
                </c:pt>
                <c:pt idx="2370">
                  <c:v>236.99999999999082</c:v>
                </c:pt>
                <c:pt idx="2371">
                  <c:v>237.09999999999081</c:v>
                </c:pt>
                <c:pt idx="2372">
                  <c:v>237.19999999999081</c:v>
                </c:pt>
                <c:pt idx="2373">
                  <c:v>237.2999999999908</c:v>
                </c:pt>
                <c:pt idx="2374">
                  <c:v>237.3999999999908</c:v>
                </c:pt>
                <c:pt idx="2375">
                  <c:v>237.49999999999079</c:v>
                </c:pt>
                <c:pt idx="2376">
                  <c:v>237.59999999999079</c:v>
                </c:pt>
                <c:pt idx="2377">
                  <c:v>237.69999999999078</c:v>
                </c:pt>
                <c:pt idx="2378">
                  <c:v>237.79999999999077</c:v>
                </c:pt>
                <c:pt idx="2379">
                  <c:v>237.89999999999077</c:v>
                </c:pt>
                <c:pt idx="2380">
                  <c:v>237.99999999999076</c:v>
                </c:pt>
                <c:pt idx="2381">
                  <c:v>238.09999999999076</c:v>
                </c:pt>
                <c:pt idx="2382">
                  <c:v>238.19999999999075</c:v>
                </c:pt>
                <c:pt idx="2383">
                  <c:v>238.29999999999075</c:v>
                </c:pt>
                <c:pt idx="2384">
                  <c:v>238.39999999999074</c:v>
                </c:pt>
                <c:pt idx="2385">
                  <c:v>238.49999999999073</c:v>
                </c:pt>
                <c:pt idx="2386">
                  <c:v>238.59999999999073</c:v>
                </c:pt>
                <c:pt idx="2387">
                  <c:v>238.69999999999072</c:v>
                </c:pt>
                <c:pt idx="2388">
                  <c:v>238.79999999999072</c:v>
                </c:pt>
                <c:pt idx="2389">
                  <c:v>238.89999999999071</c:v>
                </c:pt>
                <c:pt idx="2390">
                  <c:v>238.99999999999071</c:v>
                </c:pt>
                <c:pt idx="2391">
                  <c:v>239.0999999999907</c:v>
                </c:pt>
                <c:pt idx="2392">
                  <c:v>239.19999999999069</c:v>
                </c:pt>
                <c:pt idx="2393">
                  <c:v>239.29999999999069</c:v>
                </c:pt>
                <c:pt idx="2394">
                  <c:v>239.39999999999068</c:v>
                </c:pt>
                <c:pt idx="2395">
                  <c:v>239.49999999999068</c:v>
                </c:pt>
                <c:pt idx="2396">
                  <c:v>239.59999999999067</c:v>
                </c:pt>
                <c:pt idx="2397">
                  <c:v>239.69999999999067</c:v>
                </c:pt>
                <c:pt idx="2398">
                  <c:v>239.79999999999066</c:v>
                </c:pt>
                <c:pt idx="2399">
                  <c:v>239.89999999999065</c:v>
                </c:pt>
                <c:pt idx="2400">
                  <c:v>239.99999999999065</c:v>
                </c:pt>
                <c:pt idx="2401">
                  <c:v>240.09999999999064</c:v>
                </c:pt>
                <c:pt idx="2402">
                  <c:v>240.19999999999064</c:v>
                </c:pt>
                <c:pt idx="2403">
                  <c:v>240.29999999999063</c:v>
                </c:pt>
                <c:pt idx="2404">
                  <c:v>240.39999999999063</c:v>
                </c:pt>
                <c:pt idx="2405">
                  <c:v>240.49999999999062</c:v>
                </c:pt>
                <c:pt idx="2406">
                  <c:v>240.59999999999062</c:v>
                </c:pt>
                <c:pt idx="2407">
                  <c:v>240.69999999999061</c:v>
                </c:pt>
                <c:pt idx="2408">
                  <c:v>240.7999999999906</c:v>
                </c:pt>
                <c:pt idx="2409">
                  <c:v>240.8999999999906</c:v>
                </c:pt>
                <c:pt idx="2410">
                  <c:v>240.99999999999059</c:v>
                </c:pt>
                <c:pt idx="2411">
                  <c:v>241.09999999999059</c:v>
                </c:pt>
                <c:pt idx="2412">
                  <c:v>241.19999999999058</c:v>
                </c:pt>
                <c:pt idx="2413">
                  <c:v>241.29999999999058</c:v>
                </c:pt>
                <c:pt idx="2414">
                  <c:v>241.39999999999057</c:v>
                </c:pt>
                <c:pt idx="2415">
                  <c:v>241.49999999999056</c:v>
                </c:pt>
                <c:pt idx="2416">
                  <c:v>241.59999999999056</c:v>
                </c:pt>
                <c:pt idx="2417">
                  <c:v>241.69999999999055</c:v>
                </c:pt>
                <c:pt idx="2418">
                  <c:v>241.79999999999055</c:v>
                </c:pt>
                <c:pt idx="2419">
                  <c:v>241.89999999999054</c:v>
                </c:pt>
                <c:pt idx="2420">
                  <c:v>241.99999999999054</c:v>
                </c:pt>
                <c:pt idx="2421">
                  <c:v>242.09999999999053</c:v>
                </c:pt>
                <c:pt idx="2422">
                  <c:v>242.19999999999052</c:v>
                </c:pt>
                <c:pt idx="2423">
                  <c:v>242.29999999999052</c:v>
                </c:pt>
                <c:pt idx="2424">
                  <c:v>242.39999999999051</c:v>
                </c:pt>
                <c:pt idx="2425">
                  <c:v>242.49999999999051</c:v>
                </c:pt>
                <c:pt idx="2426">
                  <c:v>242.5999999999905</c:v>
                </c:pt>
                <c:pt idx="2427">
                  <c:v>242.6999999999905</c:v>
                </c:pt>
                <c:pt idx="2428">
                  <c:v>242.79999999999049</c:v>
                </c:pt>
                <c:pt idx="2429">
                  <c:v>242.89999999999048</c:v>
                </c:pt>
                <c:pt idx="2430">
                  <c:v>242.99999999999048</c:v>
                </c:pt>
                <c:pt idx="2431">
                  <c:v>243.09999999999047</c:v>
                </c:pt>
                <c:pt idx="2432">
                  <c:v>243.19999999999047</c:v>
                </c:pt>
                <c:pt idx="2433">
                  <c:v>243.29999999999046</c:v>
                </c:pt>
                <c:pt idx="2434">
                  <c:v>243.39999999999046</c:v>
                </c:pt>
                <c:pt idx="2435">
                  <c:v>243.49999999999045</c:v>
                </c:pt>
                <c:pt idx="2436">
                  <c:v>243.59999999999044</c:v>
                </c:pt>
                <c:pt idx="2437">
                  <c:v>243.69999999999044</c:v>
                </c:pt>
                <c:pt idx="2438">
                  <c:v>243.79999999999043</c:v>
                </c:pt>
                <c:pt idx="2439">
                  <c:v>243.89999999999043</c:v>
                </c:pt>
                <c:pt idx="2440">
                  <c:v>243.99999999999042</c:v>
                </c:pt>
                <c:pt idx="2441">
                  <c:v>244.09999999999042</c:v>
                </c:pt>
                <c:pt idx="2442">
                  <c:v>244.19999999999041</c:v>
                </c:pt>
                <c:pt idx="2443">
                  <c:v>244.2999999999904</c:v>
                </c:pt>
                <c:pt idx="2444">
                  <c:v>244.3999999999904</c:v>
                </c:pt>
                <c:pt idx="2445">
                  <c:v>244.49999999999039</c:v>
                </c:pt>
                <c:pt idx="2446">
                  <c:v>244.59999999999039</c:v>
                </c:pt>
                <c:pt idx="2447">
                  <c:v>244.69999999999038</c:v>
                </c:pt>
                <c:pt idx="2448">
                  <c:v>244.79999999999038</c:v>
                </c:pt>
                <c:pt idx="2449">
                  <c:v>244.89999999999037</c:v>
                </c:pt>
                <c:pt idx="2450">
                  <c:v>244.99999999999037</c:v>
                </c:pt>
                <c:pt idx="2451">
                  <c:v>245.09999999999036</c:v>
                </c:pt>
                <c:pt idx="2452">
                  <c:v>245.19999999999035</c:v>
                </c:pt>
                <c:pt idx="2453">
                  <c:v>245.29999999999035</c:v>
                </c:pt>
                <c:pt idx="2454">
                  <c:v>245.39999999999034</c:v>
                </c:pt>
                <c:pt idx="2455">
                  <c:v>245.49999999999034</c:v>
                </c:pt>
                <c:pt idx="2456">
                  <c:v>245.59999999999033</c:v>
                </c:pt>
                <c:pt idx="2457">
                  <c:v>245.69999999999033</c:v>
                </c:pt>
                <c:pt idx="2458">
                  <c:v>245.79999999999032</c:v>
                </c:pt>
                <c:pt idx="2459">
                  <c:v>245.89999999999031</c:v>
                </c:pt>
                <c:pt idx="2460">
                  <c:v>245.99999999999031</c:v>
                </c:pt>
                <c:pt idx="2461">
                  <c:v>246.0999999999903</c:v>
                </c:pt>
                <c:pt idx="2462">
                  <c:v>246.1999999999903</c:v>
                </c:pt>
                <c:pt idx="2463">
                  <c:v>246.29999999999029</c:v>
                </c:pt>
                <c:pt idx="2464">
                  <c:v>246.39999999999029</c:v>
                </c:pt>
                <c:pt idx="2465">
                  <c:v>246.49999999999028</c:v>
                </c:pt>
                <c:pt idx="2466">
                  <c:v>246.59999999999027</c:v>
                </c:pt>
                <c:pt idx="2467">
                  <c:v>246.69999999999027</c:v>
                </c:pt>
                <c:pt idx="2468">
                  <c:v>246.79999999999026</c:v>
                </c:pt>
                <c:pt idx="2469">
                  <c:v>246.89999999999026</c:v>
                </c:pt>
                <c:pt idx="2470">
                  <c:v>246.99999999999025</c:v>
                </c:pt>
                <c:pt idx="2471">
                  <c:v>247.09999999999025</c:v>
                </c:pt>
                <c:pt idx="2472">
                  <c:v>247.19999999999024</c:v>
                </c:pt>
                <c:pt idx="2473">
                  <c:v>247.29999999999023</c:v>
                </c:pt>
                <c:pt idx="2474">
                  <c:v>247.39999999999023</c:v>
                </c:pt>
                <c:pt idx="2475">
                  <c:v>247.49999999999022</c:v>
                </c:pt>
                <c:pt idx="2476">
                  <c:v>247.59999999999022</c:v>
                </c:pt>
                <c:pt idx="2477">
                  <c:v>247.69999999999021</c:v>
                </c:pt>
                <c:pt idx="2478">
                  <c:v>247.79999999999021</c:v>
                </c:pt>
                <c:pt idx="2479">
                  <c:v>247.8999999999902</c:v>
                </c:pt>
                <c:pt idx="2480">
                  <c:v>247.99999999999019</c:v>
                </c:pt>
                <c:pt idx="2481">
                  <c:v>248.09999999999019</c:v>
                </c:pt>
                <c:pt idx="2482">
                  <c:v>248.19999999999018</c:v>
                </c:pt>
                <c:pt idx="2483">
                  <c:v>248.29999999999018</c:v>
                </c:pt>
                <c:pt idx="2484">
                  <c:v>248.39999999999017</c:v>
                </c:pt>
                <c:pt idx="2485">
                  <c:v>248.49999999999017</c:v>
                </c:pt>
                <c:pt idx="2486">
                  <c:v>248.59999999999016</c:v>
                </c:pt>
                <c:pt idx="2487">
                  <c:v>248.69999999999015</c:v>
                </c:pt>
                <c:pt idx="2488">
                  <c:v>248.79999999999015</c:v>
                </c:pt>
                <c:pt idx="2489">
                  <c:v>248.89999999999014</c:v>
                </c:pt>
                <c:pt idx="2490">
                  <c:v>248.99999999999014</c:v>
                </c:pt>
                <c:pt idx="2491">
                  <c:v>249.09999999999013</c:v>
                </c:pt>
                <c:pt idx="2492">
                  <c:v>249.19999999999013</c:v>
                </c:pt>
                <c:pt idx="2493">
                  <c:v>249.29999999999012</c:v>
                </c:pt>
                <c:pt idx="2494">
                  <c:v>249.39999999999011</c:v>
                </c:pt>
                <c:pt idx="2495">
                  <c:v>249.49999999999011</c:v>
                </c:pt>
                <c:pt idx="2496">
                  <c:v>249.5999999999901</c:v>
                </c:pt>
                <c:pt idx="2497">
                  <c:v>249.6999999999901</c:v>
                </c:pt>
                <c:pt idx="2498">
                  <c:v>249.79999999999009</c:v>
                </c:pt>
                <c:pt idx="2499">
                  <c:v>249.89999999999009</c:v>
                </c:pt>
                <c:pt idx="2500">
                  <c:v>249.99999999999008</c:v>
                </c:pt>
                <c:pt idx="2501">
                  <c:v>250.09999999999008</c:v>
                </c:pt>
                <c:pt idx="2502">
                  <c:v>250.19999999999007</c:v>
                </c:pt>
                <c:pt idx="2503">
                  <c:v>250.29999999999006</c:v>
                </c:pt>
                <c:pt idx="2504">
                  <c:v>250.39999999999006</c:v>
                </c:pt>
                <c:pt idx="2505">
                  <c:v>250.49999999999005</c:v>
                </c:pt>
                <c:pt idx="2506">
                  <c:v>250.59999999999005</c:v>
                </c:pt>
                <c:pt idx="2507">
                  <c:v>250.69999999999004</c:v>
                </c:pt>
                <c:pt idx="2508">
                  <c:v>250.79999999999004</c:v>
                </c:pt>
                <c:pt idx="2509">
                  <c:v>250.89999999999003</c:v>
                </c:pt>
                <c:pt idx="2510">
                  <c:v>250.99999999999002</c:v>
                </c:pt>
                <c:pt idx="2511">
                  <c:v>251.09999999999002</c:v>
                </c:pt>
                <c:pt idx="2512">
                  <c:v>251.19999999999001</c:v>
                </c:pt>
                <c:pt idx="2513">
                  <c:v>251.29999999999001</c:v>
                </c:pt>
                <c:pt idx="2514">
                  <c:v>251.39999999999</c:v>
                </c:pt>
                <c:pt idx="2515">
                  <c:v>251.49999999999</c:v>
                </c:pt>
                <c:pt idx="2516">
                  <c:v>251.59999999998999</c:v>
                </c:pt>
                <c:pt idx="2517">
                  <c:v>251.69999999998998</c:v>
                </c:pt>
                <c:pt idx="2518">
                  <c:v>251.79999999998998</c:v>
                </c:pt>
                <c:pt idx="2519">
                  <c:v>251.89999999998997</c:v>
                </c:pt>
                <c:pt idx="2520">
                  <c:v>251.99999999998997</c:v>
                </c:pt>
                <c:pt idx="2521">
                  <c:v>252.09999999998996</c:v>
                </c:pt>
                <c:pt idx="2522">
                  <c:v>252.19999999998996</c:v>
                </c:pt>
                <c:pt idx="2523">
                  <c:v>252.29999999998995</c:v>
                </c:pt>
                <c:pt idx="2524">
                  <c:v>252.39999999998994</c:v>
                </c:pt>
                <c:pt idx="2525">
                  <c:v>252.49999999998994</c:v>
                </c:pt>
                <c:pt idx="2526">
                  <c:v>252.59999999998993</c:v>
                </c:pt>
                <c:pt idx="2527">
                  <c:v>252.69999999998993</c:v>
                </c:pt>
                <c:pt idx="2528">
                  <c:v>252.79999999998992</c:v>
                </c:pt>
                <c:pt idx="2529">
                  <c:v>252.89999999998992</c:v>
                </c:pt>
                <c:pt idx="2530">
                  <c:v>252.99999999998991</c:v>
                </c:pt>
                <c:pt idx="2531">
                  <c:v>253.0999999999899</c:v>
                </c:pt>
                <c:pt idx="2532">
                  <c:v>253.1999999999899</c:v>
                </c:pt>
                <c:pt idx="2533">
                  <c:v>253.29999999998989</c:v>
                </c:pt>
                <c:pt idx="2534">
                  <c:v>253.39999999998989</c:v>
                </c:pt>
                <c:pt idx="2535">
                  <c:v>253.49999999998988</c:v>
                </c:pt>
                <c:pt idx="2536">
                  <c:v>253.59999999998988</c:v>
                </c:pt>
                <c:pt idx="2537">
                  <c:v>253.69999999998987</c:v>
                </c:pt>
                <c:pt idx="2538">
                  <c:v>253.79999999998986</c:v>
                </c:pt>
                <c:pt idx="2539">
                  <c:v>253.89999999998986</c:v>
                </c:pt>
                <c:pt idx="2540">
                  <c:v>253.99999999998985</c:v>
                </c:pt>
                <c:pt idx="2541">
                  <c:v>254.09999999998985</c:v>
                </c:pt>
                <c:pt idx="2542">
                  <c:v>254.19999999998984</c:v>
                </c:pt>
                <c:pt idx="2543">
                  <c:v>254.29999999998984</c:v>
                </c:pt>
                <c:pt idx="2544">
                  <c:v>254.39999999998983</c:v>
                </c:pt>
                <c:pt idx="2545">
                  <c:v>254.49999999998983</c:v>
                </c:pt>
                <c:pt idx="2546">
                  <c:v>254.59999999998982</c:v>
                </c:pt>
                <c:pt idx="2547">
                  <c:v>254.69999999998981</c:v>
                </c:pt>
                <c:pt idx="2548">
                  <c:v>254.79999999998981</c:v>
                </c:pt>
                <c:pt idx="2549">
                  <c:v>254.8999999999898</c:v>
                </c:pt>
                <c:pt idx="2550">
                  <c:v>254.9999999999898</c:v>
                </c:pt>
                <c:pt idx="2551">
                  <c:v>255.09999999998979</c:v>
                </c:pt>
                <c:pt idx="2552">
                  <c:v>255.19999999998979</c:v>
                </c:pt>
                <c:pt idx="2553">
                  <c:v>255.29999999998978</c:v>
                </c:pt>
                <c:pt idx="2554">
                  <c:v>255.39999999998977</c:v>
                </c:pt>
                <c:pt idx="2555">
                  <c:v>255.49999999998977</c:v>
                </c:pt>
                <c:pt idx="2556">
                  <c:v>255.59999999998976</c:v>
                </c:pt>
                <c:pt idx="2557">
                  <c:v>255.69999999998976</c:v>
                </c:pt>
                <c:pt idx="2558">
                  <c:v>255.79999999998975</c:v>
                </c:pt>
                <c:pt idx="2559">
                  <c:v>255.89999999998975</c:v>
                </c:pt>
                <c:pt idx="2560">
                  <c:v>255.99999999998974</c:v>
                </c:pt>
                <c:pt idx="2561">
                  <c:v>256.09999999998973</c:v>
                </c:pt>
                <c:pt idx="2562">
                  <c:v>256.19999999998976</c:v>
                </c:pt>
                <c:pt idx="2563">
                  <c:v>256.29999999998978</c:v>
                </c:pt>
                <c:pt idx="2564">
                  <c:v>256.3999999999898</c:v>
                </c:pt>
                <c:pt idx="2565">
                  <c:v>256.49999999998983</c:v>
                </c:pt>
                <c:pt idx="2566">
                  <c:v>256.59999999998985</c:v>
                </c:pt>
                <c:pt idx="2567">
                  <c:v>256.69999999998987</c:v>
                </c:pt>
                <c:pt idx="2568">
                  <c:v>256.79999999998989</c:v>
                </c:pt>
                <c:pt idx="2569">
                  <c:v>256.89999999998992</c:v>
                </c:pt>
                <c:pt idx="2570">
                  <c:v>256.99999999998994</c:v>
                </c:pt>
                <c:pt idx="2571">
                  <c:v>257.09999999998996</c:v>
                </c:pt>
                <c:pt idx="2572">
                  <c:v>257.19999999998998</c:v>
                </c:pt>
                <c:pt idx="2573">
                  <c:v>257.29999999999001</c:v>
                </c:pt>
                <c:pt idx="2574">
                  <c:v>257.39999999999003</c:v>
                </c:pt>
                <c:pt idx="2575">
                  <c:v>257.49999999999005</c:v>
                </c:pt>
                <c:pt idx="2576">
                  <c:v>257.59999999999008</c:v>
                </c:pt>
                <c:pt idx="2577">
                  <c:v>257.6999999999901</c:v>
                </c:pt>
                <c:pt idx="2578">
                  <c:v>257.79999999999012</c:v>
                </c:pt>
                <c:pt idx="2579">
                  <c:v>257.89999999999014</c:v>
                </c:pt>
                <c:pt idx="2580">
                  <c:v>257.99999999999017</c:v>
                </c:pt>
                <c:pt idx="2581">
                  <c:v>258.09999999999019</c:v>
                </c:pt>
                <c:pt idx="2582">
                  <c:v>258.19999999999021</c:v>
                </c:pt>
                <c:pt idx="2583">
                  <c:v>258.29999999999023</c:v>
                </c:pt>
                <c:pt idx="2584">
                  <c:v>258.39999999999026</c:v>
                </c:pt>
                <c:pt idx="2585">
                  <c:v>258.49999999999028</c:v>
                </c:pt>
                <c:pt idx="2586">
                  <c:v>258.5999999999903</c:v>
                </c:pt>
                <c:pt idx="2587">
                  <c:v>258.69999999999033</c:v>
                </c:pt>
                <c:pt idx="2588">
                  <c:v>258.79999999999035</c:v>
                </c:pt>
                <c:pt idx="2589">
                  <c:v>258.89999999999037</c:v>
                </c:pt>
                <c:pt idx="2590">
                  <c:v>258.99999999999039</c:v>
                </c:pt>
                <c:pt idx="2591">
                  <c:v>259.09999999999042</c:v>
                </c:pt>
                <c:pt idx="2592">
                  <c:v>259.19999999999044</c:v>
                </c:pt>
                <c:pt idx="2593">
                  <c:v>259.29999999999046</c:v>
                </c:pt>
                <c:pt idx="2594">
                  <c:v>259.39999999999048</c:v>
                </c:pt>
                <c:pt idx="2595">
                  <c:v>259.49999999999051</c:v>
                </c:pt>
                <c:pt idx="2596">
                  <c:v>259.59999999999053</c:v>
                </c:pt>
                <c:pt idx="2597">
                  <c:v>259.69999999999055</c:v>
                </c:pt>
                <c:pt idx="2598">
                  <c:v>259.79999999999058</c:v>
                </c:pt>
                <c:pt idx="2599">
                  <c:v>259.8999999999906</c:v>
                </c:pt>
                <c:pt idx="2600">
                  <c:v>259.99999999999062</c:v>
                </c:pt>
                <c:pt idx="2601">
                  <c:v>260.09999999999064</c:v>
                </c:pt>
                <c:pt idx="2602">
                  <c:v>260.19999999999067</c:v>
                </c:pt>
                <c:pt idx="2603">
                  <c:v>260.29999999999069</c:v>
                </c:pt>
                <c:pt idx="2604">
                  <c:v>260.39999999999071</c:v>
                </c:pt>
                <c:pt idx="2605">
                  <c:v>260.49999999999073</c:v>
                </c:pt>
                <c:pt idx="2606">
                  <c:v>260.59999999999076</c:v>
                </c:pt>
                <c:pt idx="2607">
                  <c:v>260.69999999999078</c:v>
                </c:pt>
                <c:pt idx="2608">
                  <c:v>260.7999999999908</c:v>
                </c:pt>
                <c:pt idx="2609">
                  <c:v>260.89999999999083</c:v>
                </c:pt>
                <c:pt idx="2610">
                  <c:v>260.99999999999085</c:v>
                </c:pt>
                <c:pt idx="2611">
                  <c:v>261.09999999999087</c:v>
                </c:pt>
                <c:pt idx="2612">
                  <c:v>261.19999999999089</c:v>
                </c:pt>
                <c:pt idx="2613">
                  <c:v>261.29999999999092</c:v>
                </c:pt>
                <c:pt idx="2614">
                  <c:v>261.39999999999094</c:v>
                </c:pt>
                <c:pt idx="2615">
                  <c:v>261.49999999999096</c:v>
                </c:pt>
                <c:pt idx="2616">
                  <c:v>261.59999999999098</c:v>
                </c:pt>
                <c:pt idx="2617">
                  <c:v>261.69999999999101</c:v>
                </c:pt>
                <c:pt idx="2618">
                  <c:v>261.79999999999103</c:v>
                </c:pt>
                <c:pt idx="2619">
                  <c:v>261.89999999999105</c:v>
                </c:pt>
                <c:pt idx="2620">
                  <c:v>261.99999999999108</c:v>
                </c:pt>
                <c:pt idx="2621">
                  <c:v>262.0999999999911</c:v>
                </c:pt>
                <c:pt idx="2622">
                  <c:v>262.19999999999112</c:v>
                </c:pt>
                <c:pt idx="2623">
                  <c:v>262.29999999999114</c:v>
                </c:pt>
                <c:pt idx="2624">
                  <c:v>262.39999999999117</c:v>
                </c:pt>
                <c:pt idx="2625">
                  <c:v>262.49999999999119</c:v>
                </c:pt>
                <c:pt idx="2626">
                  <c:v>262.59999999999121</c:v>
                </c:pt>
                <c:pt idx="2627">
                  <c:v>262.69999999999123</c:v>
                </c:pt>
                <c:pt idx="2628">
                  <c:v>262.79999999999126</c:v>
                </c:pt>
                <c:pt idx="2629">
                  <c:v>262.89999999999128</c:v>
                </c:pt>
                <c:pt idx="2630">
                  <c:v>262.9999999999913</c:v>
                </c:pt>
                <c:pt idx="2631">
                  <c:v>263.09999999999133</c:v>
                </c:pt>
                <c:pt idx="2632">
                  <c:v>263.19999999999135</c:v>
                </c:pt>
                <c:pt idx="2633">
                  <c:v>263.29999999999137</c:v>
                </c:pt>
                <c:pt idx="2634">
                  <c:v>263.39999999999139</c:v>
                </c:pt>
                <c:pt idx="2635">
                  <c:v>263.49999999999142</c:v>
                </c:pt>
                <c:pt idx="2636">
                  <c:v>263.59999999999144</c:v>
                </c:pt>
                <c:pt idx="2637">
                  <c:v>263.69999999999146</c:v>
                </c:pt>
                <c:pt idx="2638">
                  <c:v>263.79999999999148</c:v>
                </c:pt>
                <c:pt idx="2639">
                  <c:v>263.89999999999151</c:v>
                </c:pt>
                <c:pt idx="2640">
                  <c:v>263.99999999999153</c:v>
                </c:pt>
                <c:pt idx="2641">
                  <c:v>264.09999999999155</c:v>
                </c:pt>
                <c:pt idx="2642">
                  <c:v>264.19999999999158</c:v>
                </c:pt>
                <c:pt idx="2643">
                  <c:v>264.2999999999916</c:v>
                </c:pt>
                <c:pt idx="2644">
                  <c:v>264.39999999999162</c:v>
                </c:pt>
                <c:pt idx="2645">
                  <c:v>264.49999999999164</c:v>
                </c:pt>
                <c:pt idx="2646">
                  <c:v>264.59999999999167</c:v>
                </c:pt>
                <c:pt idx="2647">
                  <c:v>264.69999999999169</c:v>
                </c:pt>
                <c:pt idx="2648">
                  <c:v>264.79999999999171</c:v>
                </c:pt>
                <c:pt idx="2649">
                  <c:v>264.89999999999173</c:v>
                </c:pt>
                <c:pt idx="2650">
                  <c:v>264.99999999999176</c:v>
                </c:pt>
                <c:pt idx="2651">
                  <c:v>265.09999999999178</c:v>
                </c:pt>
                <c:pt idx="2652">
                  <c:v>265.1999999999918</c:v>
                </c:pt>
                <c:pt idx="2653">
                  <c:v>265.29999999999183</c:v>
                </c:pt>
                <c:pt idx="2654">
                  <c:v>265.39999999999185</c:v>
                </c:pt>
                <c:pt idx="2655">
                  <c:v>265.49999999999187</c:v>
                </c:pt>
                <c:pt idx="2656">
                  <c:v>265.59999999999189</c:v>
                </c:pt>
                <c:pt idx="2657">
                  <c:v>265.69999999999192</c:v>
                </c:pt>
                <c:pt idx="2658">
                  <c:v>265.79999999999194</c:v>
                </c:pt>
                <c:pt idx="2659">
                  <c:v>265.89999999999196</c:v>
                </c:pt>
                <c:pt idx="2660">
                  <c:v>265.99999999999199</c:v>
                </c:pt>
                <c:pt idx="2661">
                  <c:v>266.09999999999201</c:v>
                </c:pt>
                <c:pt idx="2662">
                  <c:v>266.19999999999203</c:v>
                </c:pt>
                <c:pt idx="2663">
                  <c:v>266.29999999999205</c:v>
                </c:pt>
                <c:pt idx="2664">
                  <c:v>266.39999999999208</c:v>
                </c:pt>
                <c:pt idx="2665">
                  <c:v>266.4999999999921</c:v>
                </c:pt>
                <c:pt idx="2666">
                  <c:v>266.59999999999212</c:v>
                </c:pt>
                <c:pt idx="2667">
                  <c:v>266.69999999999214</c:v>
                </c:pt>
                <c:pt idx="2668">
                  <c:v>266.79999999999217</c:v>
                </c:pt>
                <c:pt idx="2669">
                  <c:v>266.89999999999219</c:v>
                </c:pt>
                <c:pt idx="2670">
                  <c:v>266.99999999999221</c:v>
                </c:pt>
                <c:pt idx="2671">
                  <c:v>267.09999999999224</c:v>
                </c:pt>
                <c:pt idx="2672">
                  <c:v>267.19999999999226</c:v>
                </c:pt>
                <c:pt idx="2673">
                  <c:v>267.29999999999228</c:v>
                </c:pt>
                <c:pt idx="2674">
                  <c:v>267.3999999999923</c:v>
                </c:pt>
                <c:pt idx="2675">
                  <c:v>267.49999999999233</c:v>
                </c:pt>
                <c:pt idx="2676">
                  <c:v>267.59999999999235</c:v>
                </c:pt>
                <c:pt idx="2677">
                  <c:v>267.69999999999237</c:v>
                </c:pt>
                <c:pt idx="2678">
                  <c:v>267.79999999999239</c:v>
                </c:pt>
                <c:pt idx="2679">
                  <c:v>267.89999999999242</c:v>
                </c:pt>
                <c:pt idx="2680">
                  <c:v>267.99999999999244</c:v>
                </c:pt>
                <c:pt idx="2681">
                  <c:v>268.09999999999246</c:v>
                </c:pt>
                <c:pt idx="2682">
                  <c:v>268.19999999999249</c:v>
                </c:pt>
                <c:pt idx="2683">
                  <c:v>268.29999999999251</c:v>
                </c:pt>
                <c:pt idx="2684">
                  <c:v>268.39999999999253</c:v>
                </c:pt>
                <c:pt idx="2685">
                  <c:v>268.49999999999255</c:v>
                </c:pt>
                <c:pt idx="2686">
                  <c:v>268.59999999999258</c:v>
                </c:pt>
                <c:pt idx="2687">
                  <c:v>268.6999999999926</c:v>
                </c:pt>
                <c:pt idx="2688">
                  <c:v>268.79999999999262</c:v>
                </c:pt>
                <c:pt idx="2689">
                  <c:v>268.89999999999264</c:v>
                </c:pt>
                <c:pt idx="2690">
                  <c:v>268.99999999999267</c:v>
                </c:pt>
                <c:pt idx="2691">
                  <c:v>269.09999999999269</c:v>
                </c:pt>
                <c:pt idx="2692">
                  <c:v>269.19999999999271</c:v>
                </c:pt>
                <c:pt idx="2693">
                  <c:v>269.29999999999274</c:v>
                </c:pt>
                <c:pt idx="2694">
                  <c:v>269.39999999999276</c:v>
                </c:pt>
                <c:pt idx="2695">
                  <c:v>269.49999999999278</c:v>
                </c:pt>
                <c:pt idx="2696">
                  <c:v>269.5999999999928</c:v>
                </c:pt>
                <c:pt idx="2697">
                  <c:v>269.69999999999283</c:v>
                </c:pt>
                <c:pt idx="2698">
                  <c:v>269.79999999999285</c:v>
                </c:pt>
                <c:pt idx="2699">
                  <c:v>269.89999999999287</c:v>
                </c:pt>
                <c:pt idx="2700">
                  <c:v>269.99999999999289</c:v>
                </c:pt>
                <c:pt idx="2701">
                  <c:v>270.09999999999292</c:v>
                </c:pt>
                <c:pt idx="2702">
                  <c:v>270.19999999999294</c:v>
                </c:pt>
                <c:pt idx="2703">
                  <c:v>270.29999999999296</c:v>
                </c:pt>
                <c:pt idx="2704">
                  <c:v>270.39999999999299</c:v>
                </c:pt>
                <c:pt idx="2705">
                  <c:v>270.49999999999301</c:v>
                </c:pt>
                <c:pt idx="2706">
                  <c:v>270.59999999999303</c:v>
                </c:pt>
                <c:pt idx="2707">
                  <c:v>270.69999999999305</c:v>
                </c:pt>
                <c:pt idx="2708">
                  <c:v>270.79999999999308</c:v>
                </c:pt>
                <c:pt idx="2709">
                  <c:v>270.8999999999931</c:v>
                </c:pt>
                <c:pt idx="2710">
                  <c:v>270.99999999999312</c:v>
                </c:pt>
                <c:pt idx="2711">
                  <c:v>271.09999999999314</c:v>
                </c:pt>
                <c:pt idx="2712">
                  <c:v>271.19999999999317</c:v>
                </c:pt>
                <c:pt idx="2713">
                  <c:v>271.29999999999319</c:v>
                </c:pt>
                <c:pt idx="2714">
                  <c:v>271.39999999999321</c:v>
                </c:pt>
                <c:pt idx="2715">
                  <c:v>271.49999999999324</c:v>
                </c:pt>
                <c:pt idx="2716">
                  <c:v>271.59999999999326</c:v>
                </c:pt>
                <c:pt idx="2717">
                  <c:v>271.69999999999328</c:v>
                </c:pt>
                <c:pt idx="2718">
                  <c:v>271.7999999999933</c:v>
                </c:pt>
                <c:pt idx="2719">
                  <c:v>271.89999999999333</c:v>
                </c:pt>
                <c:pt idx="2720">
                  <c:v>271.99999999999335</c:v>
                </c:pt>
                <c:pt idx="2721">
                  <c:v>272.09999999999337</c:v>
                </c:pt>
                <c:pt idx="2722">
                  <c:v>272.19999999999339</c:v>
                </c:pt>
                <c:pt idx="2723">
                  <c:v>272.29999999999342</c:v>
                </c:pt>
                <c:pt idx="2724">
                  <c:v>272.39999999999344</c:v>
                </c:pt>
                <c:pt idx="2725">
                  <c:v>272.49999999999346</c:v>
                </c:pt>
                <c:pt idx="2726">
                  <c:v>272.59999999999349</c:v>
                </c:pt>
                <c:pt idx="2727">
                  <c:v>272.69999999999351</c:v>
                </c:pt>
                <c:pt idx="2728">
                  <c:v>272.79999999999353</c:v>
                </c:pt>
                <c:pt idx="2729">
                  <c:v>272.89999999999355</c:v>
                </c:pt>
                <c:pt idx="2730">
                  <c:v>272.99999999999358</c:v>
                </c:pt>
                <c:pt idx="2731">
                  <c:v>273.0999999999936</c:v>
                </c:pt>
                <c:pt idx="2732">
                  <c:v>273.19999999999362</c:v>
                </c:pt>
                <c:pt idx="2733">
                  <c:v>273.29999999999364</c:v>
                </c:pt>
                <c:pt idx="2734">
                  <c:v>273.39999999999367</c:v>
                </c:pt>
                <c:pt idx="2735">
                  <c:v>273.49999999999369</c:v>
                </c:pt>
                <c:pt idx="2736">
                  <c:v>273.59999999999371</c:v>
                </c:pt>
                <c:pt idx="2737">
                  <c:v>273.69999999999374</c:v>
                </c:pt>
                <c:pt idx="2738">
                  <c:v>273.79999999999376</c:v>
                </c:pt>
                <c:pt idx="2739">
                  <c:v>273.89999999999378</c:v>
                </c:pt>
                <c:pt idx="2740">
                  <c:v>273.9999999999938</c:v>
                </c:pt>
                <c:pt idx="2741">
                  <c:v>274.09999999999383</c:v>
                </c:pt>
                <c:pt idx="2742">
                  <c:v>274.19999999999385</c:v>
                </c:pt>
                <c:pt idx="2743">
                  <c:v>274.29999999999387</c:v>
                </c:pt>
                <c:pt idx="2744">
                  <c:v>274.3999999999939</c:v>
                </c:pt>
                <c:pt idx="2745">
                  <c:v>274.49999999999392</c:v>
                </c:pt>
                <c:pt idx="2746">
                  <c:v>274.59999999999394</c:v>
                </c:pt>
                <c:pt idx="2747">
                  <c:v>274.69999999999396</c:v>
                </c:pt>
                <c:pt idx="2748">
                  <c:v>274.79999999999399</c:v>
                </c:pt>
                <c:pt idx="2749">
                  <c:v>274.89999999999401</c:v>
                </c:pt>
                <c:pt idx="2750">
                  <c:v>274.99999999999403</c:v>
                </c:pt>
                <c:pt idx="2751">
                  <c:v>275.09999999999405</c:v>
                </c:pt>
                <c:pt idx="2752">
                  <c:v>275.19999999999408</c:v>
                </c:pt>
                <c:pt idx="2753">
                  <c:v>275.2999999999941</c:v>
                </c:pt>
                <c:pt idx="2754">
                  <c:v>275.39999999999412</c:v>
                </c:pt>
                <c:pt idx="2755">
                  <c:v>275.49999999999415</c:v>
                </c:pt>
                <c:pt idx="2756">
                  <c:v>275.59999999999417</c:v>
                </c:pt>
                <c:pt idx="2757">
                  <c:v>275.69999999999419</c:v>
                </c:pt>
                <c:pt idx="2758">
                  <c:v>275.79999999999421</c:v>
                </c:pt>
                <c:pt idx="2759">
                  <c:v>275.89999999999424</c:v>
                </c:pt>
                <c:pt idx="2760">
                  <c:v>275.99999999999426</c:v>
                </c:pt>
                <c:pt idx="2761">
                  <c:v>276.09999999999428</c:v>
                </c:pt>
                <c:pt idx="2762">
                  <c:v>276.1999999999943</c:v>
                </c:pt>
                <c:pt idx="2763">
                  <c:v>276.29999999999433</c:v>
                </c:pt>
                <c:pt idx="2764">
                  <c:v>276.39999999999435</c:v>
                </c:pt>
                <c:pt idx="2765">
                  <c:v>276.49999999999437</c:v>
                </c:pt>
                <c:pt idx="2766">
                  <c:v>276.5999999999944</c:v>
                </c:pt>
                <c:pt idx="2767">
                  <c:v>276.69999999999442</c:v>
                </c:pt>
                <c:pt idx="2768">
                  <c:v>276.79999999999444</c:v>
                </c:pt>
                <c:pt idx="2769">
                  <c:v>276.89999999999446</c:v>
                </c:pt>
                <c:pt idx="2770">
                  <c:v>276.99999999999449</c:v>
                </c:pt>
                <c:pt idx="2771">
                  <c:v>277.09999999999451</c:v>
                </c:pt>
                <c:pt idx="2772">
                  <c:v>277.19999999999453</c:v>
                </c:pt>
                <c:pt idx="2773">
                  <c:v>277.29999999999455</c:v>
                </c:pt>
                <c:pt idx="2774">
                  <c:v>277.39999999999458</c:v>
                </c:pt>
                <c:pt idx="2775">
                  <c:v>277.4999999999946</c:v>
                </c:pt>
                <c:pt idx="2776">
                  <c:v>277.59999999999462</c:v>
                </c:pt>
                <c:pt idx="2777">
                  <c:v>277.69999999999465</c:v>
                </c:pt>
                <c:pt idx="2778">
                  <c:v>277.79999999999467</c:v>
                </c:pt>
                <c:pt idx="2779">
                  <c:v>277.89999999999469</c:v>
                </c:pt>
                <c:pt idx="2780">
                  <c:v>277.99999999999471</c:v>
                </c:pt>
                <c:pt idx="2781">
                  <c:v>278.09999999999474</c:v>
                </c:pt>
                <c:pt idx="2782">
                  <c:v>278.19999999999476</c:v>
                </c:pt>
                <c:pt idx="2783">
                  <c:v>278.29999999999478</c:v>
                </c:pt>
                <c:pt idx="2784">
                  <c:v>278.3999999999948</c:v>
                </c:pt>
                <c:pt idx="2785">
                  <c:v>278.49999999999483</c:v>
                </c:pt>
                <c:pt idx="2786">
                  <c:v>278.59999999999485</c:v>
                </c:pt>
                <c:pt idx="2787">
                  <c:v>278.69999999999487</c:v>
                </c:pt>
                <c:pt idx="2788">
                  <c:v>278.7999999999949</c:v>
                </c:pt>
                <c:pt idx="2789">
                  <c:v>278.89999999999492</c:v>
                </c:pt>
                <c:pt idx="2790">
                  <c:v>278.99999999999494</c:v>
                </c:pt>
                <c:pt idx="2791">
                  <c:v>279.09999999999496</c:v>
                </c:pt>
                <c:pt idx="2792">
                  <c:v>279.19999999999499</c:v>
                </c:pt>
                <c:pt idx="2793">
                  <c:v>279.29999999999501</c:v>
                </c:pt>
                <c:pt idx="2794">
                  <c:v>279.39999999999503</c:v>
                </c:pt>
                <c:pt idx="2795">
                  <c:v>279.49999999999505</c:v>
                </c:pt>
                <c:pt idx="2796">
                  <c:v>279.59999999999508</c:v>
                </c:pt>
                <c:pt idx="2797">
                  <c:v>279.6999999999951</c:v>
                </c:pt>
                <c:pt idx="2798">
                  <c:v>279.79999999999512</c:v>
                </c:pt>
                <c:pt idx="2799">
                  <c:v>279.89999999999515</c:v>
                </c:pt>
                <c:pt idx="2800">
                  <c:v>279.99999999999517</c:v>
                </c:pt>
                <c:pt idx="2801">
                  <c:v>280.09999999999519</c:v>
                </c:pt>
                <c:pt idx="2802">
                  <c:v>280.19999999999521</c:v>
                </c:pt>
                <c:pt idx="2803">
                  <c:v>280.29999999999524</c:v>
                </c:pt>
                <c:pt idx="2804">
                  <c:v>280.39999999999526</c:v>
                </c:pt>
                <c:pt idx="2805">
                  <c:v>280.49999999999528</c:v>
                </c:pt>
                <c:pt idx="2806">
                  <c:v>280.5999999999953</c:v>
                </c:pt>
                <c:pt idx="2807">
                  <c:v>280.69999999999533</c:v>
                </c:pt>
                <c:pt idx="2808">
                  <c:v>280.79999999999535</c:v>
                </c:pt>
                <c:pt idx="2809">
                  <c:v>280.89999999999537</c:v>
                </c:pt>
                <c:pt idx="2810">
                  <c:v>280.9999999999954</c:v>
                </c:pt>
                <c:pt idx="2811">
                  <c:v>281.09999999999542</c:v>
                </c:pt>
                <c:pt idx="2812">
                  <c:v>281.19999999999544</c:v>
                </c:pt>
                <c:pt idx="2813">
                  <c:v>281.29999999999546</c:v>
                </c:pt>
                <c:pt idx="2814">
                  <c:v>281.39999999999549</c:v>
                </c:pt>
                <c:pt idx="2815">
                  <c:v>281.49999999999551</c:v>
                </c:pt>
                <c:pt idx="2816">
                  <c:v>281.59999999999553</c:v>
                </c:pt>
                <c:pt idx="2817">
                  <c:v>281.69999999999555</c:v>
                </c:pt>
                <c:pt idx="2818">
                  <c:v>281.79999999999558</c:v>
                </c:pt>
                <c:pt idx="2819">
                  <c:v>281.8999999999956</c:v>
                </c:pt>
                <c:pt idx="2820">
                  <c:v>281.99999999999562</c:v>
                </c:pt>
                <c:pt idx="2821">
                  <c:v>282.09999999999565</c:v>
                </c:pt>
                <c:pt idx="2822">
                  <c:v>282.19999999999567</c:v>
                </c:pt>
                <c:pt idx="2823">
                  <c:v>282.29999999999569</c:v>
                </c:pt>
                <c:pt idx="2824">
                  <c:v>282.39999999999571</c:v>
                </c:pt>
                <c:pt idx="2825">
                  <c:v>282.49999999999574</c:v>
                </c:pt>
                <c:pt idx="2826">
                  <c:v>282.59999999999576</c:v>
                </c:pt>
                <c:pt idx="2827">
                  <c:v>282.69999999999578</c:v>
                </c:pt>
                <c:pt idx="2828">
                  <c:v>282.7999999999958</c:v>
                </c:pt>
                <c:pt idx="2829">
                  <c:v>282.89999999999583</c:v>
                </c:pt>
                <c:pt idx="2830">
                  <c:v>282.99999999999585</c:v>
                </c:pt>
                <c:pt idx="2831">
                  <c:v>283.09999999999587</c:v>
                </c:pt>
                <c:pt idx="2832">
                  <c:v>283.1999999999959</c:v>
                </c:pt>
                <c:pt idx="2833">
                  <c:v>283.29999999999592</c:v>
                </c:pt>
                <c:pt idx="2834">
                  <c:v>283.39999999999594</c:v>
                </c:pt>
                <c:pt idx="2835">
                  <c:v>283.49999999999596</c:v>
                </c:pt>
                <c:pt idx="2836">
                  <c:v>283.59999999999599</c:v>
                </c:pt>
                <c:pt idx="2837">
                  <c:v>283.69999999999601</c:v>
                </c:pt>
                <c:pt idx="2838">
                  <c:v>283.79999999999603</c:v>
                </c:pt>
                <c:pt idx="2839">
                  <c:v>283.89999999999606</c:v>
                </c:pt>
                <c:pt idx="2840">
                  <c:v>283.99999999999608</c:v>
                </c:pt>
                <c:pt idx="2841">
                  <c:v>284.0999999999961</c:v>
                </c:pt>
                <c:pt idx="2842">
                  <c:v>284.19999999999612</c:v>
                </c:pt>
                <c:pt idx="2843">
                  <c:v>284.29999999999615</c:v>
                </c:pt>
                <c:pt idx="2844">
                  <c:v>284.39999999999617</c:v>
                </c:pt>
                <c:pt idx="2845">
                  <c:v>284.49999999999619</c:v>
                </c:pt>
                <c:pt idx="2846">
                  <c:v>284.59999999999621</c:v>
                </c:pt>
                <c:pt idx="2847">
                  <c:v>284.69999999999624</c:v>
                </c:pt>
                <c:pt idx="2848">
                  <c:v>284.79999999999626</c:v>
                </c:pt>
                <c:pt idx="2849">
                  <c:v>284.89999999999628</c:v>
                </c:pt>
                <c:pt idx="2850">
                  <c:v>284.99999999999631</c:v>
                </c:pt>
                <c:pt idx="2851">
                  <c:v>285.09999999999633</c:v>
                </c:pt>
                <c:pt idx="2852">
                  <c:v>285.19999999999635</c:v>
                </c:pt>
                <c:pt idx="2853">
                  <c:v>285.29999999999637</c:v>
                </c:pt>
                <c:pt idx="2854">
                  <c:v>285.3999999999964</c:v>
                </c:pt>
                <c:pt idx="2855">
                  <c:v>285.49999999999642</c:v>
                </c:pt>
                <c:pt idx="2856">
                  <c:v>285.59999999999644</c:v>
                </c:pt>
                <c:pt idx="2857">
                  <c:v>285.69999999999646</c:v>
                </c:pt>
                <c:pt idx="2858">
                  <c:v>285.79999999999649</c:v>
                </c:pt>
                <c:pt idx="2859">
                  <c:v>285.89999999999651</c:v>
                </c:pt>
                <c:pt idx="2860">
                  <c:v>285.99999999999653</c:v>
                </c:pt>
                <c:pt idx="2861">
                  <c:v>286.09999999999656</c:v>
                </c:pt>
                <c:pt idx="2862">
                  <c:v>286.19999999999658</c:v>
                </c:pt>
                <c:pt idx="2863">
                  <c:v>286.2999999999966</c:v>
                </c:pt>
                <c:pt idx="2864">
                  <c:v>286.39999999999662</c:v>
                </c:pt>
                <c:pt idx="2865">
                  <c:v>286.49999999999665</c:v>
                </c:pt>
                <c:pt idx="2866">
                  <c:v>286.59999999999667</c:v>
                </c:pt>
                <c:pt idx="2867">
                  <c:v>286.69999999999669</c:v>
                </c:pt>
                <c:pt idx="2868">
                  <c:v>286.79999999999671</c:v>
                </c:pt>
                <c:pt idx="2869">
                  <c:v>286.89999999999674</c:v>
                </c:pt>
                <c:pt idx="2870">
                  <c:v>286.99999999999676</c:v>
                </c:pt>
                <c:pt idx="2871">
                  <c:v>287.09999999999678</c:v>
                </c:pt>
                <c:pt idx="2872">
                  <c:v>287.19999999999681</c:v>
                </c:pt>
                <c:pt idx="2873">
                  <c:v>287.29999999999683</c:v>
                </c:pt>
                <c:pt idx="2874">
                  <c:v>287.39999999999685</c:v>
                </c:pt>
                <c:pt idx="2875">
                  <c:v>287.49999999999687</c:v>
                </c:pt>
                <c:pt idx="2876">
                  <c:v>287.5999999999969</c:v>
                </c:pt>
                <c:pt idx="2877">
                  <c:v>287.69999999999692</c:v>
                </c:pt>
                <c:pt idx="2878">
                  <c:v>287.79999999999694</c:v>
                </c:pt>
                <c:pt idx="2879">
                  <c:v>287.89999999999696</c:v>
                </c:pt>
                <c:pt idx="2880">
                  <c:v>287.99999999999699</c:v>
                </c:pt>
                <c:pt idx="2881">
                  <c:v>288.09999999999701</c:v>
                </c:pt>
                <c:pt idx="2882">
                  <c:v>288.19999999999703</c:v>
                </c:pt>
                <c:pt idx="2883">
                  <c:v>288.29999999999706</c:v>
                </c:pt>
                <c:pt idx="2884">
                  <c:v>288.39999999999708</c:v>
                </c:pt>
                <c:pt idx="2885">
                  <c:v>288.4999999999971</c:v>
                </c:pt>
                <c:pt idx="2886">
                  <c:v>288.59999999999712</c:v>
                </c:pt>
                <c:pt idx="2887">
                  <c:v>288.69999999999715</c:v>
                </c:pt>
                <c:pt idx="2888">
                  <c:v>288.79999999999717</c:v>
                </c:pt>
                <c:pt idx="2889">
                  <c:v>288.89999999999719</c:v>
                </c:pt>
                <c:pt idx="2890">
                  <c:v>288.99999999999721</c:v>
                </c:pt>
                <c:pt idx="2891">
                  <c:v>289.09999999999724</c:v>
                </c:pt>
                <c:pt idx="2892">
                  <c:v>289.19999999999726</c:v>
                </c:pt>
                <c:pt idx="2893">
                  <c:v>289.29999999999728</c:v>
                </c:pt>
                <c:pt idx="2894">
                  <c:v>289.39999999999731</c:v>
                </c:pt>
                <c:pt idx="2895">
                  <c:v>289.49999999999733</c:v>
                </c:pt>
                <c:pt idx="2896">
                  <c:v>289.59999999999735</c:v>
                </c:pt>
                <c:pt idx="2897">
                  <c:v>289.69999999999737</c:v>
                </c:pt>
                <c:pt idx="2898">
                  <c:v>289.7999999999974</c:v>
                </c:pt>
                <c:pt idx="2899">
                  <c:v>289.89999999999742</c:v>
                </c:pt>
                <c:pt idx="2900">
                  <c:v>289.99999999999744</c:v>
                </c:pt>
                <c:pt idx="2901">
                  <c:v>290.09999999999746</c:v>
                </c:pt>
                <c:pt idx="2902">
                  <c:v>290.19999999999749</c:v>
                </c:pt>
                <c:pt idx="2903">
                  <c:v>290.29999999999751</c:v>
                </c:pt>
                <c:pt idx="2904">
                  <c:v>290.39999999999753</c:v>
                </c:pt>
                <c:pt idx="2905">
                  <c:v>290.49999999999756</c:v>
                </c:pt>
                <c:pt idx="2906">
                  <c:v>290.59999999999758</c:v>
                </c:pt>
                <c:pt idx="2907">
                  <c:v>290.6999999999976</c:v>
                </c:pt>
                <c:pt idx="2908">
                  <c:v>290.79999999999762</c:v>
                </c:pt>
                <c:pt idx="2909">
                  <c:v>290.89999999999765</c:v>
                </c:pt>
                <c:pt idx="2910">
                  <c:v>290.99999999999767</c:v>
                </c:pt>
                <c:pt idx="2911">
                  <c:v>291.09999999999769</c:v>
                </c:pt>
                <c:pt idx="2912">
                  <c:v>291.19999999999771</c:v>
                </c:pt>
                <c:pt idx="2913">
                  <c:v>291.29999999999774</c:v>
                </c:pt>
                <c:pt idx="2914">
                  <c:v>291.39999999999776</c:v>
                </c:pt>
                <c:pt idx="2915">
                  <c:v>291.49999999999778</c:v>
                </c:pt>
                <c:pt idx="2916">
                  <c:v>291.59999999999781</c:v>
                </c:pt>
                <c:pt idx="2917">
                  <c:v>291.69999999999783</c:v>
                </c:pt>
                <c:pt idx="2918">
                  <c:v>291.79999999999785</c:v>
                </c:pt>
                <c:pt idx="2919">
                  <c:v>291.89999999999787</c:v>
                </c:pt>
                <c:pt idx="2920">
                  <c:v>291.9999999999979</c:v>
                </c:pt>
                <c:pt idx="2921">
                  <c:v>292.09999999999792</c:v>
                </c:pt>
                <c:pt idx="2922">
                  <c:v>292.19999999999794</c:v>
                </c:pt>
                <c:pt idx="2923">
                  <c:v>292.29999999999797</c:v>
                </c:pt>
                <c:pt idx="2924">
                  <c:v>292.39999999999799</c:v>
                </c:pt>
                <c:pt idx="2925">
                  <c:v>292.49999999999801</c:v>
                </c:pt>
                <c:pt idx="2926">
                  <c:v>292.59999999999803</c:v>
                </c:pt>
                <c:pt idx="2927">
                  <c:v>292.69999999999806</c:v>
                </c:pt>
                <c:pt idx="2928">
                  <c:v>292.79999999999808</c:v>
                </c:pt>
                <c:pt idx="2929">
                  <c:v>292.8999999999981</c:v>
                </c:pt>
                <c:pt idx="2930">
                  <c:v>292.99999999999812</c:v>
                </c:pt>
                <c:pt idx="2931">
                  <c:v>293.09999999999815</c:v>
                </c:pt>
                <c:pt idx="2932">
                  <c:v>293.19999999999817</c:v>
                </c:pt>
                <c:pt idx="2933">
                  <c:v>293.29999999999819</c:v>
                </c:pt>
                <c:pt idx="2934">
                  <c:v>293.39999999999822</c:v>
                </c:pt>
                <c:pt idx="2935">
                  <c:v>293.49999999999824</c:v>
                </c:pt>
                <c:pt idx="2936">
                  <c:v>293.59999999999826</c:v>
                </c:pt>
                <c:pt idx="2937">
                  <c:v>293.69999999999828</c:v>
                </c:pt>
                <c:pt idx="2938">
                  <c:v>293.79999999999831</c:v>
                </c:pt>
                <c:pt idx="2939">
                  <c:v>293.89999999999833</c:v>
                </c:pt>
                <c:pt idx="2940">
                  <c:v>293.99999999999835</c:v>
                </c:pt>
                <c:pt idx="2941">
                  <c:v>294.09999999999837</c:v>
                </c:pt>
                <c:pt idx="2942">
                  <c:v>294.1999999999984</c:v>
                </c:pt>
                <c:pt idx="2943">
                  <c:v>294.29999999999842</c:v>
                </c:pt>
                <c:pt idx="2944">
                  <c:v>294.39999999999844</c:v>
                </c:pt>
                <c:pt idx="2945">
                  <c:v>294.49999999999847</c:v>
                </c:pt>
                <c:pt idx="2946">
                  <c:v>294.59999999999849</c:v>
                </c:pt>
                <c:pt idx="2947">
                  <c:v>294.69999999999851</c:v>
                </c:pt>
                <c:pt idx="2948">
                  <c:v>294.79999999999853</c:v>
                </c:pt>
                <c:pt idx="2949">
                  <c:v>294.89999999999856</c:v>
                </c:pt>
                <c:pt idx="2950">
                  <c:v>294.99999999999858</c:v>
                </c:pt>
                <c:pt idx="2951">
                  <c:v>295.0999999999986</c:v>
                </c:pt>
                <c:pt idx="2952">
                  <c:v>295.19999999999862</c:v>
                </c:pt>
                <c:pt idx="2953">
                  <c:v>295.29999999999865</c:v>
                </c:pt>
                <c:pt idx="2954">
                  <c:v>295.39999999999867</c:v>
                </c:pt>
                <c:pt idx="2955">
                  <c:v>295.49999999999869</c:v>
                </c:pt>
                <c:pt idx="2956">
                  <c:v>295.59999999999872</c:v>
                </c:pt>
                <c:pt idx="2957">
                  <c:v>295.69999999999874</c:v>
                </c:pt>
                <c:pt idx="2958">
                  <c:v>295.79999999999876</c:v>
                </c:pt>
                <c:pt idx="2959">
                  <c:v>295.89999999999878</c:v>
                </c:pt>
                <c:pt idx="2960">
                  <c:v>295.99999999999881</c:v>
                </c:pt>
                <c:pt idx="2961">
                  <c:v>296.09999999999883</c:v>
                </c:pt>
                <c:pt idx="2962">
                  <c:v>296.19999999999885</c:v>
                </c:pt>
                <c:pt idx="2963">
                  <c:v>296.29999999999887</c:v>
                </c:pt>
                <c:pt idx="2964">
                  <c:v>296.3999999999989</c:v>
                </c:pt>
                <c:pt idx="2965">
                  <c:v>296.49999999999892</c:v>
                </c:pt>
                <c:pt idx="2966">
                  <c:v>296.59999999999894</c:v>
                </c:pt>
                <c:pt idx="2967">
                  <c:v>296.69999999999897</c:v>
                </c:pt>
                <c:pt idx="2968">
                  <c:v>296.79999999999899</c:v>
                </c:pt>
                <c:pt idx="2969">
                  <c:v>296.89999999999901</c:v>
                </c:pt>
                <c:pt idx="2970">
                  <c:v>296.99999999999903</c:v>
                </c:pt>
                <c:pt idx="2971">
                  <c:v>297.09999999999906</c:v>
                </c:pt>
                <c:pt idx="2972">
                  <c:v>297.19999999999908</c:v>
                </c:pt>
                <c:pt idx="2973">
                  <c:v>297.2999999999991</c:v>
                </c:pt>
                <c:pt idx="2974">
                  <c:v>297.39999999999912</c:v>
                </c:pt>
                <c:pt idx="2975">
                  <c:v>297.49999999999915</c:v>
                </c:pt>
                <c:pt idx="2976">
                  <c:v>297.59999999999917</c:v>
                </c:pt>
                <c:pt idx="2977">
                  <c:v>297.69999999999919</c:v>
                </c:pt>
                <c:pt idx="2978">
                  <c:v>297.79999999999922</c:v>
                </c:pt>
                <c:pt idx="2979">
                  <c:v>297.89999999999924</c:v>
                </c:pt>
                <c:pt idx="2980">
                  <c:v>297.99999999999926</c:v>
                </c:pt>
                <c:pt idx="2981">
                  <c:v>298.09999999999928</c:v>
                </c:pt>
                <c:pt idx="2982">
                  <c:v>298.19999999999931</c:v>
                </c:pt>
                <c:pt idx="2983">
                  <c:v>298.29999999999933</c:v>
                </c:pt>
                <c:pt idx="2984">
                  <c:v>298.39999999999935</c:v>
                </c:pt>
                <c:pt idx="2985">
                  <c:v>298.49999999999937</c:v>
                </c:pt>
                <c:pt idx="2986">
                  <c:v>298.5999999999994</c:v>
                </c:pt>
                <c:pt idx="2987">
                  <c:v>298.69999999999942</c:v>
                </c:pt>
                <c:pt idx="2988">
                  <c:v>298.79999999999944</c:v>
                </c:pt>
                <c:pt idx="2989">
                  <c:v>298.89999999999947</c:v>
                </c:pt>
                <c:pt idx="2990">
                  <c:v>298.99999999999949</c:v>
                </c:pt>
                <c:pt idx="2991">
                  <c:v>299.09999999999951</c:v>
                </c:pt>
                <c:pt idx="2992">
                  <c:v>299.19999999999953</c:v>
                </c:pt>
                <c:pt idx="2993">
                  <c:v>299.29999999999956</c:v>
                </c:pt>
                <c:pt idx="2994">
                  <c:v>299.39999999999958</c:v>
                </c:pt>
                <c:pt idx="2995">
                  <c:v>299.4999999999996</c:v>
                </c:pt>
                <c:pt idx="2996">
                  <c:v>299.59999999999962</c:v>
                </c:pt>
                <c:pt idx="2997">
                  <c:v>299.69999999999965</c:v>
                </c:pt>
                <c:pt idx="2998">
                  <c:v>299.79999999999967</c:v>
                </c:pt>
                <c:pt idx="2999">
                  <c:v>299.89999999999969</c:v>
                </c:pt>
                <c:pt idx="3000">
                  <c:v>299.99999999999972</c:v>
                </c:pt>
                <c:pt idx="3001">
                  <c:v>300.09999999999974</c:v>
                </c:pt>
                <c:pt idx="3002">
                  <c:v>300.19999999999976</c:v>
                </c:pt>
                <c:pt idx="3003">
                  <c:v>300.29999999999978</c:v>
                </c:pt>
                <c:pt idx="3004">
                  <c:v>300.39999999999981</c:v>
                </c:pt>
                <c:pt idx="3005">
                  <c:v>300.49999999999983</c:v>
                </c:pt>
                <c:pt idx="3006">
                  <c:v>300.59999999999985</c:v>
                </c:pt>
                <c:pt idx="3007">
                  <c:v>300.69999999999987</c:v>
                </c:pt>
                <c:pt idx="3008">
                  <c:v>300.7999999999999</c:v>
                </c:pt>
                <c:pt idx="3009">
                  <c:v>300.89999999999992</c:v>
                </c:pt>
                <c:pt idx="3010">
                  <c:v>300.99999999999994</c:v>
                </c:pt>
                <c:pt idx="3011">
                  <c:v>301.09999999999997</c:v>
                </c:pt>
                <c:pt idx="3012">
                  <c:v>301.2</c:v>
                </c:pt>
                <c:pt idx="3013">
                  <c:v>301.3</c:v>
                </c:pt>
                <c:pt idx="3014">
                  <c:v>301.40000000000003</c:v>
                </c:pt>
                <c:pt idx="3015">
                  <c:v>301.50000000000006</c:v>
                </c:pt>
                <c:pt idx="3016">
                  <c:v>301.60000000000008</c:v>
                </c:pt>
                <c:pt idx="3017">
                  <c:v>301.7000000000001</c:v>
                </c:pt>
                <c:pt idx="3018">
                  <c:v>301.80000000000013</c:v>
                </c:pt>
                <c:pt idx="3019">
                  <c:v>301.90000000000015</c:v>
                </c:pt>
                <c:pt idx="3020">
                  <c:v>302.00000000000017</c:v>
                </c:pt>
                <c:pt idx="3021">
                  <c:v>302.10000000000019</c:v>
                </c:pt>
                <c:pt idx="3022">
                  <c:v>302.20000000000022</c:v>
                </c:pt>
                <c:pt idx="3023">
                  <c:v>302.30000000000024</c:v>
                </c:pt>
                <c:pt idx="3024">
                  <c:v>302.40000000000026</c:v>
                </c:pt>
                <c:pt idx="3025">
                  <c:v>302.50000000000028</c:v>
                </c:pt>
                <c:pt idx="3026">
                  <c:v>302.60000000000031</c:v>
                </c:pt>
                <c:pt idx="3027">
                  <c:v>302.70000000000033</c:v>
                </c:pt>
                <c:pt idx="3028">
                  <c:v>302.80000000000035</c:v>
                </c:pt>
                <c:pt idx="3029">
                  <c:v>302.90000000000038</c:v>
                </c:pt>
                <c:pt idx="3030">
                  <c:v>303.0000000000004</c:v>
                </c:pt>
                <c:pt idx="3031">
                  <c:v>303.10000000000042</c:v>
                </c:pt>
                <c:pt idx="3032">
                  <c:v>303.20000000000044</c:v>
                </c:pt>
                <c:pt idx="3033">
                  <c:v>303.30000000000047</c:v>
                </c:pt>
                <c:pt idx="3034">
                  <c:v>303.40000000000049</c:v>
                </c:pt>
                <c:pt idx="3035">
                  <c:v>303.50000000000051</c:v>
                </c:pt>
                <c:pt idx="3036">
                  <c:v>303.60000000000053</c:v>
                </c:pt>
                <c:pt idx="3037">
                  <c:v>303.70000000000056</c:v>
                </c:pt>
                <c:pt idx="3038">
                  <c:v>303.80000000000058</c:v>
                </c:pt>
                <c:pt idx="3039">
                  <c:v>303.9000000000006</c:v>
                </c:pt>
                <c:pt idx="3040">
                  <c:v>304.00000000000063</c:v>
                </c:pt>
                <c:pt idx="3041">
                  <c:v>304.10000000000065</c:v>
                </c:pt>
                <c:pt idx="3042">
                  <c:v>304.20000000000067</c:v>
                </c:pt>
                <c:pt idx="3043">
                  <c:v>304.30000000000069</c:v>
                </c:pt>
                <c:pt idx="3044">
                  <c:v>304.40000000000072</c:v>
                </c:pt>
                <c:pt idx="3045">
                  <c:v>304.50000000000074</c:v>
                </c:pt>
                <c:pt idx="3046">
                  <c:v>304.60000000000076</c:v>
                </c:pt>
                <c:pt idx="3047">
                  <c:v>304.70000000000078</c:v>
                </c:pt>
                <c:pt idx="3048">
                  <c:v>304.80000000000081</c:v>
                </c:pt>
                <c:pt idx="3049">
                  <c:v>304.90000000000083</c:v>
                </c:pt>
                <c:pt idx="3050">
                  <c:v>305.00000000000085</c:v>
                </c:pt>
                <c:pt idx="3051">
                  <c:v>305.10000000000088</c:v>
                </c:pt>
                <c:pt idx="3052">
                  <c:v>305.2000000000009</c:v>
                </c:pt>
                <c:pt idx="3053">
                  <c:v>305.30000000000092</c:v>
                </c:pt>
                <c:pt idx="3054">
                  <c:v>305.40000000000094</c:v>
                </c:pt>
                <c:pt idx="3055">
                  <c:v>305.50000000000097</c:v>
                </c:pt>
                <c:pt idx="3056">
                  <c:v>305.60000000000099</c:v>
                </c:pt>
                <c:pt idx="3057">
                  <c:v>305.70000000000101</c:v>
                </c:pt>
                <c:pt idx="3058">
                  <c:v>305.80000000000103</c:v>
                </c:pt>
                <c:pt idx="3059">
                  <c:v>305.90000000000106</c:v>
                </c:pt>
                <c:pt idx="3060">
                  <c:v>306.00000000000108</c:v>
                </c:pt>
                <c:pt idx="3061">
                  <c:v>306.1000000000011</c:v>
                </c:pt>
                <c:pt idx="3062">
                  <c:v>306.20000000000113</c:v>
                </c:pt>
                <c:pt idx="3063">
                  <c:v>306.30000000000115</c:v>
                </c:pt>
                <c:pt idx="3064">
                  <c:v>306.40000000000117</c:v>
                </c:pt>
                <c:pt idx="3065">
                  <c:v>306.50000000000119</c:v>
                </c:pt>
                <c:pt idx="3066">
                  <c:v>306.60000000000122</c:v>
                </c:pt>
                <c:pt idx="3067">
                  <c:v>306.70000000000124</c:v>
                </c:pt>
                <c:pt idx="3068">
                  <c:v>306.80000000000126</c:v>
                </c:pt>
                <c:pt idx="3069">
                  <c:v>306.90000000000128</c:v>
                </c:pt>
                <c:pt idx="3070">
                  <c:v>307.00000000000131</c:v>
                </c:pt>
                <c:pt idx="3071">
                  <c:v>307.10000000000133</c:v>
                </c:pt>
                <c:pt idx="3072">
                  <c:v>307.20000000000135</c:v>
                </c:pt>
                <c:pt idx="3073">
                  <c:v>307.30000000000138</c:v>
                </c:pt>
                <c:pt idx="3074">
                  <c:v>307.4000000000014</c:v>
                </c:pt>
                <c:pt idx="3075">
                  <c:v>307.50000000000142</c:v>
                </c:pt>
                <c:pt idx="3076">
                  <c:v>307.60000000000144</c:v>
                </c:pt>
                <c:pt idx="3077">
                  <c:v>307.70000000000147</c:v>
                </c:pt>
                <c:pt idx="3078">
                  <c:v>307.80000000000149</c:v>
                </c:pt>
                <c:pt idx="3079">
                  <c:v>307.90000000000151</c:v>
                </c:pt>
                <c:pt idx="3080">
                  <c:v>308.00000000000153</c:v>
                </c:pt>
                <c:pt idx="3081">
                  <c:v>308.10000000000156</c:v>
                </c:pt>
                <c:pt idx="3082">
                  <c:v>308.20000000000158</c:v>
                </c:pt>
                <c:pt idx="3083">
                  <c:v>308.3000000000016</c:v>
                </c:pt>
                <c:pt idx="3084">
                  <c:v>308.40000000000163</c:v>
                </c:pt>
                <c:pt idx="3085">
                  <c:v>308.50000000000165</c:v>
                </c:pt>
                <c:pt idx="3086">
                  <c:v>308.60000000000167</c:v>
                </c:pt>
                <c:pt idx="3087">
                  <c:v>308.70000000000169</c:v>
                </c:pt>
                <c:pt idx="3088">
                  <c:v>308.80000000000172</c:v>
                </c:pt>
                <c:pt idx="3089">
                  <c:v>308.90000000000174</c:v>
                </c:pt>
                <c:pt idx="3090">
                  <c:v>309.00000000000176</c:v>
                </c:pt>
                <c:pt idx="3091">
                  <c:v>309.10000000000178</c:v>
                </c:pt>
                <c:pt idx="3092">
                  <c:v>309.20000000000181</c:v>
                </c:pt>
                <c:pt idx="3093">
                  <c:v>309.30000000000183</c:v>
                </c:pt>
                <c:pt idx="3094">
                  <c:v>309.40000000000185</c:v>
                </c:pt>
                <c:pt idx="3095">
                  <c:v>309.50000000000188</c:v>
                </c:pt>
                <c:pt idx="3096">
                  <c:v>309.6000000000019</c:v>
                </c:pt>
                <c:pt idx="3097">
                  <c:v>309.70000000000192</c:v>
                </c:pt>
                <c:pt idx="3098">
                  <c:v>309.80000000000194</c:v>
                </c:pt>
                <c:pt idx="3099">
                  <c:v>309.90000000000197</c:v>
                </c:pt>
                <c:pt idx="3100">
                  <c:v>310.00000000000199</c:v>
                </c:pt>
                <c:pt idx="3101">
                  <c:v>310.10000000000201</c:v>
                </c:pt>
                <c:pt idx="3102">
                  <c:v>310.20000000000203</c:v>
                </c:pt>
                <c:pt idx="3103">
                  <c:v>310.30000000000206</c:v>
                </c:pt>
                <c:pt idx="3104">
                  <c:v>310.40000000000208</c:v>
                </c:pt>
                <c:pt idx="3105">
                  <c:v>310.5000000000021</c:v>
                </c:pt>
                <c:pt idx="3106">
                  <c:v>310.60000000000213</c:v>
                </c:pt>
                <c:pt idx="3107">
                  <c:v>310.70000000000215</c:v>
                </c:pt>
                <c:pt idx="3108">
                  <c:v>310.80000000000217</c:v>
                </c:pt>
                <c:pt idx="3109">
                  <c:v>310.90000000000219</c:v>
                </c:pt>
                <c:pt idx="3110">
                  <c:v>311.00000000000222</c:v>
                </c:pt>
                <c:pt idx="3111">
                  <c:v>311.10000000000224</c:v>
                </c:pt>
                <c:pt idx="3112">
                  <c:v>311.20000000000226</c:v>
                </c:pt>
                <c:pt idx="3113">
                  <c:v>311.30000000000229</c:v>
                </c:pt>
                <c:pt idx="3114">
                  <c:v>311.40000000000231</c:v>
                </c:pt>
                <c:pt idx="3115">
                  <c:v>311.50000000000233</c:v>
                </c:pt>
                <c:pt idx="3116">
                  <c:v>311.60000000000235</c:v>
                </c:pt>
                <c:pt idx="3117">
                  <c:v>311.70000000000238</c:v>
                </c:pt>
                <c:pt idx="3118">
                  <c:v>311.8000000000024</c:v>
                </c:pt>
                <c:pt idx="3119">
                  <c:v>311.90000000000242</c:v>
                </c:pt>
                <c:pt idx="3120">
                  <c:v>312.00000000000244</c:v>
                </c:pt>
                <c:pt idx="3121">
                  <c:v>312.10000000000247</c:v>
                </c:pt>
                <c:pt idx="3122">
                  <c:v>312.20000000000249</c:v>
                </c:pt>
                <c:pt idx="3123">
                  <c:v>312.30000000000251</c:v>
                </c:pt>
                <c:pt idx="3124">
                  <c:v>312.40000000000254</c:v>
                </c:pt>
                <c:pt idx="3125">
                  <c:v>312.50000000000256</c:v>
                </c:pt>
                <c:pt idx="3126">
                  <c:v>312.60000000000258</c:v>
                </c:pt>
                <c:pt idx="3127">
                  <c:v>312.7000000000026</c:v>
                </c:pt>
                <c:pt idx="3128">
                  <c:v>312.80000000000263</c:v>
                </c:pt>
                <c:pt idx="3129">
                  <c:v>312.90000000000265</c:v>
                </c:pt>
                <c:pt idx="3130">
                  <c:v>313.00000000000267</c:v>
                </c:pt>
                <c:pt idx="3131">
                  <c:v>313.10000000000269</c:v>
                </c:pt>
                <c:pt idx="3132">
                  <c:v>313.20000000000272</c:v>
                </c:pt>
                <c:pt idx="3133">
                  <c:v>313.30000000000274</c:v>
                </c:pt>
                <c:pt idx="3134">
                  <c:v>313.40000000000276</c:v>
                </c:pt>
                <c:pt idx="3135">
                  <c:v>313.50000000000279</c:v>
                </c:pt>
                <c:pt idx="3136">
                  <c:v>313.60000000000281</c:v>
                </c:pt>
                <c:pt idx="3137">
                  <c:v>313.70000000000283</c:v>
                </c:pt>
                <c:pt idx="3138">
                  <c:v>313.80000000000285</c:v>
                </c:pt>
                <c:pt idx="3139">
                  <c:v>313.90000000000288</c:v>
                </c:pt>
                <c:pt idx="3140">
                  <c:v>314.0000000000029</c:v>
                </c:pt>
                <c:pt idx="3141">
                  <c:v>314.10000000000292</c:v>
                </c:pt>
                <c:pt idx="3142">
                  <c:v>314.20000000000294</c:v>
                </c:pt>
                <c:pt idx="3143">
                  <c:v>314.30000000000297</c:v>
                </c:pt>
                <c:pt idx="3144">
                  <c:v>314.40000000000299</c:v>
                </c:pt>
                <c:pt idx="3145">
                  <c:v>314.50000000000301</c:v>
                </c:pt>
                <c:pt idx="3146">
                  <c:v>314.60000000000304</c:v>
                </c:pt>
                <c:pt idx="3147">
                  <c:v>314.70000000000306</c:v>
                </c:pt>
                <c:pt idx="3148">
                  <c:v>314.80000000000308</c:v>
                </c:pt>
                <c:pt idx="3149">
                  <c:v>314.9000000000031</c:v>
                </c:pt>
                <c:pt idx="3150">
                  <c:v>315.00000000000313</c:v>
                </c:pt>
                <c:pt idx="3151">
                  <c:v>315.10000000000315</c:v>
                </c:pt>
                <c:pt idx="3152">
                  <c:v>315.20000000000317</c:v>
                </c:pt>
                <c:pt idx="3153">
                  <c:v>315.30000000000319</c:v>
                </c:pt>
                <c:pt idx="3154">
                  <c:v>315.40000000000322</c:v>
                </c:pt>
                <c:pt idx="3155">
                  <c:v>315.50000000000324</c:v>
                </c:pt>
                <c:pt idx="3156">
                  <c:v>315.60000000000326</c:v>
                </c:pt>
                <c:pt idx="3157">
                  <c:v>315.70000000000329</c:v>
                </c:pt>
                <c:pt idx="3158">
                  <c:v>315.80000000000331</c:v>
                </c:pt>
                <c:pt idx="3159">
                  <c:v>315.90000000000333</c:v>
                </c:pt>
                <c:pt idx="3160">
                  <c:v>316.00000000000335</c:v>
                </c:pt>
                <c:pt idx="3161">
                  <c:v>316.10000000000338</c:v>
                </c:pt>
                <c:pt idx="3162">
                  <c:v>316.2000000000034</c:v>
                </c:pt>
                <c:pt idx="3163">
                  <c:v>316.30000000000342</c:v>
                </c:pt>
                <c:pt idx="3164">
                  <c:v>316.40000000000344</c:v>
                </c:pt>
                <c:pt idx="3165">
                  <c:v>316.50000000000347</c:v>
                </c:pt>
                <c:pt idx="3166">
                  <c:v>316.60000000000349</c:v>
                </c:pt>
                <c:pt idx="3167">
                  <c:v>316.70000000000351</c:v>
                </c:pt>
                <c:pt idx="3168">
                  <c:v>316.80000000000354</c:v>
                </c:pt>
                <c:pt idx="3169">
                  <c:v>316.90000000000356</c:v>
                </c:pt>
                <c:pt idx="3170">
                  <c:v>317.00000000000358</c:v>
                </c:pt>
                <c:pt idx="3171">
                  <c:v>317.1000000000036</c:v>
                </c:pt>
                <c:pt idx="3172">
                  <c:v>317.20000000000363</c:v>
                </c:pt>
                <c:pt idx="3173">
                  <c:v>317.30000000000365</c:v>
                </c:pt>
                <c:pt idx="3174">
                  <c:v>317.40000000000367</c:v>
                </c:pt>
                <c:pt idx="3175">
                  <c:v>317.50000000000369</c:v>
                </c:pt>
                <c:pt idx="3176">
                  <c:v>317.60000000000372</c:v>
                </c:pt>
                <c:pt idx="3177">
                  <c:v>317.70000000000374</c:v>
                </c:pt>
                <c:pt idx="3178">
                  <c:v>317.80000000000376</c:v>
                </c:pt>
                <c:pt idx="3179">
                  <c:v>317.90000000000379</c:v>
                </c:pt>
                <c:pt idx="3180">
                  <c:v>318.00000000000381</c:v>
                </c:pt>
                <c:pt idx="3181">
                  <c:v>318.10000000000383</c:v>
                </c:pt>
                <c:pt idx="3182">
                  <c:v>318.20000000000385</c:v>
                </c:pt>
                <c:pt idx="3183">
                  <c:v>318.30000000000388</c:v>
                </c:pt>
                <c:pt idx="3184">
                  <c:v>318.4000000000039</c:v>
                </c:pt>
                <c:pt idx="3185">
                  <c:v>318.50000000000392</c:v>
                </c:pt>
                <c:pt idx="3186">
                  <c:v>318.60000000000394</c:v>
                </c:pt>
                <c:pt idx="3187">
                  <c:v>318.70000000000397</c:v>
                </c:pt>
                <c:pt idx="3188">
                  <c:v>318.80000000000399</c:v>
                </c:pt>
                <c:pt idx="3189">
                  <c:v>318.90000000000401</c:v>
                </c:pt>
                <c:pt idx="3190">
                  <c:v>319.00000000000404</c:v>
                </c:pt>
                <c:pt idx="3191">
                  <c:v>319.10000000000406</c:v>
                </c:pt>
                <c:pt idx="3192">
                  <c:v>319.20000000000408</c:v>
                </c:pt>
                <c:pt idx="3193">
                  <c:v>319.3000000000041</c:v>
                </c:pt>
                <c:pt idx="3194">
                  <c:v>319.40000000000413</c:v>
                </c:pt>
                <c:pt idx="3195">
                  <c:v>319.50000000000415</c:v>
                </c:pt>
                <c:pt idx="3196">
                  <c:v>319.60000000000417</c:v>
                </c:pt>
                <c:pt idx="3197">
                  <c:v>319.7000000000042</c:v>
                </c:pt>
                <c:pt idx="3198">
                  <c:v>319.80000000000422</c:v>
                </c:pt>
                <c:pt idx="3199">
                  <c:v>319.90000000000424</c:v>
                </c:pt>
                <c:pt idx="3200">
                  <c:v>320.00000000000426</c:v>
                </c:pt>
                <c:pt idx="3201">
                  <c:v>320.10000000000429</c:v>
                </c:pt>
                <c:pt idx="3202">
                  <c:v>320.20000000000431</c:v>
                </c:pt>
                <c:pt idx="3203">
                  <c:v>320.30000000000433</c:v>
                </c:pt>
                <c:pt idx="3204">
                  <c:v>320.40000000000435</c:v>
                </c:pt>
                <c:pt idx="3205">
                  <c:v>320.50000000000438</c:v>
                </c:pt>
                <c:pt idx="3206">
                  <c:v>320.6000000000044</c:v>
                </c:pt>
                <c:pt idx="3207">
                  <c:v>320.70000000000442</c:v>
                </c:pt>
                <c:pt idx="3208">
                  <c:v>320.80000000000445</c:v>
                </c:pt>
                <c:pt idx="3209">
                  <c:v>320.90000000000447</c:v>
                </c:pt>
                <c:pt idx="3210">
                  <c:v>321.00000000000449</c:v>
                </c:pt>
                <c:pt idx="3211">
                  <c:v>321.10000000000451</c:v>
                </c:pt>
                <c:pt idx="3212">
                  <c:v>321.20000000000454</c:v>
                </c:pt>
                <c:pt idx="3213">
                  <c:v>321.30000000000456</c:v>
                </c:pt>
                <c:pt idx="3214">
                  <c:v>321.40000000000458</c:v>
                </c:pt>
                <c:pt idx="3215">
                  <c:v>321.5000000000046</c:v>
                </c:pt>
                <c:pt idx="3216">
                  <c:v>321.60000000000463</c:v>
                </c:pt>
                <c:pt idx="3217">
                  <c:v>321.70000000000465</c:v>
                </c:pt>
                <c:pt idx="3218">
                  <c:v>321.80000000000467</c:v>
                </c:pt>
                <c:pt idx="3219">
                  <c:v>321.9000000000047</c:v>
                </c:pt>
                <c:pt idx="3220">
                  <c:v>322.00000000000472</c:v>
                </c:pt>
                <c:pt idx="3221">
                  <c:v>322.10000000000474</c:v>
                </c:pt>
                <c:pt idx="3222">
                  <c:v>322.20000000000476</c:v>
                </c:pt>
                <c:pt idx="3223">
                  <c:v>322.30000000000479</c:v>
                </c:pt>
                <c:pt idx="3224">
                  <c:v>322.40000000000481</c:v>
                </c:pt>
                <c:pt idx="3225">
                  <c:v>322.50000000000483</c:v>
                </c:pt>
                <c:pt idx="3226">
                  <c:v>322.60000000000485</c:v>
                </c:pt>
                <c:pt idx="3227">
                  <c:v>322.70000000000488</c:v>
                </c:pt>
                <c:pt idx="3228">
                  <c:v>322.8000000000049</c:v>
                </c:pt>
                <c:pt idx="3229">
                  <c:v>322.90000000000492</c:v>
                </c:pt>
                <c:pt idx="3230">
                  <c:v>323.00000000000495</c:v>
                </c:pt>
                <c:pt idx="3231">
                  <c:v>323.10000000000497</c:v>
                </c:pt>
                <c:pt idx="3232">
                  <c:v>323.20000000000499</c:v>
                </c:pt>
                <c:pt idx="3233">
                  <c:v>323.30000000000501</c:v>
                </c:pt>
                <c:pt idx="3234">
                  <c:v>323.40000000000504</c:v>
                </c:pt>
                <c:pt idx="3235">
                  <c:v>323.50000000000506</c:v>
                </c:pt>
                <c:pt idx="3236">
                  <c:v>323.60000000000508</c:v>
                </c:pt>
                <c:pt idx="3237">
                  <c:v>323.7000000000051</c:v>
                </c:pt>
                <c:pt idx="3238">
                  <c:v>323.80000000000513</c:v>
                </c:pt>
                <c:pt idx="3239">
                  <c:v>323.90000000000515</c:v>
                </c:pt>
                <c:pt idx="3240">
                  <c:v>324.00000000000517</c:v>
                </c:pt>
                <c:pt idx="3241">
                  <c:v>324.1000000000052</c:v>
                </c:pt>
                <c:pt idx="3242">
                  <c:v>324.20000000000522</c:v>
                </c:pt>
                <c:pt idx="3243">
                  <c:v>324.30000000000524</c:v>
                </c:pt>
                <c:pt idx="3244">
                  <c:v>324.40000000000526</c:v>
                </c:pt>
                <c:pt idx="3245">
                  <c:v>324.50000000000529</c:v>
                </c:pt>
                <c:pt idx="3246">
                  <c:v>324.60000000000531</c:v>
                </c:pt>
                <c:pt idx="3247">
                  <c:v>324.70000000000533</c:v>
                </c:pt>
                <c:pt idx="3248">
                  <c:v>324.80000000000535</c:v>
                </c:pt>
                <c:pt idx="3249">
                  <c:v>324.90000000000538</c:v>
                </c:pt>
                <c:pt idx="3250">
                  <c:v>325.0000000000054</c:v>
                </c:pt>
                <c:pt idx="3251">
                  <c:v>325.10000000000542</c:v>
                </c:pt>
                <c:pt idx="3252">
                  <c:v>325.20000000000545</c:v>
                </c:pt>
                <c:pt idx="3253">
                  <c:v>325.30000000000547</c:v>
                </c:pt>
                <c:pt idx="3254">
                  <c:v>325.40000000000549</c:v>
                </c:pt>
                <c:pt idx="3255">
                  <c:v>325.50000000000551</c:v>
                </c:pt>
                <c:pt idx="3256">
                  <c:v>325.60000000000554</c:v>
                </c:pt>
                <c:pt idx="3257">
                  <c:v>325.70000000000556</c:v>
                </c:pt>
                <c:pt idx="3258">
                  <c:v>325.80000000000558</c:v>
                </c:pt>
                <c:pt idx="3259">
                  <c:v>325.9000000000056</c:v>
                </c:pt>
                <c:pt idx="3260">
                  <c:v>326.00000000000563</c:v>
                </c:pt>
                <c:pt idx="3261">
                  <c:v>326.10000000000565</c:v>
                </c:pt>
                <c:pt idx="3262">
                  <c:v>326.20000000000567</c:v>
                </c:pt>
                <c:pt idx="3263">
                  <c:v>326.3000000000057</c:v>
                </c:pt>
                <c:pt idx="3264">
                  <c:v>326.40000000000572</c:v>
                </c:pt>
                <c:pt idx="3265">
                  <c:v>326.50000000000574</c:v>
                </c:pt>
                <c:pt idx="3266">
                  <c:v>326.60000000000576</c:v>
                </c:pt>
                <c:pt idx="3267">
                  <c:v>326.70000000000579</c:v>
                </c:pt>
                <c:pt idx="3268">
                  <c:v>326.80000000000581</c:v>
                </c:pt>
                <c:pt idx="3269">
                  <c:v>326.90000000000583</c:v>
                </c:pt>
                <c:pt idx="3270">
                  <c:v>327.00000000000585</c:v>
                </c:pt>
                <c:pt idx="3271">
                  <c:v>327.10000000000588</c:v>
                </c:pt>
                <c:pt idx="3272">
                  <c:v>327.2000000000059</c:v>
                </c:pt>
                <c:pt idx="3273">
                  <c:v>327.30000000000592</c:v>
                </c:pt>
                <c:pt idx="3274">
                  <c:v>327.40000000000595</c:v>
                </c:pt>
                <c:pt idx="3275">
                  <c:v>327.50000000000597</c:v>
                </c:pt>
                <c:pt idx="3276">
                  <c:v>327.60000000000599</c:v>
                </c:pt>
                <c:pt idx="3277">
                  <c:v>327.70000000000601</c:v>
                </c:pt>
                <c:pt idx="3278">
                  <c:v>327.80000000000604</c:v>
                </c:pt>
                <c:pt idx="3279">
                  <c:v>327.90000000000606</c:v>
                </c:pt>
                <c:pt idx="3280">
                  <c:v>328.00000000000608</c:v>
                </c:pt>
                <c:pt idx="3281">
                  <c:v>328.1000000000061</c:v>
                </c:pt>
                <c:pt idx="3282">
                  <c:v>328.20000000000613</c:v>
                </c:pt>
                <c:pt idx="3283">
                  <c:v>328.30000000000615</c:v>
                </c:pt>
                <c:pt idx="3284">
                  <c:v>328.40000000000617</c:v>
                </c:pt>
                <c:pt idx="3285">
                  <c:v>328.5000000000062</c:v>
                </c:pt>
                <c:pt idx="3286">
                  <c:v>328.60000000000622</c:v>
                </c:pt>
                <c:pt idx="3287">
                  <c:v>328.70000000000624</c:v>
                </c:pt>
                <c:pt idx="3288">
                  <c:v>328.80000000000626</c:v>
                </c:pt>
                <c:pt idx="3289">
                  <c:v>328.90000000000629</c:v>
                </c:pt>
                <c:pt idx="3290">
                  <c:v>329.00000000000631</c:v>
                </c:pt>
                <c:pt idx="3291">
                  <c:v>329.10000000000633</c:v>
                </c:pt>
                <c:pt idx="3292">
                  <c:v>329.20000000000636</c:v>
                </c:pt>
                <c:pt idx="3293">
                  <c:v>329.30000000000638</c:v>
                </c:pt>
                <c:pt idx="3294">
                  <c:v>329.4000000000064</c:v>
                </c:pt>
                <c:pt idx="3295">
                  <c:v>329.50000000000642</c:v>
                </c:pt>
                <c:pt idx="3296">
                  <c:v>329.60000000000645</c:v>
                </c:pt>
                <c:pt idx="3297">
                  <c:v>329.70000000000647</c:v>
                </c:pt>
                <c:pt idx="3298">
                  <c:v>329.80000000000649</c:v>
                </c:pt>
                <c:pt idx="3299">
                  <c:v>329.90000000000651</c:v>
                </c:pt>
                <c:pt idx="3300">
                  <c:v>330.00000000000654</c:v>
                </c:pt>
                <c:pt idx="3301">
                  <c:v>330.10000000000656</c:v>
                </c:pt>
                <c:pt idx="3302">
                  <c:v>330.20000000000658</c:v>
                </c:pt>
                <c:pt idx="3303">
                  <c:v>330.30000000000661</c:v>
                </c:pt>
                <c:pt idx="3304">
                  <c:v>330.40000000000663</c:v>
                </c:pt>
                <c:pt idx="3305">
                  <c:v>330.50000000000665</c:v>
                </c:pt>
                <c:pt idx="3306">
                  <c:v>330.60000000000667</c:v>
                </c:pt>
                <c:pt idx="3307">
                  <c:v>330.7000000000067</c:v>
                </c:pt>
                <c:pt idx="3308">
                  <c:v>330.80000000000672</c:v>
                </c:pt>
                <c:pt idx="3309">
                  <c:v>330.90000000000674</c:v>
                </c:pt>
                <c:pt idx="3310">
                  <c:v>331.00000000000676</c:v>
                </c:pt>
                <c:pt idx="3311">
                  <c:v>331.10000000000679</c:v>
                </c:pt>
                <c:pt idx="3312">
                  <c:v>331.20000000000681</c:v>
                </c:pt>
                <c:pt idx="3313">
                  <c:v>331.30000000000683</c:v>
                </c:pt>
                <c:pt idx="3314">
                  <c:v>331.40000000000686</c:v>
                </c:pt>
                <c:pt idx="3315">
                  <c:v>331.50000000000688</c:v>
                </c:pt>
                <c:pt idx="3316">
                  <c:v>331.6000000000069</c:v>
                </c:pt>
                <c:pt idx="3317">
                  <c:v>331.70000000000692</c:v>
                </c:pt>
                <c:pt idx="3318">
                  <c:v>331.80000000000695</c:v>
                </c:pt>
                <c:pt idx="3319">
                  <c:v>331.90000000000697</c:v>
                </c:pt>
                <c:pt idx="3320">
                  <c:v>332.00000000000699</c:v>
                </c:pt>
                <c:pt idx="3321">
                  <c:v>332.10000000000701</c:v>
                </c:pt>
                <c:pt idx="3322">
                  <c:v>332.20000000000704</c:v>
                </c:pt>
                <c:pt idx="3323">
                  <c:v>332.30000000000706</c:v>
                </c:pt>
                <c:pt idx="3324">
                  <c:v>332.40000000000708</c:v>
                </c:pt>
                <c:pt idx="3325">
                  <c:v>332.50000000000711</c:v>
                </c:pt>
                <c:pt idx="3326">
                  <c:v>332.60000000000713</c:v>
                </c:pt>
                <c:pt idx="3327">
                  <c:v>332.70000000000715</c:v>
                </c:pt>
                <c:pt idx="3328">
                  <c:v>332.80000000000717</c:v>
                </c:pt>
                <c:pt idx="3329">
                  <c:v>332.9000000000072</c:v>
                </c:pt>
                <c:pt idx="3330">
                  <c:v>333.00000000000722</c:v>
                </c:pt>
                <c:pt idx="3331">
                  <c:v>333.10000000000724</c:v>
                </c:pt>
                <c:pt idx="3332">
                  <c:v>333.20000000000726</c:v>
                </c:pt>
                <c:pt idx="3333">
                  <c:v>333.30000000000729</c:v>
                </c:pt>
                <c:pt idx="3334">
                  <c:v>333.40000000000731</c:v>
                </c:pt>
                <c:pt idx="3335">
                  <c:v>333.50000000000733</c:v>
                </c:pt>
                <c:pt idx="3336">
                  <c:v>333.60000000000736</c:v>
                </c:pt>
                <c:pt idx="3337">
                  <c:v>333.70000000000738</c:v>
                </c:pt>
                <c:pt idx="3338">
                  <c:v>333.8000000000074</c:v>
                </c:pt>
                <c:pt idx="3339">
                  <c:v>333.90000000000742</c:v>
                </c:pt>
                <c:pt idx="3340">
                  <c:v>334.00000000000745</c:v>
                </c:pt>
                <c:pt idx="3341">
                  <c:v>334.10000000000747</c:v>
                </c:pt>
                <c:pt idx="3342">
                  <c:v>334.20000000000749</c:v>
                </c:pt>
                <c:pt idx="3343">
                  <c:v>334.30000000000751</c:v>
                </c:pt>
                <c:pt idx="3344">
                  <c:v>334.40000000000754</c:v>
                </c:pt>
                <c:pt idx="3345">
                  <c:v>334.50000000000756</c:v>
                </c:pt>
                <c:pt idx="3346">
                  <c:v>334.60000000000758</c:v>
                </c:pt>
                <c:pt idx="3347">
                  <c:v>334.70000000000761</c:v>
                </c:pt>
                <c:pt idx="3348">
                  <c:v>334.80000000000763</c:v>
                </c:pt>
                <c:pt idx="3349">
                  <c:v>334.90000000000765</c:v>
                </c:pt>
                <c:pt idx="3350">
                  <c:v>335.00000000000767</c:v>
                </c:pt>
                <c:pt idx="3351">
                  <c:v>335.1000000000077</c:v>
                </c:pt>
                <c:pt idx="3352">
                  <c:v>335.20000000000772</c:v>
                </c:pt>
                <c:pt idx="3353">
                  <c:v>335.30000000000774</c:v>
                </c:pt>
                <c:pt idx="3354">
                  <c:v>335.40000000000776</c:v>
                </c:pt>
                <c:pt idx="3355">
                  <c:v>335.50000000000779</c:v>
                </c:pt>
                <c:pt idx="3356">
                  <c:v>335.60000000000781</c:v>
                </c:pt>
                <c:pt idx="3357">
                  <c:v>335.70000000000783</c:v>
                </c:pt>
                <c:pt idx="3358">
                  <c:v>335.80000000000786</c:v>
                </c:pt>
                <c:pt idx="3359">
                  <c:v>335.90000000000788</c:v>
                </c:pt>
                <c:pt idx="3360">
                  <c:v>336.0000000000079</c:v>
                </c:pt>
                <c:pt idx="3361">
                  <c:v>336.10000000000792</c:v>
                </c:pt>
                <c:pt idx="3362">
                  <c:v>336.20000000000795</c:v>
                </c:pt>
                <c:pt idx="3363">
                  <c:v>336.30000000000797</c:v>
                </c:pt>
                <c:pt idx="3364">
                  <c:v>336.40000000000799</c:v>
                </c:pt>
                <c:pt idx="3365">
                  <c:v>336.50000000000801</c:v>
                </c:pt>
                <c:pt idx="3366">
                  <c:v>336.60000000000804</c:v>
                </c:pt>
                <c:pt idx="3367">
                  <c:v>336.70000000000806</c:v>
                </c:pt>
                <c:pt idx="3368">
                  <c:v>336.80000000000808</c:v>
                </c:pt>
                <c:pt idx="3369">
                  <c:v>336.90000000000811</c:v>
                </c:pt>
                <c:pt idx="3370">
                  <c:v>337.00000000000813</c:v>
                </c:pt>
                <c:pt idx="3371">
                  <c:v>337.10000000000815</c:v>
                </c:pt>
                <c:pt idx="3372">
                  <c:v>337.20000000000817</c:v>
                </c:pt>
                <c:pt idx="3373">
                  <c:v>337.3000000000082</c:v>
                </c:pt>
                <c:pt idx="3374">
                  <c:v>337.40000000000822</c:v>
                </c:pt>
                <c:pt idx="3375">
                  <c:v>337.50000000000824</c:v>
                </c:pt>
                <c:pt idx="3376">
                  <c:v>337.60000000000827</c:v>
                </c:pt>
                <c:pt idx="3377">
                  <c:v>337.70000000000829</c:v>
                </c:pt>
                <c:pt idx="3378">
                  <c:v>337.80000000000831</c:v>
                </c:pt>
                <c:pt idx="3379">
                  <c:v>337.90000000000833</c:v>
                </c:pt>
                <c:pt idx="3380">
                  <c:v>338.00000000000836</c:v>
                </c:pt>
                <c:pt idx="3381">
                  <c:v>338.10000000000838</c:v>
                </c:pt>
                <c:pt idx="3382">
                  <c:v>338.2000000000084</c:v>
                </c:pt>
                <c:pt idx="3383">
                  <c:v>338.30000000000842</c:v>
                </c:pt>
                <c:pt idx="3384">
                  <c:v>338.40000000000845</c:v>
                </c:pt>
                <c:pt idx="3385">
                  <c:v>338.50000000000847</c:v>
                </c:pt>
                <c:pt idx="3386">
                  <c:v>338.60000000000849</c:v>
                </c:pt>
                <c:pt idx="3387">
                  <c:v>338.70000000000852</c:v>
                </c:pt>
                <c:pt idx="3388">
                  <c:v>338.80000000000854</c:v>
                </c:pt>
                <c:pt idx="3389">
                  <c:v>338.90000000000856</c:v>
                </c:pt>
                <c:pt idx="3390">
                  <c:v>339.00000000000858</c:v>
                </c:pt>
                <c:pt idx="3391">
                  <c:v>339.10000000000861</c:v>
                </c:pt>
                <c:pt idx="3392">
                  <c:v>339.20000000000863</c:v>
                </c:pt>
                <c:pt idx="3393">
                  <c:v>339.30000000000865</c:v>
                </c:pt>
                <c:pt idx="3394">
                  <c:v>339.40000000000867</c:v>
                </c:pt>
                <c:pt idx="3395">
                  <c:v>339.5000000000087</c:v>
                </c:pt>
                <c:pt idx="3396">
                  <c:v>339.60000000000872</c:v>
                </c:pt>
                <c:pt idx="3397">
                  <c:v>339.70000000000874</c:v>
                </c:pt>
                <c:pt idx="3398">
                  <c:v>339.80000000000877</c:v>
                </c:pt>
                <c:pt idx="3399">
                  <c:v>339.90000000000879</c:v>
                </c:pt>
                <c:pt idx="3400">
                  <c:v>340.00000000000881</c:v>
                </c:pt>
                <c:pt idx="3401">
                  <c:v>340.10000000000883</c:v>
                </c:pt>
                <c:pt idx="3402">
                  <c:v>340.20000000000886</c:v>
                </c:pt>
                <c:pt idx="3403">
                  <c:v>340.30000000000888</c:v>
                </c:pt>
                <c:pt idx="3404">
                  <c:v>340.4000000000089</c:v>
                </c:pt>
                <c:pt idx="3405">
                  <c:v>340.50000000000892</c:v>
                </c:pt>
                <c:pt idx="3406">
                  <c:v>340.60000000000895</c:v>
                </c:pt>
                <c:pt idx="3407">
                  <c:v>340.70000000000897</c:v>
                </c:pt>
                <c:pt idx="3408">
                  <c:v>340.80000000000899</c:v>
                </c:pt>
                <c:pt idx="3409">
                  <c:v>340.90000000000902</c:v>
                </c:pt>
                <c:pt idx="3410">
                  <c:v>341.00000000000904</c:v>
                </c:pt>
                <c:pt idx="3411">
                  <c:v>341.10000000000906</c:v>
                </c:pt>
                <c:pt idx="3412">
                  <c:v>341.20000000000908</c:v>
                </c:pt>
                <c:pt idx="3413">
                  <c:v>341.30000000000911</c:v>
                </c:pt>
                <c:pt idx="3414">
                  <c:v>341.40000000000913</c:v>
                </c:pt>
                <c:pt idx="3415">
                  <c:v>341.50000000000915</c:v>
                </c:pt>
                <c:pt idx="3416">
                  <c:v>341.60000000000917</c:v>
                </c:pt>
                <c:pt idx="3417">
                  <c:v>341.7000000000092</c:v>
                </c:pt>
                <c:pt idx="3418">
                  <c:v>341.80000000000922</c:v>
                </c:pt>
                <c:pt idx="3419">
                  <c:v>341.90000000000924</c:v>
                </c:pt>
                <c:pt idx="3420">
                  <c:v>342.00000000000927</c:v>
                </c:pt>
                <c:pt idx="3421">
                  <c:v>342.10000000000929</c:v>
                </c:pt>
                <c:pt idx="3422">
                  <c:v>342.20000000000931</c:v>
                </c:pt>
                <c:pt idx="3423">
                  <c:v>342.30000000000933</c:v>
                </c:pt>
                <c:pt idx="3424">
                  <c:v>342.40000000000936</c:v>
                </c:pt>
                <c:pt idx="3425">
                  <c:v>342.50000000000938</c:v>
                </c:pt>
                <c:pt idx="3426">
                  <c:v>342.6000000000094</c:v>
                </c:pt>
                <c:pt idx="3427">
                  <c:v>342.70000000000942</c:v>
                </c:pt>
                <c:pt idx="3428">
                  <c:v>342.80000000000945</c:v>
                </c:pt>
                <c:pt idx="3429">
                  <c:v>342.90000000000947</c:v>
                </c:pt>
                <c:pt idx="3430">
                  <c:v>343.00000000000949</c:v>
                </c:pt>
                <c:pt idx="3431">
                  <c:v>343.10000000000952</c:v>
                </c:pt>
                <c:pt idx="3432">
                  <c:v>343.20000000000954</c:v>
                </c:pt>
                <c:pt idx="3433">
                  <c:v>343.30000000000956</c:v>
                </c:pt>
                <c:pt idx="3434">
                  <c:v>343.40000000000958</c:v>
                </c:pt>
                <c:pt idx="3435">
                  <c:v>343.50000000000961</c:v>
                </c:pt>
                <c:pt idx="3436">
                  <c:v>343.60000000000963</c:v>
                </c:pt>
                <c:pt idx="3437">
                  <c:v>343.70000000000965</c:v>
                </c:pt>
                <c:pt idx="3438">
                  <c:v>343.80000000000967</c:v>
                </c:pt>
                <c:pt idx="3439">
                  <c:v>343.9000000000097</c:v>
                </c:pt>
                <c:pt idx="3440">
                  <c:v>344.00000000000972</c:v>
                </c:pt>
                <c:pt idx="3441">
                  <c:v>344.10000000000974</c:v>
                </c:pt>
                <c:pt idx="3442">
                  <c:v>344.20000000000977</c:v>
                </c:pt>
                <c:pt idx="3443">
                  <c:v>344.30000000000979</c:v>
                </c:pt>
                <c:pt idx="3444">
                  <c:v>344.40000000000981</c:v>
                </c:pt>
                <c:pt idx="3445">
                  <c:v>344.50000000000983</c:v>
                </c:pt>
                <c:pt idx="3446">
                  <c:v>344.60000000000986</c:v>
                </c:pt>
                <c:pt idx="3447">
                  <c:v>344.70000000000988</c:v>
                </c:pt>
                <c:pt idx="3448">
                  <c:v>344.8000000000099</c:v>
                </c:pt>
                <c:pt idx="3449">
                  <c:v>344.90000000000992</c:v>
                </c:pt>
                <c:pt idx="3450">
                  <c:v>345.00000000000995</c:v>
                </c:pt>
                <c:pt idx="3451">
                  <c:v>345.10000000000997</c:v>
                </c:pt>
                <c:pt idx="3452">
                  <c:v>345.20000000000999</c:v>
                </c:pt>
                <c:pt idx="3453">
                  <c:v>345.30000000001002</c:v>
                </c:pt>
                <c:pt idx="3454">
                  <c:v>345.40000000001004</c:v>
                </c:pt>
                <c:pt idx="3455">
                  <c:v>345.50000000001006</c:v>
                </c:pt>
                <c:pt idx="3456">
                  <c:v>345.60000000001008</c:v>
                </c:pt>
                <c:pt idx="3457">
                  <c:v>345.70000000001011</c:v>
                </c:pt>
                <c:pt idx="3458">
                  <c:v>345.80000000001013</c:v>
                </c:pt>
                <c:pt idx="3459">
                  <c:v>345.90000000001015</c:v>
                </c:pt>
                <c:pt idx="3460">
                  <c:v>346.00000000001017</c:v>
                </c:pt>
                <c:pt idx="3461">
                  <c:v>346.1000000000102</c:v>
                </c:pt>
                <c:pt idx="3462">
                  <c:v>346.20000000001022</c:v>
                </c:pt>
                <c:pt idx="3463">
                  <c:v>346.30000000001024</c:v>
                </c:pt>
                <c:pt idx="3464">
                  <c:v>346.40000000001027</c:v>
                </c:pt>
                <c:pt idx="3465">
                  <c:v>346.50000000001029</c:v>
                </c:pt>
                <c:pt idx="3466">
                  <c:v>346.60000000001031</c:v>
                </c:pt>
                <c:pt idx="3467">
                  <c:v>346.70000000001033</c:v>
                </c:pt>
                <c:pt idx="3468">
                  <c:v>346.80000000001036</c:v>
                </c:pt>
                <c:pt idx="3469">
                  <c:v>346.90000000001038</c:v>
                </c:pt>
                <c:pt idx="3470">
                  <c:v>347.0000000000104</c:v>
                </c:pt>
                <c:pt idx="3471">
                  <c:v>347.10000000001043</c:v>
                </c:pt>
                <c:pt idx="3472">
                  <c:v>347.20000000001045</c:v>
                </c:pt>
                <c:pt idx="3473">
                  <c:v>347.30000000001047</c:v>
                </c:pt>
                <c:pt idx="3474">
                  <c:v>347.40000000001049</c:v>
                </c:pt>
                <c:pt idx="3475">
                  <c:v>347.50000000001052</c:v>
                </c:pt>
                <c:pt idx="3476">
                  <c:v>347.60000000001054</c:v>
                </c:pt>
                <c:pt idx="3477">
                  <c:v>347.70000000001056</c:v>
                </c:pt>
                <c:pt idx="3478">
                  <c:v>347.80000000001058</c:v>
                </c:pt>
                <c:pt idx="3479">
                  <c:v>347.90000000001061</c:v>
                </c:pt>
                <c:pt idx="3480">
                  <c:v>348.00000000001063</c:v>
                </c:pt>
                <c:pt idx="3481">
                  <c:v>348.10000000001065</c:v>
                </c:pt>
                <c:pt idx="3482">
                  <c:v>348.20000000001068</c:v>
                </c:pt>
                <c:pt idx="3483">
                  <c:v>348.3000000000107</c:v>
                </c:pt>
                <c:pt idx="3484">
                  <c:v>348.40000000001072</c:v>
                </c:pt>
                <c:pt idx="3485">
                  <c:v>348.50000000001074</c:v>
                </c:pt>
                <c:pt idx="3486">
                  <c:v>348.60000000001077</c:v>
                </c:pt>
                <c:pt idx="3487">
                  <c:v>348.70000000001079</c:v>
                </c:pt>
                <c:pt idx="3488">
                  <c:v>348.80000000001081</c:v>
                </c:pt>
                <c:pt idx="3489">
                  <c:v>348.90000000001083</c:v>
                </c:pt>
                <c:pt idx="3490">
                  <c:v>349.00000000001086</c:v>
                </c:pt>
                <c:pt idx="3491">
                  <c:v>349.10000000001088</c:v>
                </c:pt>
                <c:pt idx="3492">
                  <c:v>349.2000000000109</c:v>
                </c:pt>
                <c:pt idx="3493">
                  <c:v>349.30000000001093</c:v>
                </c:pt>
                <c:pt idx="3494">
                  <c:v>349.40000000001095</c:v>
                </c:pt>
                <c:pt idx="3495">
                  <c:v>349.50000000001097</c:v>
                </c:pt>
                <c:pt idx="3496">
                  <c:v>349.60000000001099</c:v>
                </c:pt>
                <c:pt idx="3497">
                  <c:v>349.70000000001102</c:v>
                </c:pt>
                <c:pt idx="3498">
                  <c:v>349.80000000001104</c:v>
                </c:pt>
                <c:pt idx="3499">
                  <c:v>349.90000000001106</c:v>
                </c:pt>
                <c:pt idx="3500">
                  <c:v>350.00000000001108</c:v>
                </c:pt>
                <c:pt idx="3501">
                  <c:v>350.10000000001111</c:v>
                </c:pt>
                <c:pt idx="3502">
                  <c:v>350.20000000001113</c:v>
                </c:pt>
                <c:pt idx="3503">
                  <c:v>350.30000000001115</c:v>
                </c:pt>
                <c:pt idx="3504">
                  <c:v>350.40000000001118</c:v>
                </c:pt>
                <c:pt idx="3505">
                  <c:v>350.5000000000112</c:v>
                </c:pt>
                <c:pt idx="3506">
                  <c:v>350.60000000001122</c:v>
                </c:pt>
                <c:pt idx="3507">
                  <c:v>350.70000000001124</c:v>
                </c:pt>
                <c:pt idx="3508">
                  <c:v>350.80000000001127</c:v>
                </c:pt>
                <c:pt idx="3509">
                  <c:v>350.90000000001129</c:v>
                </c:pt>
                <c:pt idx="3510">
                  <c:v>351.00000000001131</c:v>
                </c:pt>
                <c:pt idx="3511">
                  <c:v>351.10000000001133</c:v>
                </c:pt>
                <c:pt idx="3512">
                  <c:v>351.20000000001136</c:v>
                </c:pt>
                <c:pt idx="3513">
                  <c:v>351.30000000001138</c:v>
                </c:pt>
                <c:pt idx="3514">
                  <c:v>351.4000000000114</c:v>
                </c:pt>
                <c:pt idx="3515">
                  <c:v>351.50000000001143</c:v>
                </c:pt>
                <c:pt idx="3516">
                  <c:v>351.60000000001145</c:v>
                </c:pt>
                <c:pt idx="3517">
                  <c:v>351.70000000001147</c:v>
                </c:pt>
                <c:pt idx="3518">
                  <c:v>351.80000000001149</c:v>
                </c:pt>
                <c:pt idx="3519">
                  <c:v>351.90000000001152</c:v>
                </c:pt>
                <c:pt idx="3520">
                  <c:v>352.00000000001154</c:v>
                </c:pt>
                <c:pt idx="3521">
                  <c:v>352.10000000001156</c:v>
                </c:pt>
                <c:pt idx="3522">
                  <c:v>352.20000000001158</c:v>
                </c:pt>
                <c:pt idx="3523">
                  <c:v>352.30000000001161</c:v>
                </c:pt>
                <c:pt idx="3524">
                  <c:v>352.40000000001163</c:v>
                </c:pt>
                <c:pt idx="3525">
                  <c:v>352.50000000001165</c:v>
                </c:pt>
                <c:pt idx="3526">
                  <c:v>352.60000000001168</c:v>
                </c:pt>
                <c:pt idx="3527">
                  <c:v>352.7000000000117</c:v>
                </c:pt>
                <c:pt idx="3528">
                  <c:v>352.80000000001172</c:v>
                </c:pt>
                <c:pt idx="3529">
                  <c:v>352.90000000001174</c:v>
                </c:pt>
                <c:pt idx="3530">
                  <c:v>353.00000000001177</c:v>
                </c:pt>
                <c:pt idx="3531">
                  <c:v>353.10000000001179</c:v>
                </c:pt>
                <c:pt idx="3532">
                  <c:v>353.20000000001181</c:v>
                </c:pt>
                <c:pt idx="3533">
                  <c:v>353.30000000001183</c:v>
                </c:pt>
                <c:pt idx="3534">
                  <c:v>353.40000000001186</c:v>
                </c:pt>
                <c:pt idx="3535">
                  <c:v>353.50000000001188</c:v>
                </c:pt>
                <c:pt idx="3536">
                  <c:v>353.6000000000119</c:v>
                </c:pt>
                <c:pt idx="3537">
                  <c:v>353.70000000001193</c:v>
                </c:pt>
                <c:pt idx="3538">
                  <c:v>353.80000000001195</c:v>
                </c:pt>
                <c:pt idx="3539">
                  <c:v>353.90000000001197</c:v>
                </c:pt>
                <c:pt idx="3540">
                  <c:v>354.00000000001199</c:v>
                </c:pt>
                <c:pt idx="3541">
                  <c:v>354.10000000001202</c:v>
                </c:pt>
                <c:pt idx="3542">
                  <c:v>354.20000000001204</c:v>
                </c:pt>
                <c:pt idx="3543">
                  <c:v>354.30000000001206</c:v>
                </c:pt>
                <c:pt idx="3544">
                  <c:v>354.40000000001208</c:v>
                </c:pt>
                <c:pt idx="3545">
                  <c:v>354.50000000001211</c:v>
                </c:pt>
                <c:pt idx="3546">
                  <c:v>354.60000000001213</c:v>
                </c:pt>
                <c:pt idx="3547">
                  <c:v>354.70000000001215</c:v>
                </c:pt>
                <c:pt idx="3548">
                  <c:v>354.80000000001218</c:v>
                </c:pt>
                <c:pt idx="3549">
                  <c:v>354.9000000000122</c:v>
                </c:pt>
                <c:pt idx="3550">
                  <c:v>355.00000000001222</c:v>
                </c:pt>
                <c:pt idx="3551">
                  <c:v>355.10000000001224</c:v>
                </c:pt>
                <c:pt idx="3552">
                  <c:v>355.20000000001227</c:v>
                </c:pt>
                <c:pt idx="3553">
                  <c:v>355.30000000001229</c:v>
                </c:pt>
                <c:pt idx="3554">
                  <c:v>355.40000000001231</c:v>
                </c:pt>
                <c:pt idx="3555">
                  <c:v>355.50000000001234</c:v>
                </c:pt>
                <c:pt idx="3556">
                  <c:v>355.60000000001236</c:v>
                </c:pt>
                <c:pt idx="3557">
                  <c:v>355.70000000001238</c:v>
                </c:pt>
                <c:pt idx="3558">
                  <c:v>355.8000000000124</c:v>
                </c:pt>
                <c:pt idx="3559">
                  <c:v>355.90000000001243</c:v>
                </c:pt>
                <c:pt idx="3560">
                  <c:v>356.00000000001245</c:v>
                </c:pt>
                <c:pt idx="3561">
                  <c:v>356.10000000001247</c:v>
                </c:pt>
                <c:pt idx="3562">
                  <c:v>356.20000000001249</c:v>
                </c:pt>
                <c:pt idx="3563">
                  <c:v>356.30000000001252</c:v>
                </c:pt>
                <c:pt idx="3564">
                  <c:v>356.40000000001254</c:v>
                </c:pt>
                <c:pt idx="3565">
                  <c:v>356.50000000001256</c:v>
                </c:pt>
                <c:pt idx="3566">
                  <c:v>356.60000000001259</c:v>
                </c:pt>
                <c:pt idx="3567">
                  <c:v>356.70000000001261</c:v>
                </c:pt>
                <c:pt idx="3568">
                  <c:v>356.80000000001263</c:v>
                </c:pt>
                <c:pt idx="3569">
                  <c:v>356.90000000001265</c:v>
                </c:pt>
                <c:pt idx="3570">
                  <c:v>357.00000000001268</c:v>
                </c:pt>
                <c:pt idx="3571">
                  <c:v>357.1000000000127</c:v>
                </c:pt>
                <c:pt idx="3572">
                  <c:v>357.20000000001272</c:v>
                </c:pt>
                <c:pt idx="3573">
                  <c:v>357.30000000001274</c:v>
                </c:pt>
                <c:pt idx="3574">
                  <c:v>357.40000000001277</c:v>
                </c:pt>
                <c:pt idx="3575">
                  <c:v>357.50000000001279</c:v>
                </c:pt>
                <c:pt idx="3576">
                  <c:v>357.60000000001281</c:v>
                </c:pt>
                <c:pt idx="3577">
                  <c:v>357.70000000001284</c:v>
                </c:pt>
                <c:pt idx="3578">
                  <c:v>357.80000000001286</c:v>
                </c:pt>
                <c:pt idx="3579">
                  <c:v>357.90000000001288</c:v>
                </c:pt>
                <c:pt idx="3580">
                  <c:v>358.0000000000129</c:v>
                </c:pt>
                <c:pt idx="3581">
                  <c:v>358.10000000001293</c:v>
                </c:pt>
                <c:pt idx="3582">
                  <c:v>358.20000000001295</c:v>
                </c:pt>
                <c:pt idx="3583">
                  <c:v>358.30000000001297</c:v>
                </c:pt>
                <c:pt idx="3584">
                  <c:v>358.40000000001299</c:v>
                </c:pt>
                <c:pt idx="3585">
                  <c:v>358.50000000001302</c:v>
                </c:pt>
                <c:pt idx="3586">
                  <c:v>358.60000000001304</c:v>
                </c:pt>
                <c:pt idx="3587">
                  <c:v>358.70000000001306</c:v>
                </c:pt>
                <c:pt idx="3588">
                  <c:v>358.80000000001309</c:v>
                </c:pt>
                <c:pt idx="3589">
                  <c:v>358.90000000001311</c:v>
                </c:pt>
                <c:pt idx="3590">
                  <c:v>359.00000000001313</c:v>
                </c:pt>
                <c:pt idx="3591">
                  <c:v>359.10000000001315</c:v>
                </c:pt>
                <c:pt idx="3592">
                  <c:v>359.20000000001318</c:v>
                </c:pt>
                <c:pt idx="3593">
                  <c:v>359.3000000000132</c:v>
                </c:pt>
                <c:pt idx="3594">
                  <c:v>359.40000000001322</c:v>
                </c:pt>
                <c:pt idx="3595">
                  <c:v>359.50000000001324</c:v>
                </c:pt>
                <c:pt idx="3596">
                  <c:v>359.60000000001327</c:v>
                </c:pt>
                <c:pt idx="3597">
                  <c:v>359.70000000001329</c:v>
                </c:pt>
                <c:pt idx="3598">
                  <c:v>359.80000000001331</c:v>
                </c:pt>
                <c:pt idx="3599">
                  <c:v>359.90000000001334</c:v>
                </c:pt>
                <c:pt idx="3600">
                  <c:v>360.00000000001336</c:v>
                </c:pt>
                <c:pt idx="3601">
                  <c:v>360.10000000001338</c:v>
                </c:pt>
                <c:pt idx="3602">
                  <c:v>360.2000000000134</c:v>
                </c:pt>
                <c:pt idx="3603">
                  <c:v>360.30000000001343</c:v>
                </c:pt>
                <c:pt idx="3604">
                  <c:v>360.40000000001345</c:v>
                </c:pt>
                <c:pt idx="3605">
                  <c:v>360.50000000001347</c:v>
                </c:pt>
                <c:pt idx="3606">
                  <c:v>360.60000000001349</c:v>
                </c:pt>
                <c:pt idx="3607">
                  <c:v>360.70000000001352</c:v>
                </c:pt>
                <c:pt idx="3608">
                  <c:v>360.80000000001354</c:v>
                </c:pt>
                <c:pt idx="3609">
                  <c:v>360.90000000001356</c:v>
                </c:pt>
                <c:pt idx="3610">
                  <c:v>361.00000000001359</c:v>
                </c:pt>
                <c:pt idx="3611">
                  <c:v>361.10000000001361</c:v>
                </c:pt>
                <c:pt idx="3612">
                  <c:v>361.20000000001363</c:v>
                </c:pt>
                <c:pt idx="3613">
                  <c:v>361.30000000001365</c:v>
                </c:pt>
                <c:pt idx="3614">
                  <c:v>361.40000000001368</c:v>
                </c:pt>
                <c:pt idx="3615">
                  <c:v>361.5000000000137</c:v>
                </c:pt>
                <c:pt idx="3616">
                  <c:v>361.60000000001372</c:v>
                </c:pt>
                <c:pt idx="3617">
                  <c:v>361.70000000001374</c:v>
                </c:pt>
                <c:pt idx="3618">
                  <c:v>361.80000000001377</c:v>
                </c:pt>
                <c:pt idx="3619">
                  <c:v>361.90000000001379</c:v>
                </c:pt>
                <c:pt idx="3620">
                  <c:v>362.00000000001381</c:v>
                </c:pt>
                <c:pt idx="3621">
                  <c:v>362.10000000001384</c:v>
                </c:pt>
                <c:pt idx="3622">
                  <c:v>362.20000000001386</c:v>
                </c:pt>
                <c:pt idx="3623">
                  <c:v>362.30000000001388</c:v>
                </c:pt>
                <c:pt idx="3624">
                  <c:v>362.4000000000139</c:v>
                </c:pt>
                <c:pt idx="3625">
                  <c:v>362.50000000001393</c:v>
                </c:pt>
                <c:pt idx="3626">
                  <c:v>362.60000000001395</c:v>
                </c:pt>
                <c:pt idx="3627">
                  <c:v>362.70000000001397</c:v>
                </c:pt>
                <c:pt idx="3628">
                  <c:v>362.80000000001399</c:v>
                </c:pt>
                <c:pt idx="3629">
                  <c:v>362.90000000001402</c:v>
                </c:pt>
                <c:pt idx="3630">
                  <c:v>363.00000000001404</c:v>
                </c:pt>
                <c:pt idx="3631">
                  <c:v>363.10000000001406</c:v>
                </c:pt>
                <c:pt idx="3632">
                  <c:v>363.20000000001409</c:v>
                </c:pt>
                <c:pt idx="3633">
                  <c:v>363.30000000001411</c:v>
                </c:pt>
                <c:pt idx="3634">
                  <c:v>363.40000000001413</c:v>
                </c:pt>
                <c:pt idx="3635">
                  <c:v>363.50000000001415</c:v>
                </c:pt>
                <c:pt idx="3636">
                  <c:v>363.60000000001418</c:v>
                </c:pt>
                <c:pt idx="3637">
                  <c:v>363.7000000000142</c:v>
                </c:pt>
                <c:pt idx="3638">
                  <c:v>363.80000000001422</c:v>
                </c:pt>
                <c:pt idx="3639">
                  <c:v>363.90000000001424</c:v>
                </c:pt>
                <c:pt idx="3640">
                  <c:v>364.00000000001427</c:v>
                </c:pt>
                <c:pt idx="3641">
                  <c:v>364.10000000001429</c:v>
                </c:pt>
                <c:pt idx="3642">
                  <c:v>364.20000000001431</c:v>
                </c:pt>
                <c:pt idx="3643">
                  <c:v>364.30000000001434</c:v>
                </c:pt>
                <c:pt idx="3644">
                  <c:v>364.40000000001436</c:v>
                </c:pt>
                <c:pt idx="3645">
                  <c:v>364.50000000001438</c:v>
                </c:pt>
                <c:pt idx="3646">
                  <c:v>364.6000000000144</c:v>
                </c:pt>
                <c:pt idx="3647">
                  <c:v>364.70000000001443</c:v>
                </c:pt>
                <c:pt idx="3648">
                  <c:v>364.80000000001445</c:v>
                </c:pt>
                <c:pt idx="3649">
                  <c:v>364.90000000001447</c:v>
                </c:pt>
                <c:pt idx="3650">
                  <c:v>365.0000000000145</c:v>
                </c:pt>
                <c:pt idx="3651">
                  <c:v>365.10000000001452</c:v>
                </c:pt>
                <c:pt idx="3652">
                  <c:v>365.20000000001454</c:v>
                </c:pt>
                <c:pt idx="3653">
                  <c:v>365.30000000001456</c:v>
                </c:pt>
                <c:pt idx="3654">
                  <c:v>365.40000000001459</c:v>
                </c:pt>
                <c:pt idx="3655">
                  <c:v>365.50000000001461</c:v>
                </c:pt>
                <c:pt idx="3656">
                  <c:v>365.60000000001463</c:v>
                </c:pt>
                <c:pt idx="3657">
                  <c:v>365.70000000001465</c:v>
                </c:pt>
                <c:pt idx="3658">
                  <c:v>365.80000000001468</c:v>
                </c:pt>
                <c:pt idx="3659">
                  <c:v>365.9000000000147</c:v>
                </c:pt>
                <c:pt idx="3660">
                  <c:v>366.00000000001472</c:v>
                </c:pt>
                <c:pt idx="3661">
                  <c:v>366.10000000001475</c:v>
                </c:pt>
                <c:pt idx="3662">
                  <c:v>366.20000000001477</c:v>
                </c:pt>
                <c:pt idx="3663">
                  <c:v>366.30000000001479</c:v>
                </c:pt>
                <c:pt idx="3664">
                  <c:v>366.40000000001481</c:v>
                </c:pt>
                <c:pt idx="3665">
                  <c:v>366.50000000001484</c:v>
                </c:pt>
                <c:pt idx="3666">
                  <c:v>366.60000000001486</c:v>
                </c:pt>
                <c:pt idx="3667">
                  <c:v>366.70000000001488</c:v>
                </c:pt>
                <c:pt idx="3668">
                  <c:v>366.8000000000149</c:v>
                </c:pt>
                <c:pt idx="3669">
                  <c:v>366.90000000001493</c:v>
                </c:pt>
                <c:pt idx="3670">
                  <c:v>367.00000000001495</c:v>
                </c:pt>
                <c:pt idx="3671">
                  <c:v>367.10000000001497</c:v>
                </c:pt>
                <c:pt idx="3672">
                  <c:v>367.200000000015</c:v>
                </c:pt>
                <c:pt idx="3673">
                  <c:v>367.30000000001502</c:v>
                </c:pt>
                <c:pt idx="3674">
                  <c:v>367.40000000001504</c:v>
                </c:pt>
                <c:pt idx="3675">
                  <c:v>367.50000000001506</c:v>
                </c:pt>
                <c:pt idx="3676">
                  <c:v>367.60000000001509</c:v>
                </c:pt>
                <c:pt idx="3677">
                  <c:v>367.70000000001511</c:v>
                </c:pt>
                <c:pt idx="3678">
                  <c:v>367.80000000001513</c:v>
                </c:pt>
                <c:pt idx="3679">
                  <c:v>367.90000000001515</c:v>
                </c:pt>
                <c:pt idx="3680">
                  <c:v>368.00000000001518</c:v>
                </c:pt>
                <c:pt idx="3681">
                  <c:v>368.1000000000152</c:v>
                </c:pt>
                <c:pt idx="3682">
                  <c:v>368.20000000001522</c:v>
                </c:pt>
                <c:pt idx="3683">
                  <c:v>368.30000000001525</c:v>
                </c:pt>
                <c:pt idx="3684">
                  <c:v>368.40000000001527</c:v>
                </c:pt>
                <c:pt idx="3685">
                  <c:v>368.50000000001529</c:v>
                </c:pt>
                <c:pt idx="3686">
                  <c:v>368.60000000001531</c:v>
                </c:pt>
                <c:pt idx="3687">
                  <c:v>368.70000000001534</c:v>
                </c:pt>
                <c:pt idx="3688">
                  <c:v>368.80000000001536</c:v>
                </c:pt>
                <c:pt idx="3689">
                  <c:v>368.90000000001538</c:v>
                </c:pt>
                <c:pt idx="3690">
                  <c:v>369.0000000000154</c:v>
                </c:pt>
                <c:pt idx="3691">
                  <c:v>369.10000000001543</c:v>
                </c:pt>
                <c:pt idx="3692">
                  <c:v>369.20000000001545</c:v>
                </c:pt>
                <c:pt idx="3693">
                  <c:v>369.30000000001547</c:v>
                </c:pt>
                <c:pt idx="3694">
                  <c:v>369.4000000000155</c:v>
                </c:pt>
                <c:pt idx="3695">
                  <c:v>369.50000000001552</c:v>
                </c:pt>
                <c:pt idx="3696">
                  <c:v>369.60000000001554</c:v>
                </c:pt>
                <c:pt idx="3697">
                  <c:v>369.70000000001556</c:v>
                </c:pt>
                <c:pt idx="3698">
                  <c:v>369.80000000001559</c:v>
                </c:pt>
                <c:pt idx="3699">
                  <c:v>369.90000000001561</c:v>
                </c:pt>
                <c:pt idx="3700">
                  <c:v>370.00000000001563</c:v>
                </c:pt>
                <c:pt idx="3701">
                  <c:v>370.10000000001565</c:v>
                </c:pt>
                <c:pt idx="3702">
                  <c:v>370.20000000001568</c:v>
                </c:pt>
                <c:pt idx="3703">
                  <c:v>370.3000000000157</c:v>
                </c:pt>
                <c:pt idx="3704">
                  <c:v>370.40000000001572</c:v>
                </c:pt>
                <c:pt idx="3705">
                  <c:v>370.50000000001575</c:v>
                </c:pt>
                <c:pt idx="3706">
                  <c:v>370.60000000001577</c:v>
                </c:pt>
                <c:pt idx="3707">
                  <c:v>370.70000000001579</c:v>
                </c:pt>
                <c:pt idx="3708">
                  <c:v>370.80000000001581</c:v>
                </c:pt>
                <c:pt idx="3709">
                  <c:v>370.90000000001584</c:v>
                </c:pt>
                <c:pt idx="3710">
                  <c:v>371.00000000001586</c:v>
                </c:pt>
                <c:pt idx="3711">
                  <c:v>371.10000000001588</c:v>
                </c:pt>
                <c:pt idx="3712">
                  <c:v>371.2000000000159</c:v>
                </c:pt>
                <c:pt idx="3713">
                  <c:v>371.30000000001593</c:v>
                </c:pt>
                <c:pt idx="3714">
                  <c:v>371.40000000001595</c:v>
                </c:pt>
                <c:pt idx="3715">
                  <c:v>371.50000000001597</c:v>
                </c:pt>
                <c:pt idx="3716">
                  <c:v>371.600000000016</c:v>
                </c:pt>
                <c:pt idx="3717">
                  <c:v>371.70000000001602</c:v>
                </c:pt>
                <c:pt idx="3718">
                  <c:v>371.80000000001604</c:v>
                </c:pt>
                <c:pt idx="3719">
                  <c:v>371.90000000001606</c:v>
                </c:pt>
                <c:pt idx="3720">
                  <c:v>372.00000000001609</c:v>
                </c:pt>
                <c:pt idx="3721">
                  <c:v>372.10000000001611</c:v>
                </c:pt>
                <c:pt idx="3722">
                  <c:v>372.20000000001613</c:v>
                </c:pt>
                <c:pt idx="3723">
                  <c:v>372.30000000001615</c:v>
                </c:pt>
                <c:pt idx="3724">
                  <c:v>372.40000000001618</c:v>
                </c:pt>
                <c:pt idx="3725">
                  <c:v>372.5000000000162</c:v>
                </c:pt>
                <c:pt idx="3726">
                  <c:v>372.60000000001622</c:v>
                </c:pt>
                <c:pt idx="3727">
                  <c:v>372.70000000001625</c:v>
                </c:pt>
                <c:pt idx="3728">
                  <c:v>372.80000000001627</c:v>
                </c:pt>
                <c:pt idx="3729">
                  <c:v>372.90000000001629</c:v>
                </c:pt>
                <c:pt idx="3730">
                  <c:v>373.00000000001631</c:v>
                </c:pt>
                <c:pt idx="3731">
                  <c:v>373.10000000001634</c:v>
                </c:pt>
                <c:pt idx="3732">
                  <c:v>373.20000000001636</c:v>
                </c:pt>
                <c:pt idx="3733">
                  <c:v>373.30000000001638</c:v>
                </c:pt>
                <c:pt idx="3734">
                  <c:v>373.40000000001641</c:v>
                </c:pt>
                <c:pt idx="3735">
                  <c:v>373.50000000001643</c:v>
                </c:pt>
                <c:pt idx="3736">
                  <c:v>373.60000000001645</c:v>
                </c:pt>
                <c:pt idx="3737">
                  <c:v>373.70000000001647</c:v>
                </c:pt>
                <c:pt idx="3738">
                  <c:v>373.8000000000165</c:v>
                </c:pt>
                <c:pt idx="3739">
                  <c:v>373.90000000001652</c:v>
                </c:pt>
                <c:pt idx="3740">
                  <c:v>374.00000000001654</c:v>
                </c:pt>
                <c:pt idx="3741">
                  <c:v>374.10000000001656</c:v>
                </c:pt>
                <c:pt idx="3742">
                  <c:v>374.20000000001659</c:v>
                </c:pt>
                <c:pt idx="3743">
                  <c:v>374.30000000001661</c:v>
                </c:pt>
                <c:pt idx="3744">
                  <c:v>374.40000000001663</c:v>
                </c:pt>
                <c:pt idx="3745">
                  <c:v>374.50000000001666</c:v>
                </c:pt>
                <c:pt idx="3746">
                  <c:v>374.60000000001668</c:v>
                </c:pt>
                <c:pt idx="3747">
                  <c:v>374.7000000000167</c:v>
                </c:pt>
                <c:pt idx="3748">
                  <c:v>374.80000000001672</c:v>
                </c:pt>
                <c:pt idx="3749">
                  <c:v>374.90000000001675</c:v>
                </c:pt>
                <c:pt idx="3750">
                  <c:v>375.00000000001677</c:v>
                </c:pt>
                <c:pt idx="3751">
                  <c:v>375.10000000001679</c:v>
                </c:pt>
                <c:pt idx="3752">
                  <c:v>375.20000000001681</c:v>
                </c:pt>
                <c:pt idx="3753">
                  <c:v>375.30000000001684</c:v>
                </c:pt>
                <c:pt idx="3754">
                  <c:v>375.40000000001686</c:v>
                </c:pt>
                <c:pt idx="3755">
                  <c:v>375.50000000001688</c:v>
                </c:pt>
                <c:pt idx="3756">
                  <c:v>375.60000000001691</c:v>
                </c:pt>
                <c:pt idx="3757">
                  <c:v>375.70000000001693</c:v>
                </c:pt>
                <c:pt idx="3758">
                  <c:v>375.80000000001695</c:v>
                </c:pt>
                <c:pt idx="3759">
                  <c:v>375.90000000001697</c:v>
                </c:pt>
                <c:pt idx="3760">
                  <c:v>376.000000000017</c:v>
                </c:pt>
                <c:pt idx="3761">
                  <c:v>376.10000000001702</c:v>
                </c:pt>
                <c:pt idx="3762">
                  <c:v>376.20000000001704</c:v>
                </c:pt>
                <c:pt idx="3763">
                  <c:v>376.30000000001706</c:v>
                </c:pt>
                <c:pt idx="3764">
                  <c:v>376.40000000001709</c:v>
                </c:pt>
                <c:pt idx="3765">
                  <c:v>376.50000000001711</c:v>
                </c:pt>
                <c:pt idx="3766">
                  <c:v>376.60000000001713</c:v>
                </c:pt>
                <c:pt idx="3767">
                  <c:v>376.70000000001716</c:v>
                </c:pt>
                <c:pt idx="3768">
                  <c:v>376.80000000001718</c:v>
                </c:pt>
                <c:pt idx="3769">
                  <c:v>376.9000000000172</c:v>
                </c:pt>
                <c:pt idx="3770">
                  <c:v>377.00000000001722</c:v>
                </c:pt>
                <c:pt idx="3771">
                  <c:v>377.10000000001725</c:v>
                </c:pt>
                <c:pt idx="3772">
                  <c:v>377.20000000001727</c:v>
                </c:pt>
                <c:pt idx="3773">
                  <c:v>377.30000000001729</c:v>
                </c:pt>
                <c:pt idx="3774">
                  <c:v>377.40000000001731</c:v>
                </c:pt>
                <c:pt idx="3775">
                  <c:v>377.50000000001734</c:v>
                </c:pt>
                <c:pt idx="3776">
                  <c:v>377.60000000001736</c:v>
                </c:pt>
                <c:pt idx="3777">
                  <c:v>377.70000000001738</c:v>
                </c:pt>
                <c:pt idx="3778">
                  <c:v>377.80000000001741</c:v>
                </c:pt>
                <c:pt idx="3779">
                  <c:v>377.90000000001743</c:v>
                </c:pt>
                <c:pt idx="3780">
                  <c:v>378.00000000001745</c:v>
                </c:pt>
                <c:pt idx="3781">
                  <c:v>378.10000000001747</c:v>
                </c:pt>
                <c:pt idx="3782">
                  <c:v>378.2000000000175</c:v>
                </c:pt>
                <c:pt idx="3783">
                  <c:v>378.30000000001752</c:v>
                </c:pt>
                <c:pt idx="3784">
                  <c:v>378.40000000001754</c:v>
                </c:pt>
                <c:pt idx="3785">
                  <c:v>378.50000000001756</c:v>
                </c:pt>
                <c:pt idx="3786">
                  <c:v>378.60000000001759</c:v>
                </c:pt>
                <c:pt idx="3787">
                  <c:v>378.70000000001761</c:v>
                </c:pt>
                <c:pt idx="3788">
                  <c:v>378.80000000001763</c:v>
                </c:pt>
                <c:pt idx="3789">
                  <c:v>378.90000000001766</c:v>
                </c:pt>
                <c:pt idx="3790">
                  <c:v>379.00000000001768</c:v>
                </c:pt>
                <c:pt idx="3791">
                  <c:v>379.1000000000177</c:v>
                </c:pt>
                <c:pt idx="3792">
                  <c:v>379.20000000001772</c:v>
                </c:pt>
                <c:pt idx="3793">
                  <c:v>379.30000000001775</c:v>
                </c:pt>
                <c:pt idx="3794">
                  <c:v>379.40000000001777</c:v>
                </c:pt>
                <c:pt idx="3795">
                  <c:v>379.50000000001779</c:v>
                </c:pt>
                <c:pt idx="3796">
                  <c:v>379.60000000001781</c:v>
                </c:pt>
                <c:pt idx="3797">
                  <c:v>379.70000000001784</c:v>
                </c:pt>
                <c:pt idx="3798">
                  <c:v>379.80000000001786</c:v>
                </c:pt>
                <c:pt idx="3799">
                  <c:v>379.90000000001788</c:v>
                </c:pt>
                <c:pt idx="3800">
                  <c:v>380.00000000001791</c:v>
                </c:pt>
                <c:pt idx="3801">
                  <c:v>380.10000000001793</c:v>
                </c:pt>
                <c:pt idx="3802">
                  <c:v>380.20000000001795</c:v>
                </c:pt>
                <c:pt idx="3803">
                  <c:v>380.30000000001797</c:v>
                </c:pt>
                <c:pt idx="3804">
                  <c:v>380.400000000018</c:v>
                </c:pt>
                <c:pt idx="3805">
                  <c:v>380.50000000001802</c:v>
                </c:pt>
                <c:pt idx="3806">
                  <c:v>380.60000000001804</c:v>
                </c:pt>
                <c:pt idx="3807">
                  <c:v>380.70000000001806</c:v>
                </c:pt>
                <c:pt idx="3808">
                  <c:v>380.80000000001809</c:v>
                </c:pt>
                <c:pt idx="3809">
                  <c:v>380.90000000001811</c:v>
                </c:pt>
                <c:pt idx="3810">
                  <c:v>381.00000000001813</c:v>
                </c:pt>
                <c:pt idx="3811">
                  <c:v>381.10000000001816</c:v>
                </c:pt>
                <c:pt idx="3812">
                  <c:v>381.20000000001818</c:v>
                </c:pt>
                <c:pt idx="3813">
                  <c:v>381.3000000000182</c:v>
                </c:pt>
                <c:pt idx="3814">
                  <c:v>381.40000000001822</c:v>
                </c:pt>
                <c:pt idx="3815">
                  <c:v>381.50000000001825</c:v>
                </c:pt>
                <c:pt idx="3816">
                  <c:v>381.60000000001827</c:v>
                </c:pt>
                <c:pt idx="3817">
                  <c:v>381.70000000001829</c:v>
                </c:pt>
                <c:pt idx="3818">
                  <c:v>381.80000000001831</c:v>
                </c:pt>
                <c:pt idx="3819">
                  <c:v>381.90000000001834</c:v>
                </c:pt>
                <c:pt idx="3820">
                  <c:v>382.00000000001836</c:v>
                </c:pt>
                <c:pt idx="3821">
                  <c:v>382.10000000001838</c:v>
                </c:pt>
                <c:pt idx="3822">
                  <c:v>382.20000000001841</c:v>
                </c:pt>
                <c:pt idx="3823">
                  <c:v>382.30000000001843</c:v>
                </c:pt>
                <c:pt idx="3824">
                  <c:v>382.40000000001845</c:v>
                </c:pt>
                <c:pt idx="3825">
                  <c:v>382.50000000001847</c:v>
                </c:pt>
                <c:pt idx="3826">
                  <c:v>382.6000000000185</c:v>
                </c:pt>
                <c:pt idx="3827">
                  <c:v>382.70000000001852</c:v>
                </c:pt>
                <c:pt idx="3828">
                  <c:v>382.80000000001854</c:v>
                </c:pt>
                <c:pt idx="3829">
                  <c:v>382.90000000001857</c:v>
                </c:pt>
                <c:pt idx="3830">
                  <c:v>383.00000000001859</c:v>
                </c:pt>
                <c:pt idx="3831">
                  <c:v>383.10000000001861</c:v>
                </c:pt>
                <c:pt idx="3832">
                  <c:v>383.20000000001863</c:v>
                </c:pt>
                <c:pt idx="3833">
                  <c:v>383.30000000001866</c:v>
                </c:pt>
                <c:pt idx="3834">
                  <c:v>383.40000000001868</c:v>
                </c:pt>
                <c:pt idx="3835">
                  <c:v>383.5000000000187</c:v>
                </c:pt>
                <c:pt idx="3836">
                  <c:v>383.60000000001872</c:v>
                </c:pt>
                <c:pt idx="3837">
                  <c:v>383.70000000001875</c:v>
                </c:pt>
                <c:pt idx="3838">
                  <c:v>383.80000000001877</c:v>
                </c:pt>
                <c:pt idx="3839">
                  <c:v>383.90000000001879</c:v>
                </c:pt>
                <c:pt idx="3840">
                  <c:v>384.00000000001882</c:v>
                </c:pt>
                <c:pt idx="3841">
                  <c:v>384.10000000001884</c:v>
                </c:pt>
                <c:pt idx="3842">
                  <c:v>384.20000000001886</c:v>
                </c:pt>
                <c:pt idx="3843">
                  <c:v>384.30000000001888</c:v>
                </c:pt>
                <c:pt idx="3844">
                  <c:v>384.40000000001891</c:v>
                </c:pt>
                <c:pt idx="3845">
                  <c:v>384.50000000001893</c:v>
                </c:pt>
                <c:pt idx="3846">
                  <c:v>384.60000000001895</c:v>
                </c:pt>
                <c:pt idx="3847">
                  <c:v>384.70000000001897</c:v>
                </c:pt>
                <c:pt idx="3848">
                  <c:v>384.800000000019</c:v>
                </c:pt>
                <c:pt idx="3849">
                  <c:v>384.90000000001902</c:v>
                </c:pt>
                <c:pt idx="3850">
                  <c:v>385.00000000001904</c:v>
                </c:pt>
                <c:pt idx="3851">
                  <c:v>385.10000000001907</c:v>
                </c:pt>
                <c:pt idx="3852">
                  <c:v>385.20000000001909</c:v>
                </c:pt>
                <c:pt idx="3853">
                  <c:v>385.30000000001911</c:v>
                </c:pt>
                <c:pt idx="3854">
                  <c:v>385.40000000001913</c:v>
                </c:pt>
                <c:pt idx="3855">
                  <c:v>385.50000000001916</c:v>
                </c:pt>
                <c:pt idx="3856">
                  <c:v>385.60000000001918</c:v>
                </c:pt>
                <c:pt idx="3857">
                  <c:v>385.7000000000192</c:v>
                </c:pt>
                <c:pt idx="3858">
                  <c:v>385.80000000001922</c:v>
                </c:pt>
                <c:pt idx="3859">
                  <c:v>385.90000000001925</c:v>
                </c:pt>
                <c:pt idx="3860">
                  <c:v>386.00000000001927</c:v>
                </c:pt>
                <c:pt idx="3861">
                  <c:v>386.10000000001929</c:v>
                </c:pt>
                <c:pt idx="3862">
                  <c:v>386.20000000001932</c:v>
                </c:pt>
                <c:pt idx="3863">
                  <c:v>386.30000000001934</c:v>
                </c:pt>
                <c:pt idx="3864">
                  <c:v>386.40000000001936</c:v>
                </c:pt>
                <c:pt idx="3865">
                  <c:v>386.50000000001938</c:v>
                </c:pt>
                <c:pt idx="3866">
                  <c:v>386.60000000001941</c:v>
                </c:pt>
                <c:pt idx="3867">
                  <c:v>386.70000000001943</c:v>
                </c:pt>
                <c:pt idx="3868">
                  <c:v>386.80000000001945</c:v>
                </c:pt>
                <c:pt idx="3869">
                  <c:v>386.90000000001947</c:v>
                </c:pt>
                <c:pt idx="3870">
                  <c:v>387.0000000000195</c:v>
                </c:pt>
                <c:pt idx="3871">
                  <c:v>387.10000000001952</c:v>
                </c:pt>
                <c:pt idx="3872">
                  <c:v>387.20000000001954</c:v>
                </c:pt>
                <c:pt idx="3873">
                  <c:v>387.30000000001957</c:v>
                </c:pt>
                <c:pt idx="3874">
                  <c:v>387.40000000001959</c:v>
                </c:pt>
                <c:pt idx="3875">
                  <c:v>387.50000000001961</c:v>
                </c:pt>
                <c:pt idx="3876">
                  <c:v>387.60000000001963</c:v>
                </c:pt>
                <c:pt idx="3877">
                  <c:v>387.70000000001966</c:v>
                </c:pt>
                <c:pt idx="3878">
                  <c:v>387.80000000001968</c:v>
                </c:pt>
                <c:pt idx="3879">
                  <c:v>387.9000000000197</c:v>
                </c:pt>
                <c:pt idx="3880">
                  <c:v>388.00000000001972</c:v>
                </c:pt>
                <c:pt idx="3881">
                  <c:v>388.10000000001975</c:v>
                </c:pt>
                <c:pt idx="3882">
                  <c:v>388.20000000001977</c:v>
                </c:pt>
                <c:pt idx="3883">
                  <c:v>388.30000000001979</c:v>
                </c:pt>
                <c:pt idx="3884">
                  <c:v>388.40000000001982</c:v>
                </c:pt>
                <c:pt idx="3885">
                  <c:v>388.50000000001984</c:v>
                </c:pt>
                <c:pt idx="3886">
                  <c:v>388.60000000001986</c:v>
                </c:pt>
                <c:pt idx="3887">
                  <c:v>388.70000000001988</c:v>
                </c:pt>
                <c:pt idx="3888">
                  <c:v>388.80000000001991</c:v>
                </c:pt>
                <c:pt idx="3889">
                  <c:v>388.90000000001993</c:v>
                </c:pt>
                <c:pt idx="3890">
                  <c:v>389.00000000001995</c:v>
                </c:pt>
                <c:pt idx="3891">
                  <c:v>389.10000000001997</c:v>
                </c:pt>
                <c:pt idx="3892">
                  <c:v>389.20000000002</c:v>
                </c:pt>
                <c:pt idx="3893">
                  <c:v>389.30000000002002</c:v>
                </c:pt>
                <c:pt idx="3894">
                  <c:v>389.40000000002004</c:v>
                </c:pt>
                <c:pt idx="3895">
                  <c:v>389.50000000002007</c:v>
                </c:pt>
                <c:pt idx="3896">
                  <c:v>389.60000000002009</c:v>
                </c:pt>
                <c:pt idx="3897">
                  <c:v>389.70000000002011</c:v>
                </c:pt>
                <c:pt idx="3898">
                  <c:v>389.80000000002013</c:v>
                </c:pt>
                <c:pt idx="3899">
                  <c:v>389.90000000002016</c:v>
                </c:pt>
                <c:pt idx="3900">
                  <c:v>390.00000000002018</c:v>
                </c:pt>
                <c:pt idx="3901">
                  <c:v>390.1000000000202</c:v>
                </c:pt>
                <c:pt idx="3902">
                  <c:v>390.20000000002022</c:v>
                </c:pt>
                <c:pt idx="3903">
                  <c:v>390.30000000002025</c:v>
                </c:pt>
                <c:pt idx="3904">
                  <c:v>390.40000000002027</c:v>
                </c:pt>
                <c:pt idx="3905">
                  <c:v>390.50000000002029</c:v>
                </c:pt>
                <c:pt idx="3906">
                  <c:v>390.60000000002032</c:v>
                </c:pt>
                <c:pt idx="3907">
                  <c:v>390.70000000002034</c:v>
                </c:pt>
                <c:pt idx="3908">
                  <c:v>390.80000000002036</c:v>
                </c:pt>
                <c:pt idx="3909">
                  <c:v>390.90000000002038</c:v>
                </c:pt>
                <c:pt idx="3910">
                  <c:v>391.00000000002041</c:v>
                </c:pt>
                <c:pt idx="3911">
                  <c:v>391.10000000002043</c:v>
                </c:pt>
                <c:pt idx="3912">
                  <c:v>391.20000000002045</c:v>
                </c:pt>
                <c:pt idx="3913">
                  <c:v>391.30000000002047</c:v>
                </c:pt>
                <c:pt idx="3914">
                  <c:v>391.4000000000205</c:v>
                </c:pt>
                <c:pt idx="3915">
                  <c:v>391.50000000002052</c:v>
                </c:pt>
                <c:pt idx="3916">
                  <c:v>391.60000000002054</c:v>
                </c:pt>
                <c:pt idx="3917">
                  <c:v>391.70000000002057</c:v>
                </c:pt>
                <c:pt idx="3918">
                  <c:v>391.80000000002059</c:v>
                </c:pt>
                <c:pt idx="3919">
                  <c:v>391.90000000002061</c:v>
                </c:pt>
                <c:pt idx="3920">
                  <c:v>392.00000000002063</c:v>
                </c:pt>
                <c:pt idx="3921">
                  <c:v>392.10000000002066</c:v>
                </c:pt>
                <c:pt idx="3922">
                  <c:v>392.20000000002068</c:v>
                </c:pt>
                <c:pt idx="3923">
                  <c:v>392.3000000000207</c:v>
                </c:pt>
                <c:pt idx="3924">
                  <c:v>392.40000000002073</c:v>
                </c:pt>
                <c:pt idx="3925">
                  <c:v>392.50000000002075</c:v>
                </c:pt>
                <c:pt idx="3926">
                  <c:v>392.60000000002077</c:v>
                </c:pt>
                <c:pt idx="3927">
                  <c:v>392.70000000002079</c:v>
                </c:pt>
                <c:pt idx="3928">
                  <c:v>392.80000000002082</c:v>
                </c:pt>
                <c:pt idx="3929">
                  <c:v>392.90000000002084</c:v>
                </c:pt>
                <c:pt idx="3930">
                  <c:v>393.00000000002086</c:v>
                </c:pt>
                <c:pt idx="3931">
                  <c:v>393.10000000002088</c:v>
                </c:pt>
                <c:pt idx="3932">
                  <c:v>393.20000000002091</c:v>
                </c:pt>
                <c:pt idx="3933">
                  <c:v>393.30000000002093</c:v>
                </c:pt>
                <c:pt idx="3934">
                  <c:v>393.40000000002095</c:v>
                </c:pt>
                <c:pt idx="3935">
                  <c:v>393.50000000002098</c:v>
                </c:pt>
                <c:pt idx="3936">
                  <c:v>393.600000000021</c:v>
                </c:pt>
                <c:pt idx="3937">
                  <c:v>393.70000000002102</c:v>
                </c:pt>
                <c:pt idx="3938">
                  <c:v>393.80000000002104</c:v>
                </c:pt>
                <c:pt idx="3939">
                  <c:v>393.90000000002107</c:v>
                </c:pt>
                <c:pt idx="3940">
                  <c:v>394.00000000002109</c:v>
                </c:pt>
                <c:pt idx="3941">
                  <c:v>394.10000000002111</c:v>
                </c:pt>
                <c:pt idx="3942">
                  <c:v>394.20000000002113</c:v>
                </c:pt>
                <c:pt idx="3943">
                  <c:v>394.30000000002116</c:v>
                </c:pt>
                <c:pt idx="3944">
                  <c:v>394.40000000002118</c:v>
                </c:pt>
                <c:pt idx="3945">
                  <c:v>394.5000000000212</c:v>
                </c:pt>
                <c:pt idx="3946">
                  <c:v>394.60000000002123</c:v>
                </c:pt>
                <c:pt idx="3947">
                  <c:v>394.70000000002125</c:v>
                </c:pt>
                <c:pt idx="3948">
                  <c:v>394.80000000002127</c:v>
                </c:pt>
                <c:pt idx="3949">
                  <c:v>394.90000000002129</c:v>
                </c:pt>
                <c:pt idx="3950">
                  <c:v>395.00000000002132</c:v>
                </c:pt>
                <c:pt idx="3951">
                  <c:v>395.10000000002134</c:v>
                </c:pt>
                <c:pt idx="3952">
                  <c:v>395.20000000002136</c:v>
                </c:pt>
                <c:pt idx="3953">
                  <c:v>395.30000000002138</c:v>
                </c:pt>
                <c:pt idx="3954">
                  <c:v>395.40000000002141</c:v>
                </c:pt>
                <c:pt idx="3955">
                  <c:v>395.50000000002143</c:v>
                </c:pt>
                <c:pt idx="3956">
                  <c:v>395.60000000002145</c:v>
                </c:pt>
                <c:pt idx="3957">
                  <c:v>395.70000000002148</c:v>
                </c:pt>
                <c:pt idx="3958">
                  <c:v>395.8000000000215</c:v>
                </c:pt>
                <c:pt idx="3959">
                  <c:v>395.90000000002152</c:v>
                </c:pt>
                <c:pt idx="3960">
                  <c:v>396.00000000002154</c:v>
                </c:pt>
                <c:pt idx="3961">
                  <c:v>396.10000000002157</c:v>
                </c:pt>
                <c:pt idx="3962">
                  <c:v>396.20000000002159</c:v>
                </c:pt>
                <c:pt idx="3963">
                  <c:v>396.30000000002161</c:v>
                </c:pt>
                <c:pt idx="3964">
                  <c:v>396.40000000002163</c:v>
                </c:pt>
                <c:pt idx="3965">
                  <c:v>396.50000000002166</c:v>
                </c:pt>
                <c:pt idx="3966">
                  <c:v>396.60000000002168</c:v>
                </c:pt>
                <c:pt idx="3967">
                  <c:v>396.7000000000217</c:v>
                </c:pt>
                <c:pt idx="3968">
                  <c:v>396.80000000002173</c:v>
                </c:pt>
                <c:pt idx="3969">
                  <c:v>396.90000000002175</c:v>
                </c:pt>
                <c:pt idx="3970">
                  <c:v>397.00000000002177</c:v>
                </c:pt>
                <c:pt idx="3971">
                  <c:v>397.10000000002179</c:v>
                </c:pt>
                <c:pt idx="3972">
                  <c:v>397.20000000002182</c:v>
                </c:pt>
                <c:pt idx="3973">
                  <c:v>397.30000000002184</c:v>
                </c:pt>
                <c:pt idx="3974">
                  <c:v>397.40000000002186</c:v>
                </c:pt>
                <c:pt idx="3975">
                  <c:v>397.50000000002188</c:v>
                </c:pt>
                <c:pt idx="3976">
                  <c:v>397.60000000002191</c:v>
                </c:pt>
                <c:pt idx="3977">
                  <c:v>397.70000000002193</c:v>
                </c:pt>
                <c:pt idx="3978">
                  <c:v>397.80000000002195</c:v>
                </c:pt>
                <c:pt idx="3979">
                  <c:v>397.90000000002198</c:v>
                </c:pt>
                <c:pt idx="3980">
                  <c:v>398.000000000022</c:v>
                </c:pt>
                <c:pt idx="3981">
                  <c:v>398.10000000002202</c:v>
                </c:pt>
                <c:pt idx="3982">
                  <c:v>398.20000000002204</c:v>
                </c:pt>
                <c:pt idx="3983">
                  <c:v>398.30000000002207</c:v>
                </c:pt>
                <c:pt idx="3984">
                  <c:v>398.40000000002209</c:v>
                </c:pt>
                <c:pt idx="3985">
                  <c:v>398.50000000002211</c:v>
                </c:pt>
                <c:pt idx="3986">
                  <c:v>398.60000000002213</c:v>
                </c:pt>
                <c:pt idx="3987">
                  <c:v>398.70000000002216</c:v>
                </c:pt>
                <c:pt idx="3988">
                  <c:v>398.80000000002218</c:v>
                </c:pt>
                <c:pt idx="3989">
                  <c:v>398.9000000000222</c:v>
                </c:pt>
                <c:pt idx="3990">
                  <c:v>399.00000000002223</c:v>
                </c:pt>
                <c:pt idx="3991">
                  <c:v>399.10000000002225</c:v>
                </c:pt>
                <c:pt idx="3992">
                  <c:v>399.20000000002227</c:v>
                </c:pt>
                <c:pt idx="3993">
                  <c:v>399.30000000002229</c:v>
                </c:pt>
                <c:pt idx="3994">
                  <c:v>399.40000000002232</c:v>
                </c:pt>
                <c:pt idx="3995">
                  <c:v>399.50000000002234</c:v>
                </c:pt>
                <c:pt idx="3996">
                  <c:v>399.60000000002236</c:v>
                </c:pt>
                <c:pt idx="3997">
                  <c:v>399.70000000002238</c:v>
                </c:pt>
                <c:pt idx="3998">
                  <c:v>399.80000000002241</c:v>
                </c:pt>
                <c:pt idx="3999">
                  <c:v>399.90000000002243</c:v>
                </c:pt>
                <c:pt idx="4000">
                  <c:v>400.00000000002245</c:v>
                </c:pt>
                <c:pt idx="4001">
                  <c:v>400.10000000002248</c:v>
                </c:pt>
                <c:pt idx="4002">
                  <c:v>400.2000000000225</c:v>
                </c:pt>
                <c:pt idx="4003">
                  <c:v>400.30000000002252</c:v>
                </c:pt>
                <c:pt idx="4004">
                  <c:v>400.40000000002254</c:v>
                </c:pt>
                <c:pt idx="4005">
                  <c:v>400.50000000002257</c:v>
                </c:pt>
                <c:pt idx="4006">
                  <c:v>400.60000000002259</c:v>
                </c:pt>
                <c:pt idx="4007">
                  <c:v>400.70000000002261</c:v>
                </c:pt>
                <c:pt idx="4008">
                  <c:v>400.80000000002264</c:v>
                </c:pt>
                <c:pt idx="4009">
                  <c:v>400.90000000002266</c:v>
                </c:pt>
                <c:pt idx="4010">
                  <c:v>401.00000000002268</c:v>
                </c:pt>
                <c:pt idx="4011">
                  <c:v>401.1000000000227</c:v>
                </c:pt>
                <c:pt idx="4012">
                  <c:v>401.20000000002273</c:v>
                </c:pt>
                <c:pt idx="4013">
                  <c:v>401.30000000002275</c:v>
                </c:pt>
                <c:pt idx="4014">
                  <c:v>401.40000000002277</c:v>
                </c:pt>
                <c:pt idx="4015">
                  <c:v>401.50000000002279</c:v>
                </c:pt>
                <c:pt idx="4016">
                  <c:v>401.60000000002282</c:v>
                </c:pt>
                <c:pt idx="4017">
                  <c:v>401.70000000002284</c:v>
                </c:pt>
                <c:pt idx="4018">
                  <c:v>401.80000000002286</c:v>
                </c:pt>
                <c:pt idx="4019">
                  <c:v>401.90000000002289</c:v>
                </c:pt>
                <c:pt idx="4020">
                  <c:v>402.00000000002291</c:v>
                </c:pt>
                <c:pt idx="4021">
                  <c:v>402.10000000002293</c:v>
                </c:pt>
                <c:pt idx="4022">
                  <c:v>402.20000000002295</c:v>
                </c:pt>
                <c:pt idx="4023">
                  <c:v>402.30000000002298</c:v>
                </c:pt>
                <c:pt idx="4024">
                  <c:v>402.400000000023</c:v>
                </c:pt>
                <c:pt idx="4025">
                  <c:v>402.50000000002302</c:v>
                </c:pt>
                <c:pt idx="4026">
                  <c:v>402.60000000002304</c:v>
                </c:pt>
                <c:pt idx="4027">
                  <c:v>402.70000000002307</c:v>
                </c:pt>
                <c:pt idx="4028">
                  <c:v>402.80000000002309</c:v>
                </c:pt>
                <c:pt idx="4029">
                  <c:v>402.90000000002311</c:v>
                </c:pt>
                <c:pt idx="4030">
                  <c:v>403.00000000002314</c:v>
                </c:pt>
                <c:pt idx="4031">
                  <c:v>403.10000000002316</c:v>
                </c:pt>
                <c:pt idx="4032">
                  <c:v>403.20000000002318</c:v>
                </c:pt>
                <c:pt idx="4033">
                  <c:v>403.3000000000232</c:v>
                </c:pt>
                <c:pt idx="4034">
                  <c:v>403.40000000002323</c:v>
                </c:pt>
                <c:pt idx="4035">
                  <c:v>403.50000000002325</c:v>
                </c:pt>
                <c:pt idx="4036">
                  <c:v>403.60000000002327</c:v>
                </c:pt>
                <c:pt idx="4037">
                  <c:v>403.70000000002329</c:v>
                </c:pt>
                <c:pt idx="4038">
                  <c:v>403.80000000002332</c:v>
                </c:pt>
                <c:pt idx="4039">
                  <c:v>403.90000000002334</c:v>
                </c:pt>
                <c:pt idx="4040">
                  <c:v>404.00000000002336</c:v>
                </c:pt>
                <c:pt idx="4041">
                  <c:v>404.10000000002339</c:v>
                </c:pt>
                <c:pt idx="4042">
                  <c:v>404.20000000002341</c:v>
                </c:pt>
                <c:pt idx="4043">
                  <c:v>404.30000000002343</c:v>
                </c:pt>
                <c:pt idx="4044">
                  <c:v>404.40000000002345</c:v>
                </c:pt>
                <c:pt idx="4045">
                  <c:v>404.50000000002348</c:v>
                </c:pt>
                <c:pt idx="4046">
                  <c:v>404.6000000000235</c:v>
                </c:pt>
                <c:pt idx="4047">
                  <c:v>404.70000000002352</c:v>
                </c:pt>
                <c:pt idx="4048">
                  <c:v>404.80000000002354</c:v>
                </c:pt>
                <c:pt idx="4049">
                  <c:v>404.90000000002357</c:v>
                </c:pt>
                <c:pt idx="4050">
                  <c:v>405.00000000002359</c:v>
                </c:pt>
                <c:pt idx="4051">
                  <c:v>405.10000000002361</c:v>
                </c:pt>
                <c:pt idx="4052">
                  <c:v>405.20000000002364</c:v>
                </c:pt>
                <c:pt idx="4053">
                  <c:v>405.30000000002366</c:v>
                </c:pt>
                <c:pt idx="4054">
                  <c:v>405.40000000002368</c:v>
                </c:pt>
                <c:pt idx="4055">
                  <c:v>405.5000000000237</c:v>
                </c:pt>
                <c:pt idx="4056">
                  <c:v>405.60000000002373</c:v>
                </c:pt>
                <c:pt idx="4057">
                  <c:v>405.70000000002375</c:v>
                </c:pt>
                <c:pt idx="4058">
                  <c:v>405.80000000002377</c:v>
                </c:pt>
                <c:pt idx="4059">
                  <c:v>405.90000000002379</c:v>
                </c:pt>
                <c:pt idx="4060">
                  <c:v>406.00000000002382</c:v>
                </c:pt>
                <c:pt idx="4061">
                  <c:v>406.10000000002384</c:v>
                </c:pt>
                <c:pt idx="4062">
                  <c:v>406.20000000002386</c:v>
                </c:pt>
                <c:pt idx="4063">
                  <c:v>406.30000000002389</c:v>
                </c:pt>
                <c:pt idx="4064">
                  <c:v>406.40000000002391</c:v>
                </c:pt>
                <c:pt idx="4065">
                  <c:v>406.50000000002393</c:v>
                </c:pt>
                <c:pt idx="4066">
                  <c:v>406.60000000002395</c:v>
                </c:pt>
                <c:pt idx="4067">
                  <c:v>406.70000000002398</c:v>
                </c:pt>
                <c:pt idx="4068">
                  <c:v>406.800000000024</c:v>
                </c:pt>
                <c:pt idx="4069">
                  <c:v>406.90000000002402</c:v>
                </c:pt>
                <c:pt idx="4070">
                  <c:v>407.00000000002404</c:v>
                </c:pt>
                <c:pt idx="4071">
                  <c:v>407.10000000002407</c:v>
                </c:pt>
                <c:pt idx="4072">
                  <c:v>407.20000000002409</c:v>
                </c:pt>
                <c:pt idx="4073">
                  <c:v>407.30000000002411</c:v>
                </c:pt>
                <c:pt idx="4074">
                  <c:v>407.40000000002414</c:v>
                </c:pt>
                <c:pt idx="4075">
                  <c:v>407.50000000002416</c:v>
                </c:pt>
                <c:pt idx="4076">
                  <c:v>407.60000000002418</c:v>
                </c:pt>
                <c:pt idx="4077">
                  <c:v>407.7000000000242</c:v>
                </c:pt>
                <c:pt idx="4078">
                  <c:v>407.80000000002423</c:v>
                </c:pt>
                <c:pt idx="4079">
                  <c:v>407.90000000002425</c:v>
                </c:pt>
                <c:pt idx="4080">
                  <c:v>408.00000000002427</c:v>
                </c:pt>
                <c:pt idx="4081">
                  <c:v>408.10000000002429</c:v>
                </c:pt>
                <c:pt idx="4082">
                  <c:v>408.20000000002432</c:v>
                </c:pt>
                <c:pt idx="4083">
                  <c:v>408.30000000002434</c:v>
                </c:pt>
                <c:pt idx="4084">
                  <c:v>408.40000000002436</c:v>
                </c:pt>
                <c:pt idx="4085">
                  <c:v>408.50000000002439</c:v>
                </c:pt>
                <c:pt idx="4086">
                  <c:v>408.60000000002441</c:v>
                </c:pt>
                <c:pt idx="4087">
                  <c:v>408.70000000002443</c:v>
                </c:pt>
                <c:pt idx="4088">
                  <c:v>408.80000000002445</c:v>
                </c:pt>
                <c:pt idx="4089">
                  <c:v>408.90000000002448</c:v>
                </c:pt>
                <c:pt idx="4090">
                  <c:v>409.0000000000245</c:v>
                </c:pt>
                <c:pt idx="4091">
                  <c:v>409.10000000002452</c:v>
                </c:pt>
                <c:pt idx="4092">
                  <c:v>409.20000000002454</c:v>
                </c:pt>
                <c:pt idx="4093">
                  <c:v>409.30000000002457</c:v>
                </c:pt>
                <c:pt idx="4094">
                  <c:v>409.40000000002459</c:v>
                </c:pt>
                <c:pt idx="4095">
                  <c:v>409.50000000002461</c:v>
                </c:pt>
                <c:pt idx="4096">
                  <c:v>409.60000000002464</c:v>
                </c:pt>
                <c:pt idx="4097">
                  <c:v>409.70000000002466</c:v>
                </c:pt>
                <c:pt idx="4098">
                  <c:v>409.80000000002468</c:v>
                </c:pt>
                <c:pt idx="4099">
                  <c:v>409.9000000000247</c:v>
                </c:pt>
                <c:pt idx="4100">
                  <c:v>410.00000000002473</c:v>
                </c:pt>
                <c:pt idx="4101">
                  <c:v>410.10000000002475</c:v>
                </c:pt>
                <c:pt idx="4102">
                  <c:v>410.20000000002477</c:v>
                </c:pt>
                <c:pt idx="4103">
                  <c:v>410.3000000000248</c:v>
                </c:pt>
                <c:pt idx="4104">
                  <c:v>410.40000000002482</c:v>
                </c:pt>
                <c:pt idx="4105">
                  <c:v>410.50000000002484</c:v>
                </c:pt>
                <c:pt idx="4106">
                  <c:v>410.60000000002486</c:v>
                </c:pt>
                <c:pt idx="4107">
                  <c:v>410.70000000002489</c:v>
                </c:pt>
                <c:pt idx="4108">
                  <c:v>410.80000000002491</c:v>
                </c:pt>
                <c:pt idx="4109">
                  <c:v>410.90000000002493</c:v>
                </c:pt>
                <c:pt idx="4110">
                  <c:v>411.00000000002495</c:v>
                </c:pt>
                <c:pt idx="4111">
                  <c:v>411.10000000002498</c:v>
                </c:pt>
                <c:pt idx="4112">
                  <c:v>411.200000000025</c:v>
                </c:pt>
                <c:pt idx="4113">
                  <c:v>411.30000000002502</c:v>
                </c:pt>
                <c:pt idx="4114">
                  <c:v>411.40000000002505</c:v>
                </c:pt>
                <c:pt idx="4115">
                  <c:v>411.50000000002507</c:v>
                </c:pt>
                <c:pt idx="4116">
                  <c:v>411.60000000002509</c:v>
                </c:pt>
                <c:pt idx="4117">
                  <c:v>411.70000000002511</c:v>
                </c:pt>
                <c:pt idx="4118">
                  <c:v>411.80000000002514</c:v>
                </c:pt>
                <c:pt idx="4119">
                  <c:v>411.90000000002516</c:v>
                </c:pt>
                <c:pt idx="4120">
                  <c:v>412.00000000002518</c:v>
                </c:pt>
                <c:pt idx="4121">
                  <c:v>412.1000000000252</c:v>
                </c:pt>
                <c:pt idx="4122">
                  <c:v>412.20000000002523</c:v>
                </c:pt>
                <c:pt idx="4123">
                  <c:v>412.30000000002525</c:v>
                </c:pt>
                <c:pt idx="4124">
                  <c:v>412.40000000002527</c:v>
                </c:pt>
                <c:pt idx="4125">
                  <c:v>412.5000000000253</c:v>
                </c:pt>
                <c:pt idx="4126">
                  <c:v>412.60000000002532</c:v>
                </c:pt>
                <c:pt idx="4127">
                  <c:v>412.70000000002534</c:v>
                </c:pt>
                <c:pt idx="4128">
                  <c:v>412.80000000002536</c:v>
                </c:pt>
                <c:pt idx="4129">
                  <c:v>412.90000000002539</c:v>
                </c:pt>
                <c:pt idx="4130">
                  <c:v>413.00000000002541</c:v>
                </c:pt>
                <c:pt idx="4131">
                  <c:v>413.10000000002543</c:v>
                </c:pt>
                <c:pt idx="4132">
                  <c:v>413.20000000002545</c:v>
                </c:pt>
                <c:pt idx="4133">
                  <c:v>413.30000000002548</c:v>
                </c:pt>
                <c:pt idx="4134">
                  <c:v>413.4000000000255</c:v>
                </c:pt>
                <c:pt idx="4135">
                  <c:v>413.50000000002552</c:v>
                </c:pt>
                <c:pt idx="4136">
                  <c:v>413.60000000002555</c:v>
                </c:pt>
                <c:pt idx="4137">
                  <c:v>413.70000000002557</c:v>
                </c:pt>
                <c:pt idx="4138">
                  <c:v>413.80000000002559</c:v>
                </c:pt>
                <c:pt idx="4139">
                  <c:v>413.90000000002561</c:v>
                </c:pt>
                <c:pt idx="4140">
                  <c:v>414.00000000002564</c:v>
                </c:pt>
                <c:pt idx="4141">
                  <c:v>414.10000000002566</c:v>
                </c:pt>
                <c:pt idx="4142">
                  <c:v>414.20000000002568</c:v>
                </c:pt>
                <c:pt idx="4143">
                  <c:v>414.3000000000257</c:v>
                </c:pt>
                <c:pt idx="4144">
                  <c:v>414.40000000002573</c:v>
                </c:pt>
                <c:pt idx="4145">
                  <c:v>414.50000000002575</c:v>
                </c:pt>
                <c:pt idx="4146">
                  <c:v>414.60000000002577</c:v>
                </c:pt>
                <c:pt idx="4147">
                  <c:v>414.7000000000258</c:v>
                </c:pt>
                <c:pt idx="4148">
                  <c:v>414.80000000002582</c:v>
                </c:pt>
                <c:pt idx="4149">
                  <c:v>414.90000000002584</c:v>
                </c:pt>
                <c:pt idx="4150">
                  <c:v>415.00000000002586</c:v>
                </c:pt>
                <c:pt idx="4151">
                  <c:v>415.10000000002589</c:v>
                </c:pt>
                <c:pt idx="4152">
                  <c:v>415.20000000002591</c:v>
                </c:pt>
                <c:pt idx="4153">
                  <c:v>415.30000000002593</c:v>
                </c:pt>
                <c:pt idx="4154">
                  <c:v>415.40000000002595</c:v>
                </c:pt>
                <c:pt idx="4155">
                  <c:v>415.50000000002598</c:v>
                </c:pt>
                <c:pt idx="4156">
                  <c:v>415.600000000026</c:v>
                </c:pt>
                <c:pt idx="4157">
                  <c:v>415.70000000002602</c:v>
                </c:pt>
                <c:pt idx="4158">
                  <c:v>415.80000000002605</c:v>
                </c:pt>
                <c:pt idx="4159">
                  <c:v>415.90000000002607</c:v>
                </c:pt>
                <c:pt idx="4160">
                  <c:v>416.00000000002609</c:v>
                </c:pt>
                <c:pt idx="4161">
                  <c:v>416.10000000002611</c:v>
                </c:pt>
                <c:pt idx="4162">
                  <c:v>416.20000000002614</c:v>
                </c:pt>
                <c:pt idx="4163">
                  <c:v>416.30000000002616</c:v>
                </c:pt>
                <c:pt idx="4164">
                  <c:v>416.40000000002618</c:v>
                </c:pt>
                <c:pt idx="4165">
                  <c:v>416.5000000000262</c:v>
                </c:pt>
                <c:pt idx="4166">
                  <c:v>416.60000000002623</c:v>
                </c:pt>
                <c:pt idx="4167">
                  <c:v>416.70000000002625</c:v>
                </c:pt>
                <c:pt idx="4168">
                  <c:v>416.80000000002627</c:v>
                </c:pt>
                <c:pt idx="4169">
                  <c:v>416.9000000000263</c:v>
                </c:pt>
                <c:pt idx="4170">
                  <c:v>417.00000000002632</c:v>
                </c:pt>
                <c:pt idx="4171">
                  <c:v>417.10000000002634</c:v>
                </c:pt>
                <c:pt idx="4172">
                  <c:v>417.20000000002636</c:v>
                </c:pt>
                <c:pt idx="4173">
                  <c:v>417.30000000002639</c:v>
                </c:pt>
                <c:pt idx="4174">
                  <c:v>417.40000000002641</c:v>
                </c:pt>
                <c:pt idx="4175">
                  <c:v>417.50000000002643</c:v>
                </c:pt>
                <c:pt idx="4176">
                  <c:v>417.60000000002645</c:v>
                </c:pt>
                <c:pt idx="4177">
                  <c:v>417.70000000002648</c:v>
                </c:pt>
                <c:pt idx="4178">
                  <c:v>417.8000000000265</c:v>
                </c:pt>
                <c:pt idx="4179">
                  <c:v>417.90000000002652</c:v>
                </c:pt>
                <c:pt idx="4180">
                  <c:v>418.00000000002655</c:v>
                </c:pt>
                <c:pt idx="4181">
                  <c:v>418.10000000002657</c:v>
                </c:pt>
                <c:pt idx="4182">
                  <c:v>418.20000000002659</c:v>
                </c:pt>
                <c:pt idx="4183">
                  <c:v>418.30000000002661</c:v>
                </c:pt>
                <c:pt idx="4184">
                  <c:v>418.40000000002664</c:v>
                </c:pt>
                <c:pt idx="4185">
                  <c:v>418.50000000002666</c:v>
                </c:pt>
                <c:pt idx="4186">
                  <c:v>418.60000000002668</c:v>
                </c:pt>
                <c:pt idx="4187">
                  <c:v>418.70000000002671</c:v>
                </c:pt>
                <c:pt idx="4188">
                  <c:v>418.80000000002673</c:v>
                </c:pt>
                <c:pt idx="4189">
                  <c:v>418.90000000002675</c:v>
                </c:pt>
                <c:pt idx="4190">
                  <c:v>419.00000000002677</c:v>
                </c:pt>
                <c:pt idx="4191">
                  <c:v>419.1000000000268</c:v>
                </c:pt>
                <c:pt idx="4192">
                  <c:v>419.20000000002682</c:v>
                </c:pt>
                <c:pt idx="4193">
                  <c:v>419.30000000002684</c:v>
                </c:pt>
                <c:pt idx="4194">
                  <c:v>419.40000000002686</c:v>
                </c:pt>
                <c:pt idx="4195">
                  <c:v>419.50000000002689</c:v>
                </c:pt>
                <c:pt idx="4196">
                  <c:v>419.60000000002691</c:v>
                </c:pt>
                <c:pt idx="4197">
                  <c:v>419.70000000002693</c:v>
                </c:pt>
                <c:pt idx="4198">
                  <c:v>419.80000000002696</c:v>
                </c:pt>
                <c:pt idx="4199">
                  <c:v>419.90000000002698</c:v>
                </c:pt>
                <c:pt idx="4200">
                  <c:v>420.000000000027</c:v>
                </c:pt>
                <c:pt idx="4201">
                  <c:v>420.10000000002702</c:v>
                </c:pt>
                <c:pt idx="4202">
                  <c:v>420.20000000002705</c:v>
                </c:pt>
                <c:pt idx="4203">
                  <c:v>420.30000000002707</c:v>
                </c:pt>
                <c:pt idx="4204">
                  <c:v>420.40000000002709</c:v>
                </c:pt>
                <c:pt idx="4205">
                  <c:v>420.50000000002711</c:v>
                </c:pt>
                <c:pt idx="4206">
                  <c:v>420.60000000002714</c:v>
                </c:pt>
                <c:pt idx="4207">
                  <c:v>420.70000000002716</c:v>
                </c:pt>
                <c:pt idx="4208">
                  <c:v>420.80000000002718</c:v>
                </c:pt>
                <c:pt idx="4209">
                  <c:v>420.90000000002721</c:v>
                </c:pt>
                <c:pt idx="4210">
                  <c:v>421.00000000002723</c:v>
                </c:pt>
                <c:pt idx="4211">
                  <c:v>421.10000000002725</c:v>
                </c:pt>
                <c:pt idx="4212">
                  <c:v>421.20000000002727</c:v>
                </c:pt>
                <c:pt idx="4213">
                  <c:v>421.3000000000273</c:v>
                </c:pt>
                <c:pt idx="4214">
                  <c:v>421.40000000002732</c:v>
                </c:pt>
                <c:pt idx="4215">
                  <c:v>421.50000000002734</c:v>
                </c:pt>
                <c:pt idx="4216">
                  <c:v>421.60000000002736</c:v>
                </c:pt>
                <c:pt idx="4217">
                  <c:v>421.70000000002739</c:v>
                </c:pt>
                <c:pt idx="4218">
                  <c:v>421.80000000002741</c:v>
                </c:pt>
                <c:pt idx="4219">
                  <c:v>421.90000000002743</c:v>
                </c:pt>
                <c:pt idx="4220">
                  <c:v>422.00000000002746</c:v>
                </c:pt>
                <c:pt idx="4221">
                  <c:v>422.10000000002748</c:v>
                </c:pt>
                <c:pt idx="4222">
                  <c:v>422.2000000000275</c:v>
                </c:pt>
                <c:pt idx="4223">
                  <c:v>422.30000000002752</c:v>
                </c:pt>
                <c:pt idx="4224">
                  <c:v>422.40000000002755</c:v>
                </c:pt>
                <c:pt idx="4225">
                  <c:v>422.50000000002757</c:v>
                </c:pt>
                <c:pt idx="4226">
                  <c:v>422.60000000002759</c:v>
                </c:pt>
                <c:pt idx="4227">
                  <c:v>422.70000000002761</c:v>
                </c:pt>
                <c:pt idx="4228">
                  <c:v>422.80000000002764</c:v>
                </c:pt>
                <c:pt idx="4229">
                  <c:v>422.90000000002766</c:v>
                </c:pt>
                <c:pt idx="4230">
                  <c:v>423.00000000002768</c:v>
                </c:pt>
                <c:pt idx="4231">
                  <c:v>423.10000000002771</c:v>
                </c:pt>
                <c:pt idx="4232">
                  <c:v>423.20000000002773</c:v>
                </c:pt>
                <c:pt idx="4233">
                  <c:v>423.30000000002775</c:v>
                </c:pt>
                <c:pt idx="4234">
                  <c:v>423.40000000002777</c:v>
                </c:pt>
                <c:pt idx="4235">
                  <c:v>423.5000000000278</c:v>
                </c:pt>
                <c:pt idx="4236">
                  <c:v>423.60000000002782</c:v>
                </c:pt>
                <c:pt idx="4237">
                  <c:v>423.70000000002784</c:v>
                </c:pt>
                <c:pt idx="4238">
                  <c:v>423.80000000002786</c:v>
                </c:pt>
                <c:pt idx="4239">
                  <c:v>423.90000000002789</c:v>
                </c:pt>
                <c:pt idx="4240">
                  <c:v>424.00000000002791</c:v>
                </c:pt>
                <c:pt idx="4241">
                  <c:v>424.10000000002793</c:v>
                </c:pt>
                <c:pt idx="4242">
                  <c:v>424.20000000002796</c:v>
                </c:pt>
                <c:pt idx="4243">
                  <c:v>424.30000000002798</c:v>
                </c:pt>
                <c:pt idx="4244">
                  <c:v>424.400000000028</c:v>
                </c:pt>
                <c:pt idx="4245">
                  <c:v>424.50000000002802</c:v>
                </c:pt>
                <c:pt idx="4246">
                  <c:v>424.60000000002805</c:v>
                </c:pt>
                <c:pt idx="4247">
                  <c:v>424.70000000002807</c:v>
                </c:pt>
                <c:pt idx="4248">
                  <c:v>424.80000000002809</c:v>
                </c:pt>
                <c:pt idx="4249">
                  <c:v>424.90000000002811</c:v>
                </c:pt>
                <c:pt idx="4250">
                  <c:v>425.00000000002814</c:v>
                </c:pt>
                <c:pt idx="4251">
                  <c:v>425.10000000002816</c:v>
                </c:pt>
                <c:pt idx="4252">
                  <c:v>425.20000000002818</c:v>
                </c:pt>
                <c:pt idx="4253">
                  <c:v>425.30000000002821</c:v>
                </c:pt>
                <c:pt idx="4254">
                  <c:v>425.40000000002823</c:v>
                </c:pt>
                <c:pt idx="4255">
                  <c:v>425.50000000002825</c:v>
                </c:pt>
                <c:pt idx="4256">
                  <c:v>425.60000000002827</c:v>
                </c:pt>
                <c:pt idx="4257">
                  <c:v>425.7000000000283</c:v>
                </c:pt>
                <c:pt idx="4258">
                  <c:v>425.80000000002832</c:v>
                </c:pt>
                <c:pt idx="4259">
                  <c:v>425.90000000002834</c:v>
                </c:pt>
                <c:pt idx="4260">
                  <c:v>426.00000000002836</c:v>
                </c:pt>
                <c:pt idx="4261">
                  <c:v>426.10000000002839</c:v>
                </c:pt>
                <c:pt idx="4262">
                  <c:v>426.20000000002841</c:v>
                </c:pt>
                <c:pt idx="4263">
                  <c:v>426.30000000002843</c:v>
                </c:pt>
                <c:pt idx="4264">
                  <c:v>426.40000000002846</c:v>
                </c:pt>
                <c:pt idx="4265">
                  <c:v>426.50000000002848</c:v>
                </c:pt>
                <c:pt idx="4266">
                  <c:v>426.6000000000285</c:v>
                </c:pt>
                <c:pt idx="4267">
                  <c:v>426.70000000002852</c:v>
                </c:pt>
                <c:pt idx="4268">
                  <c:v>426.80000000002855</c:v>
                </c:pt>
                <c:pt idx="4269">
                  <c:v>426.90000000002857</c:v>
                </c:pt>
                <c:pt idx="4270">
                  <c:v>427.00000000002859</c:v>
                </c:pt>
                <c:pt idx="4271">
                  <c:v>427.10000000002861</c:v>
                </c:pt>
                <c:pt idx="4272">
                  <c:v>427.20000000002864</c:v>
                </c:pt>
                <c:pt idx="4273">
                  <c:v>427.30000000002866</c:v>
                </c:pt>
                <c:pt idx="4274">
                  <c:v>427.40000000002868</c:v>
                </c:pt>
                <c:pt idx="4275">
                  <c:v>427.50000000002871</c:v>
                </c:pt>
                <c:pt idx="4276">
                  <c:v>427.60000000002873</c:v>
                </c:pt>
                <c:pt idx="4277">
                  <c:v>427.70000000002875</c:v>
                </c:pt>
                <c:pt idx="4278">
                  <c:v>427.80000000002877</c:v>
                </c:pt>
                <c:pt idx="4279">
                  <c:v>427.9000000000288</c:v>
                </c:pt>
                <c:pt idx="4280">
                  <c:v>428.00000000002882</c:v>
                </c:pt>
                <c:pt idx="4281">
                  <c:v>428.10000000002884</c:v>
                </c:pt>
                <c:pt idx="4282">
                  <c:v>428.20000000002887</c:v>
                </c:pt>
                <c:pt idx="4283">
                  <c:v>428.30000000002889</c:v>
                </c:pt>
                <c:pt idx="4284">
                  <c:v>428.40000000002891</c:v>
                </c:pt>
                <c:pt idx="4285">
                  <c:v>428.50000000002893</c:v>
                </c:pt>
                <c:pt idx="4286">
                  <c:v>428.60000000002896</c:v>
                </c:pt>
                <c:pt idx="4287">
                  <c:v>428.70000000002898</c:v>
                </c:pt>
                <c:pt idx="4288">
                  <c:v>428.800000000029</c:v>
                </c:pt>
                <c:pt idx="4289">
                  <c:v>428.90000000002902</c:v>
                </c:pt>
                <c:pt idx="4290">
                  <c:v>429.00000000002905</c:v>
                </c:pt>
                <c:pt idx="4291">
                  <c:v>429.10000000002907</c:v>
                </c:pt>
                <c:pt idx="4292">
                  <c:v>429.20000000002909</c:v>
                </c:pt>
                <c:pt idx="4293">
                  <c:v>429.30000000002912</c:v>
                </c:pt>
                <c:pt idx="4294">
                  <c:v>429.40000000002914</c:v>
                </c:pt>
                <c:pt idx="4295">
                  <c:v>429.50000000002916</c:v>
                </c:pt>
                <c:pt idx="4296">
                  <c:v>429.60000000002918</c:v>
                </c:pt>
                <c:pt idx="4297">
                  <c:v>429.70000000002921</c:v>
                </c:pt>
                <c:pt idx="4298">
                  <c:v>429.80000000002923</c:v>
                </c:pt>
                <c:pt idx="4299">
                  <c:v>429.90000000002925</c:v>
                </c:pt>
                <c:pt idx="4300">
                  <c:v>430.00000000002927</c:v>
                </c:pt>
                <c:pt idx="4301">
                  <c:v>430.1000000000293</c:v>
                </c:pt>
                <c:pt idx="4302">
                  <c:v>430.20000000002932</c:v>
                </c:pt>
                <c:pt idx="4303">
                  <c:v>430.30000000002934</c:v>
                </c:pt>
                <c:pt idx="4304">
                  <c:v>430.40000000002937</c:v>
                </c:pt>
                <c:pt idx="4305">
                  <c:v>430.50000000002939</c:v>
                </c:pt>
                <c:pt idx="4306">
                  <c:v>430.60000000002941</c:v>
                </c:pt>
                <c:pt idx="4307">
                  <c:v>430.70000000002943</c:v>
                </c:pt>
                <c:pt idx="4308">
                  <c:v>430.80000000002946</c:v>
                </c:pt>
                <c:pt idx="4309">
                  <c:v>430.90000000002948</c:v>
                </c:pt>
                <c:pt idx="4310">
                  <c:v>431.0000000000295</c:v>
                </c:pt>
                <c:pt idx="4311">
                  <c:v>431.10000000002952</c:v>
                </c:pt>
                <c:pt idx="4312">
                  <c:v>431.20000000002955</c:v>
                </c:pt>
                <c:pt idx="4313">
                  <c:v>431.30000000002957</c:v>
                </c:pt>
                <c:pt idx="4314">
                  <c:v>431.40000000002959</c:v>
                </c:pt>
                <c:pt idx="4315">
                  <c:v>431.50000000002962</c:v>
                </c:pt>
                <c:pt idx="4316">
                  <c:v>431.60000000002964</c:v>
                </c:pt>
                <c:pt idx="4317">
                  <c:v>431.70000000002966</c:v>
                </c:pt>
                <c:pt idx="4318">
                  <c:v>431.80000000002968</c:v>
                </c:pt>
                <c:pt idx="4319">
                  <c:v>431.90000000002971</c:v>
                </c:pt>
                <c:pt idx="4320">
                  <c:v>432.00000000002973</c:v>
                </c:pt>
                <c:pt idx="4321">
                  <c:v>432.10000000002975</c:v>
                </c:pt>
                <c:pt idx="4322">
                  <c:v>432.20000000002977</c:v>
                </c:pt>
                <c:pt idx="4323">
                  <c:v>432.3000000000298</c:v>
                </c:pt>
                <c:pt idx="4324">
                  <c:v>432.40000000002982</c:v>
                </c:pt>
                <c:pt idx="4325">
                  <c:v>432.50000000002984</c:v>
                </c:pt>
                <c:pt idx="4326">
                  <c:v>432.60000000002987</c:v>
                </c:pt>
                <c:pt idx="4327">
                  <c:v>432.70000000002989</c:v>
                </c:pt>
                <c:pt idx="4328">
                  <c:v>432.80000000002991</c:v>
                </c:pt>
                <c:pt idx="4329">
                  <c:v>432.90000000002993</c:v>
                </c:pt>
                <c:pt idx="4330">
                  <c:v>433.00000000002996</c:v>
                </c:pt>
                <c:pt idx="4331">
                  <c:v>433.10000000002998</c:v>
                </c:pt>
                <c:pt idx="4332">
                  <c:v>433.20000000003</c:v>
                </c:pt>
                <c:pt idx="4333">
                  <c:v>433.30000000003002</c:v>
                </c:pt>
                <c:pt idx="4334">
                  <c:v>433.40000000003005</c:v>
                </c:pt>
                <c:pt idx="4335">
                  <c:v>433.50000000003007</c:v>
                </c:pt>
                <c:pt idx="4336">
                  <c:v>433.60000000003009</c:v>
                </c:pt>
                <c:pt idx="4337">
                  <c:v>433.70000000003012</c:v>
                </c:pt>
                <c:pt idx="4338">
                  <c:v>433.80000000003014</c:v>
                </c:pt>
                <c:pt idx="4339">
                  <c:v>433.90000000003016</c:v>
                </c:pt>
                <c:pt idx="4340">
                  <c:v>434.00000000003018</c:v>
                </c:pt>
                <c:pt idx="4341">
                  <c:v>434.10000000003021</c:v>
                </c:pt>
                <c:pt idx="4342">
                  <c:v>434.20000000003023</c:v>
                </c:pt>
                <c:pt idx="4343">
                  <c:v>434.30000000003025</c:v>
                </c:pt>
                <c:pt idx="4344">
                  <c:v>434.40000000003027</c:v>
                </c:pt>
                <c:pt idx="4345">
                  <c:v>434.5000000000303</c:v>
                </c:pt>
                <c:pt idx="4346">
                  <c:v>434.60000000003032</c:v>
                </c:pt>
                <c:pt idx="4347">
                  <c:v>434.70000000003034</c:v>
                </c:pt>
                <c:pt idx="4348">
                  <c:v>434.80000000003037</c:v>
                </c:pt>
                <c:pt idx="4349">
                  <c:v>434.90000000003039</c:v>
                </c:pt>
                <c:pt idx="4350">
                  <c:v>435.00000000003041</c:v>
                </c:pt>
                <c:pt idx="4351">
                  <c:v>435.10000000003043</c:v>
                </c:pt>
                <c:pt idx="4352">
                  <c:v>435.20000000003046</c:v>
                </c:pt>
                <c:pt idx="4353">
                  <c:v>435.30000000003048</c:v>
                </c:pt>
                <c:pt idx="4354">
                  <c:v>435.4000000000305</c:v>
                </c:pt>
                <c:pt idx="4355">
                  <c:v>435.50000000003052</c:v>
                </c:pt>
                <c:pt idx="4356">
                  <c:v>435.60000000003055</c:v>
                </c:pt>
                <c:pt idx="4357">
                  <c:v>435.70000000003057</c:v>
                </c:pt>
                <c:pt idx="4358">
                  <c:v>435.80000000003059</c:v>
                </c:pt>
                <c:pt idx="4359">
                  <c:v>435.90000000003062</c:v>
                </c:pt>
                <c:pt idx="4360">
                  <c:v>436.00000000003064</c:v>
                </c:pt>
                <c:pt idx="4361">
                  <c:v>436.10000000003066</c:v>
                </c:pt>
                <c:pt idx="4362">
                  <c:v>436.20000000003068</c:v>
                </c:pt>
                <c:pt idx="4363">
                  <c:v>436.30000000003071</c:v>
                </c:pt>
                <c:pt idx="4364">
                  <c:v>436.40000000003073</c:v>
                </c:pt>
                <c:pt idx="4365">
                  <c:v>436.50000000003075</c:v>
                </c:pt>
                <c:pt idx="4366">
                  <c:v>436.60000000003078</c:v>
                </c:pt>
                <c:pt idx="4367">
                  <c:v>436.7000000000308</c:v>
                </c:pt>
                <c:pt idx="4368">
                  <c:v>436.80000000003082</c:v>
                </c:pt>
                <c:pt idx="4369">
                  <c:v>436.90000000003084</c:v>
                </c:pt>
                <c:pt idx="4370">
                  <c:v>437.00000000003087</c:v>
                </c:pt>
                <c:pt idx="4371">
                  <c:v>437.10000000003089</c:v>
                </c:pt>
                <c:pt idx="4372">
                  <c:v>437.20000000003091</c:v>
                </c:pt>
                <c:pt idx="4373">
                  <c:v>437.30000000003093</c:v>
                </c:pt>
                <c:pt idx="4374">
                  <c:v>437.40000000003096</c:v>
                </c:pt>
                <c:pt idx="4375">
                  <c:v>437.50000000003098</c:v>
                </c:pt>
                <c:pt idx="4376">
                  <c:v>437.600000000031</c:v>
                </c:pt>
                <c:pt idx="4377">
                  <c:v>437.70000000003103</c:v>
                </c:pt>
                <c:pt idx="4378">
                  <c:v>437.80000000003105</c:v>
                </c:pt>
                <c:pt idx="4379">
                  <c:v>437.90000000003107</c:v>
                </c:pt>
                <c:pt idx="4380">
                  <c:v>438.00000000003109</c:v>
                </c:pt>
                <c:pt idx="4381">
                  <c:v>438.10000000003112</c:v>
                </c:pt>
                <c:pt idx="4382">
                  <c:v>438.20000000003114</c:v>
                </c:pt>
                <c:pt idx="4383">
                  <c:v>438.30000000003116</c:v>
                </c:pt>
                <c:pt idx="4384">
                  <c:v>438.40000000003118</c:v>
                </c:pt>
                <c:pt idx="4385">
                  <c:v>438.50000000003121</c:v>
                </c:pt>
                <c:pt idx="4386">
                  <c:v>438.60000000003123</c:v>
                </c:pt>
                <c:pt idx="4387">
                  <c:v>438.70000000003125</c:v>
                </c:pt>
                <c:pt idx="4388">
                  <c:v>438.80000000003128</c:v>
                </c:pt>
                <c:pt idx="4389">
                  <c:v>438.9000000000313</c:v>
                </c:pt>
                <c:pt idx="4390">
                  <c:v>439.00000000003132</c:v>
                </c:pt>
                <c:pt idx="4391">
                  <c:v>439.10000000003134</c:v>
                </c:pt>
                <c:pt idx="4392">
                  <c:v>439.20000000003137</c:v>
                </c:pt>
                <c:pt idx="4393">
                  <c:v>439.30000000003139</c:v>
                </c:pt>
                <c:pt idx="4394">
                  <c:v>439.40000000003141</c:v>
                </c:pt>
                <c:pt idx="4395">
                  <c:v>439.50000000003143</c:v>
                </c:pt>
                <c:pt idx="4396">
                  <c:v>439.60000000003146</c:v>
                </c:pt>
                <c:pt idx="4397">
                  <c:v>439.70000000003148</c:v>
                </c:pt>
                <c:pt idx="4398">
                  <c:v>439.8000000000315</c:v>
                </c:pt>
                <c:pt idx="4399">
                  <c:v>439.90000000003153</c:v>
                </c:pt>
                <c:pt idx="4400">
                  <c:v>440.00000000003155</c:v>
                </c:pt>
                <c:pt idx="4401">
                  <c:v>440.10000000003157</c:v>
                </c:pt>
                <c:pt idx="4402">
                  <c:v>440.20000000003159</c:v>
                </c:pt>
                <c:pt idx="4403">
                  <c:v>440.30000000003162</c:v>
                </c:pt>
                <c:pt idx="4404">
                  <c:v>440.40000000003164</c:v>
                </c:pt>
                <c:pt idx="4405">
                  <c:v>440.50000000003166</c:v>
                </c:pt>
                <c:pt idx="4406">
                  <c:v>440.60000000003168</c:v>
                </c:pt>
                <c:pt idx="4407">
                  <c:v>440.70000000003171</c:v>
                </c:pt>
                <c:pt idx="4408">
                  <c:v>440.80000000003173</c:v>
                </c:pt>
                <c:pt idx="4409">
                  <c:v>440.90000000003175</c:v>
                </c:pt>
                <c:pt idx="4410">
                  <c:v>441.00000000003178</c:v>
                </c:pt>
                <c:pt idx="4411">
                  <c:v>441.1000000000318</c:v>
                </c:pt>
                <c:pt idx="4412">
                  <c:v>441.20000000003182</c:v>
                </c:pt>
                <c:pt idx="4413">
                  <c:v>441.30000000003184</c:v>
                </c:pt>
                <c:pt idx="4414">
                  <c:v>441.40000000003187</c:v>
                </c:pt>
                <c:pt idx="4415">
                  <c:v>441.50000000003189</c:v>
                </c:pt>
                <c:pt idx="4416">
                  <c:v>441.60000000003191</c:v>
                </c:pt>
                <c:pt idx="4417">
                  <c:v>441.70000000003193</c:v>
                </c:pt>
                <c:pt idx="4418">
                  <c:v>441.80000000003196</c:v>
                </c:pt>
                <c:pt idx="4419">
                  <c:v>441.90000000003198</c:v>
                </c:pt>
                <c:pt idx="4420">
                  <c:v>442.000000000032</c:v>
                </c:pt>
                <c:pt idx="4421">
                  <c:v>442.10000000003203</c:v>
                </c:pt>
                <c:pt idx="4422">
                  <c:v>442.20000000003205</c:v>
                </c:pt>
                <c:pt idx="4423">
                  <c:v>442.30000000003207</c:v>
                </c:pt>
                <c:pt idx="4424">
                  <c:v>442.40000000003209</c:v>
                </c:pt>
                <c:pt idx="4425">
                  <c:v>442.50000000003212</c:v>
                </c:pt>
                <c:pt idx="4426">
                  <c:v>442.60000000003214</c:v>
                </c:pt>
                <c:pt idx="4427">
                  <c:v>442.70000000003216</c:v>
                </c:pt>
                <c:pt idx="4428">
                  <c:v>442.80000000003218</c:v>
                </c:pt>
                <c:pt idx="4429">
                  <c:v>442.90000000003221</c:v>
                </c:pt>
                <c:pt idx="4430">
                  <c:v>443.00000000003223</c:v>
                </c:pt>
                <c:pt idx="4431">
                  <c:v>443.10000000003225</c:v>
                </c:pt>
                <c:pt idx="4432">
                  <c:v>443.20000000003228</c:v>
                </c:pt>
                <c:pt idx="4433">
                  <c:v>443.3000000000323</c:v>
                </c:pt>
                <c:pt idx="4434">
                  <c:v>443.40000000003232</c:v>
                </c:pt>
                <c:pt idx="4435">
                  <c:v>443.50000000003234</c:v>
                </c:pt>
                <c:pt idx="4436">
                  <c:v>443.60000000003237</c:v>
                </c:pt>
                <c:pt idx="4437">
                  <c:v>443.70000000003239</c:v>
                </c:pt>
                <c:pt idx="4438">
                  <c:v>443.80000000003241</c:v>
                </c:pt>
                <c:pt idx="4439">
                  <c:v>443.90000000003243</c:v>
                </c:pt>
                <c:pt idx="4440">
                  <c:v>444.00000000003246</c:v>
                </c:pt>
                <c:pt idx="4441">
                  <c:v>444.10000000003248</c:v>
                </c:pt>
                <c:pt idx="4442">
                  <c:v>444.2000000000325</c:v>
                </c:pt>
                <c:pt idx="4443">
                  <c:v>444.30000000003253</c:v>
                </c:pt>
                <c:pt idx="4444">
                  <c:v>444.40000000003255</c:v>
                </c:pt>
                <c:pt idx="4445">
                  <c:v>444.50000000003257</c:v>
                </c:pt>
                <c:pt idx="4446">
                  <c:v>444.60000000003259</c:v>
                </c:pt>
                <c:pt idx="4447">
                  <c:v>444.70000000003262</c:v>
                </c:pt>
                <c:pt idx="4448">
                  <c:v>444.80000000003264</c:v>
                </c:pt>
                <c:pt idx="4449">
                  <c:v>444.90000000003266</c:v>
                </c:pt>
                <c:pt idx="4450">
                  <c:v>445.00000000003268</c:v>
                </c:pt>
                <c:pt idx="4451">
                  <c:v>445.10000000003271</c:v>
                </c:pt>
                <c:pt idx="4452">
                  <c:v>445.20000000003273</c:v>
                </c:pt>
                <c:pt idx="4453">
                  <c:v>445.30000000003275</c:v>
                </c:pt>
                <c:pt idx="4454">
                  <c:v>445.40000000003278</c:v>
                </c:pt>
                <c:pt idx="4455">
                  <c:v>445.5000000000328</c:v>
                </c:pt>
                <c:pt idx="4456">
                  <c:v>445.60000000003282</c:v>
                </c:pt>
                <c:pt idx="4457">
                  <c:v>445.70000000003284</c:v>
                </c:pt>
                <c:pt idx="4458">
                  <c:v>445.80000000003287</c:v>
                </c:pt>
                <c:pt idx="4459">
                  <c:v>445.90000000003289</c:v>
                </c:pt>
                <c:pt idx="4460">
                  <c:v>446.00000000003291</c:v>
                </c:pt>
                <c:pt idx="4461">
                  <c:v>446.10000000003294</c:v>
                </c:pt>
                <c:pt idx="4462">
                  <c:v>446.20000000003296</c:v>
                </c:pt>
                <c:pt idx="4463">
                  <c:v>446.30000000003298</c:v>
                </c:pt>
                <c:pt idx="4464">
                  <c:v>446.400000000033</c:v>
                </c:pt>
                <c:pt idx="4465">
                  <c:v>446.50000000003303</c:v>
                </c:pt>
                <c:pt idx="4466">
                  <c:v>446.60000000003305</c:v>
                </c:pt>
                <c:pt idx="4467">
                  <c:v>446.70000000003307</c:v>
                </c:pt>
                <c:pt idx="4468">
                  <c:v>446.80000000003309</c:v>
                </c:pt>
                <c:pt idx="4469">
                  <c:v>446.90000000003312</c:v>
                </c:pt>
                <c:pt idx="4470">
                  <c:v>447.00000000003314</c:v>
                </c:pt>
                <c:pt idx="4471">
                  <c:v>447.10000000003316</c:v>
                </c:pt>
                <c:pt idx="4472">
                  <c:v>447.20000000003319</c:v>
                </c:pt>
                <c:pt idx="4473">
                  <c:v>447.30000000003321</c:v>
                </c:pt>
                <c:pt idx="4474">
                  <c:v>447.40000000003323</c:v>
                </c:pt>
                <c:pt idx="4475">
                  <c:v>447.50000000003325</c:v>
                </c:pt>
                <c:pt idx="4476">
                  <c:v>447.60000000003328</c:v>
                </c:pt>
                <c:pt idx="4477">
                  <c:v>447.7000000000333</c:v>
                </c:pt>
                <c:pt idx="4478">
                  <c:v>447.80000000003332</c:v>
                </c:pt>
                <c:pt idx="4479">
                  <c:v>447.90000000003334</c:v>
                </c:pt>
                <c:pt idx="4480">
                  <c:v>448.00000000003337</c:v>
                </c:pt>
                <c:pt idx="4481">
                  <c:v>448.10000000003339</c:v>
                </c:pt>
                <c:pt idx="4482">
                  <c:v>448.20000000003341</c:v>
                </c:pt>
                <c:pt idx="4483">
                  <c:v>448.30000000003344</c:v>
                </c:pt>
                <c:pt idx="4484">
                  <c:v>448.40000000003346</c:v>
                </c:pt>
                <c:pt idx="4485">
                  <c:v>448.50000000003348</c:v>
                </c:pt>
                <c:pt idx="4486">
                  <c:v>448.6000000000335</c:v>
                </c:pt>
                <c:pt idx="4487">
                  <c:v>448.70000000003353</c:v>
                </c:pt>
                <c:pt idx="4488">
                  <c:v>448.80000000003355</c:v>
                </c:pt>
                <c:pt idx="4489">
                  <c:v>448.90000000003357</c:v>
                </c:pt>
                <c:pt idx="4490">
                  <c:v>449.00000000003359</c:v>
                </c:pt>
                <c:pt idx="4491">
                  <c:v>449.10000000003362</c:v>
                </c:pt>
                <c:pt idx="4492">
                  <c:v>449.20000000003364</c:v>
                </c:pt>
                <c:pt idx="4493">
                  <c:v>449.30000000003366</c:v>
                </c:pt>
                <c:pt idx="4494">
                  <c:v>449.40000000003369</c:v>
                </c:pt>
                <c:pt idx="4495">
                  <c:v>449.50000000003371</c:v>
                </c:pt>
                <c:pt idx="4496">
                  <c:v>449.60000000003373</c:v>
                </c:pt>
                <c:pt idx="4497">
                  <c:v>449.70000000003375</c:v>
                </c:pt>
                <c:pt idx="4498">
                  <c:v>449.80000000003378</c:v>
                </c:pt>
                <c:pt idx="4499">
                  <c:v>449.9000000000338</c:v>
                </c:pt>
                <c:pt idx="4500">
                  <c:v>450.00000000003382</c:v>
                </c:pt>
                <c:pt idx="4501">
                  <c:v>450.10000000003384</c:v>
                </c:pt>
                <c:pt idx="4502">
                  <c:v>450.20000000003387</c:v>
                </c:pt>
                <c:pt idx="4503">
                  <c:v>450.30000000003389</c:v>
                </c:pt>
                <c:pt idx="4504">
                  <c:v>450.40000000003391</c:v>
                </c:pt>
                <c:pt idx="4505">
                  <c:v>450.50000000003394</c:v>
                </c:pt>
                <c:pt idx="4506">
                  <c:v>450.60000000003396</c:v>
                </c:pt>
                <c:pt idx="4507">
                  <c:v>450.70000000003398</c:v>
                </c:pt>
                <c:pt idx="4508">
                  <c:v>450.800000000034</c:v>
                </c:pt>
                <c:pt idx="4509">
                  <c:v>450.90000000003403</c:v>
                </c:pt>
                <c:pt idx="4510">
                  <c:v>451.00000000003405</c:v>
                </c:pt>
                <c:pt idx="4511">
                  <c:v>451.10000000003407</c:v>
                </c:pt>
                <c:pt idx="4512">
                  <c:v>451.20000000003409</c:v>
                </c:pt>
                <c:pt idx="4513">
                  <c:v>451.30000000003412</c:v>
                </c:pt>
                <c:pt idx="4514">
                  <c:v>451.40000000003414</c:v>
                </c:pt>
                <c:pt idx="4515">
                  <c:v>451.50000000003416</c:v>
                </c:pt>
                <c:pt idx="4516">
                  <c:v>451.60000000003419</c:v>
                </c:pt>
                <c:pt idx="4517">
                  <c:v>451.70000000003421</c:v>
                </c:pt>
                <c:pt idx="4518">
                  <c:v>451.80000000003423</c:v>
                </c:pt>
                <c:pt idx="4519">
                  <c:v>451.90000000003425</c:v>
                </c:pt>
                <c:pt idx="4520">
                  <c:v>452.00000000003428</c:v>
                </c:pt>
                <c:pt idx="4521">
                  <c:v>452.1000000000343</c:v>
                </c:pt>
                <c:pt idx="4522">
                  <c:v>452.20000000003432</c:v>
                </c:pt>
                <c:pt idx="4523">
                  <c:v>452.30000000003434</c:v>
                </c:pt>
                <c:pt idx="4524">
                  <c:v>452.40000000003437</c:v>
                </c:pt>
                <c:pt idx="4525">
                  <c:v>452.50000000003439</c:v>
                </c:pt>
                <c:pt idx="4526">
                  <c:v>452.60000000003441</c:v>
                </c:pt>
                <c:pt idx="4527">
                  <c:v>452.70000000003444</c:v>
                </c:pt>
                <c:pt idx="4528">
                  <c:v>452.80000000003446</c:v>
                </c:pt>
                <c:pt idx="4529">
                  <c:v>452.90000000003448</c:v>
                </c:pt>
                <c:pt idx="4530">
                  <c:v>453.0000000000345</c:v>
                </c:pt>
                <c:pt idx="4531">
                  <c:v>453.10000000003453</c:v>
                </c:pt>
                <c:pt idx="4532">
                  <c:v>453.20000000003455</c:v>
                </c:pt>
                <c:pt idx="4533">
                  <c:v>453.30000000003457</c:v>
                </c:pt>
                <c:pt idx="4534">
                  <c:v>453.40000000003459</c:v>
                </c:pt>
                <c:pt idx="4535">
                  <c:v>453.50000000003462</c:v>
                </c:pt>
                <c:pt idx="4536">
                  <c:v>453.60000000003464</c:v>
                </c:pt>
                <c:pt idx="4537">
                  <c:v>453.70000000003466</c:v>
                </c:pt>
                <c:pt idx="4538">
                  <c:v>453.80000000003469</c:v>
                </c:pt>
                <c:pt idx="4539">
                  <c:v>453.90000000003471</c:v>
                </c:pt>
                <c:pt idx="4540">
                  <c:v>454.00000000003473</c:v>
                </c:pt>
                <c:pt idx="4541">
                  <c:v>454.10000000003475</c:v>
                </c:pt>
                <c:pt idx="4542">
                  <c:v>454.20000000003478</c:v>
                </c:pt>
                <c:pt idx="4543">
                  <c:v>454.3000000000348</c:v>
                </c:pt>
                <c:pt idx="4544">
                  <c:v>454.40000000003482</c:v>
                </c:pt>
                <c:pt idx="4545">
                  <c:v>454.50000000003485</c:v>
                </c:pt>
                <c:pt idx="4546">
                  <c:v>454.60000000003487</c:v>
                </c:pt>
                <c:pt idx="4547">
                  <c:v>454.70000000003489</c:v>
                </c:pt>
                <c:pt idx="4548">
                  <c:v>454.80000000003491</c:v>
                </c:pt>
                <c:pt idx="4549">
                  <c:v>454.90000000003494</c:v>
                </c:pt>
                <c:pt idx="4550">
                  <c:v>455.00000000003496</c:v>
                </c:pt>
                <c:pt idx="4551">
                  <c:v>455.10000000003498</c:v>
                </c:pt>
                <c:pt idx="4552">
                  <c:v>455.200000000035</c:v>
                </c:pt>
                <c:pt idx="4553">
                  <c:v>455.30000000003503</c:v>
                </c:pt>
                <c:pt idx="4554">
                  <c:v>455.40000000003505</c:v>
                </c:pt>
                <c:pt idx="4555">
                  <c:v>455.50000000003507</c:v>
                </c:pt>
                <c:pt idx="4556">
                  <c:v>455.6000000000351</c:v>
                </c:pt>
                <c:pt idx="4557">
                  <c:v>455.70000000003512</c:v>
                </c:pt>
                <c:pt idx="4558">
                  <c:v>455.80000000003514</c:v>
                </c:pt>
                <c:pt idx="4559">
                  <c:v>455.90000000003516</c:v>
                </c:pt>
                <c:pt idx="4560">
                  <c:v>456.00000000003519</c:v>
                </c:pt>
                <c:pt idx="4561">
                  <c:v>456.10000000003521</c:v>
                </c:pt>
                <c:pt idx="4562">
                  <c:v>456.20000000003523</c:v>
                </c:pt>
                <c:pt idx="4563">
                  <c:v>456.30000000003525</c:v>
                </c:pt>
                <c:pt idx="4564">
                  <c:v>456.40000000003528</c:v>
                </c:pt>
                <c:pt idx="4565">
                  <c:v>456.5000000000353</c:v>
                </c:pt>
                <c:pt idx="4566">
                  <c:v>456.60000000003532</c:v>
                </c:pt>
                <c:pt idx="4567">
                  <c:v>456.70000000003535</c:v>
                </c:pt>
                <c:pt idx="4568">
                  <c:v>456.80000000003537</c:v>
                </c:pt>
                <c:pt idx="4569">
                  <c:v>456.90000000003539</c:v>
                </c:pt>
                <c:pt idx="4570">
                  <c:v>457.00000000003541</c:v>
                </c:pt>
                <c:pt idx="4571">
                  <c:v>457.10000000003544</c:v>
                </c:pt>
                <c:pt idx="4572">
                  <c:v>457.20000000003546</c:v>
                </c:pt>
                <c:pt idx="4573">
                  <c:v>457.30000000003548</c:v>
                </c:pt>
                <c:pt idx="4574">
                  <c:v>457.4000000000355</c:v>
                </c:pt>
                <c:pt idx="4575">
                  <c:v>457.50000000003553</c:v>
                </c:pt>
                <c:pt idx="4576">
                  <c:v>457.60000000003555</c:v>
                </c:pt>
                <c:pt idx="4577">
                  <c:v>457.70000000003557</c:v>
                </c:pt>
                <c:pt idx="4578">
                  <c:v>457.8000000000356</c:v>
                </c:pt>
                <c:pt idx="4579">
                  <c:v>457.90000000003562</c:v>
                </c:pt>
                <c:pt idx="4580">
                  <c:v>458.00000000003564</c:v>
                </c:pt>
                <c:pt idx="4581">
                  <c:v>458.10000000003566</c:v>
                </c:pt>
                <c:pt idx="4582">
                  <c:v>458.20000000003569</c:v>
                </c:pt>
                <c:pt idx="4583">
                  <c:v>458.30000000003571</c:v>
                </c:pt>
                <c:pt idx="4584">
                  <c:v>458.40000000003573</c:v>
                </c:pt>
                <c:pt idx="4585">
                  <c:v>458.50000000003575</c:v>
                </c:pt>
                <c:pt idx="4586">
                  <c:v>458.60000000003578</c:v>
                </c:pt>
                <c:pt idx="4587">
                  <c:v>458.7000000000358</c:v>
                </c:pt>
                <c:pt idx="4588">
                  <c:v>458.80000000003582</c:v>
                </c:pt>
                <c:pt idx="4589">
                  <c:v>458.90000000003585</c:v>
                </c:pt>
                <c:pt idx="4590">
                  <c:v>459.00000000003587</c:v>
                </c:pt>
                <c:pt idx="4591">
                  <c:v>459.10000000003589</c:v>
                </c:pt>
                <c:pt idx="4592">
                  <c:v>459.20000000003591</c:v>
                </c:pt>
                <c:pt idx="4593">
                  <c:v>459.30000000003594</c:v>
                </c:pt>
                <c:pt idx="4594">
                  <c:v>459.40000000003596</c:v>
                </c:pt>
                <c:pt idx="4595">
                  <c:v>459.50000000003598</c:v>
                </c:pt>
                <c:pt idx="4596">
                  <c:v>459.600000000036</c:v>
                </c:pt>
                <c:pt idx="4597">
                  <c:v>459.70000000003603</c:v>
                </c:pt>
                <c:pt idx="4598">
                  <c:v>459.80000000003605</c:v>
                </c:pt>
                <c:pt idx="4599">
                  <c:v>459.90000000003607</c:v>
                </c:pt>
                <c:pt idx="4600">
                  <c:v>460.0000000000361</c:v>
                </c:pt>
                <c:pt idx="4601">
                  <c:v>460.10000000003612</c:v>
                </c:pt>
                <c:pt idx="4602">
                  <c:v>460.20000000003614</c:v>
                </c:pt>
                <c:pt idx="4603">
                  <c:v>460.30000000003616</c:v>
                </c:pt>
                <c:pt idx="4604">
                  <c:v>460.40000000003619</c:v>
                </c:pt>
                <c:pt idx="4605">
                  <c:v>460.50000000003621</c:v>
                </c:pt>
                <c:pt idx="4606">
                  <c:v>460.60000000003623</c:v>
                </c:pt>
                <c:pt idx="4607">
                  <c:v>460.70000000003625</c:v>
                </c:pt>
                <c:pt idx="4608">
                  <c:v>460.80000000003628</c:v>
                </c:pt>
                <c:pt idx="4609">
                  <c:v>460.9000000000363</c:v>
                </c:pt>
                <c:pt idx="4610">
                  <c:v>461.00000000003632</c:v>
                </c:pt>
                <c:pt idx="4611">
                  <c:v>461.10000000003635</c:v>
                </c:pt>
                <c:pt idx="4612">
                  <c:v>461.20000000003637</c:v>
                </c:pt>
                <c:pt idx="4613">
                  <c:v>461.30000000003639</c:v>
                </c:pt>
                <c:pt idx="4614">
                  <c:v>461.40000000003641</c:v>
                </c:pt>
                <c:pt idx="4615">
                  <c:v>461.50000000003644</c:v>
                </c:pt>
                <c:pt idx="4616">
                  <c:v>461.60000000003646</c:v>
                </c:pt>
                <c:pt idx="4617">
                  <c:v>461.70000000003648</c:v>
                </c:pt>
                <c:pt idx="4618">
                  <c:v>461.8000000000365</c:v>
                </c:pt>
                <c:pt idx="4619">
                  <c:v>461.90000000003653</c:v>
                </c:pt>
                <c:pt idx="4620">
                  <c:v>462.00000000003655</c:v>
                </c:pt>
                <c:pt idx="4621">
                  <c:v>462.10000000003657</c:v>
                </c:pt>
                <c:pt idx="4622">
                  <c:v>462.2000000000366</c:v>
                </c:pt>
                <c:pt idx="4623">
                  <c:v>462.30000000003662</c:v>
                </c:pt>
                <c:pt idx="4624">
                  <c:v>462.40000000003664</c:v>
                </c:pt>
                <c:pt idx="4625">
                  <c:v>462.50000000003666</c:v>
                </c:pt>
                <c:pt idx="4626">
                  <c:v>462.60000000003669</c:v>
                </c:pt>
                <c:pt idx="4627">
                  <c:v>462.70000000003671</c:v>
                </c:pt>
                <c:pt idx="4628">
                  <c:v>462.80000000003673</c:v>
                </c:pt>
                <c:pt idx="4629">
                  <c:v>462.90000000003675</c:v>
                </c:pt>
                <c:pt idx="4630">
                  <c:v>463.00000000003678</c:v>
                </c:pt>
                <c:pt idx="4631">
                  <c:v>463.1000000000368</c:v>
                </c:pt>
                <c:pt idx="4632">
                  <c:v>463.20000000003682</c:v>
                </c:pt>
                <c:pt idx="4633">
                  <c:v>463.30000000003685</c:v>
                </c:pt>
                <c:pt idx="4634">
                  <c:v>463.40000000003687</c:v>
                </c:pt>
                <c:pt idx="4635">
                  <c:v>463.50000000003689</c:v>
                </c:pt>
                <c:pt idx="4636">
                  <c:v>463.60000000003691</c:v>
                </c:pt>
                <c:pt idx="4637">
                  <c:v>463.70000000003694</c:v>
                </c:pt>
                <c:pt idx="4638">
                  <c:v>463.80000000003696</c:v>
                </c:pt>
                <c:pt idx="4639">
                  <c:v>463.90000000003698</c:v>
                </c:pt>
                <c:pt idx="4640">
                  <c:v>464.00000000003701</c:v>
                </c:pt>
                <c:pt idx="4641">
                  <c:v>464.10000000003703</c:v>
                </c:pt>
                <c:pt idx="4642">
                  <c:v>464.20000000003705</c:v>
                </c:pt>
                <c:pt idx="4643">
                  <c:v>464.30000000003707</c:v>
                </c:pt>
                <c:pt idx="4644">
                  <c:v>464.4000000000371</c:v>
                </c:pt>
                <c:pt idx="4645">
                  <c:v>464.50000000003712</c:v>
                </c:pt>
                <c:pt idx="4646">
                  <c:v>464.60000000003714</c:v>
                </c:pt>
                <c:pt idx="4647">
                  <c:v>464.70000000003716</c:v>
                </c:pt>
                <c:pt idx="4648">
                  <c:v>464.80000000003719</c:v>
                </c:pt>
                <c:pt idx="4649">
                  <c:v>464.90000000003721</c:v>
                </c:pt>
                <c:pt idx="4650">
                  <c:v>465.00000000003723</c:v>
                </c:pt>
                <c:pt idx="4651">
                  <c:v>465.10000000003726</c:v>
                </c:pt>
                <c:pt idx="4652">
                  <c:v>465.20000000003728</c:v>
                </c:pt>
                <c:pt idx="4653">
                  <c:v>465.3000000000373</c:v>
                </c:pt>
                <c:pt idx="4654">
                  <c:v>465.40000000003732</c:v>
                </c:pt>
                <c:pt idx="4655">
                  <c:v>465.50000000003735</c:v>
                </c:pt>
                <c:pt idx="4656">
                  <c:v>465.60000000003737</c:v>
                </c:pt>
                <c:pt idx="4657">
                  <c:v>465.70000000003739</c:v>
                </c:pt>
                <c:pt idx="4658">
                  <c:v>465.80000000003741</c:v>
                </c:pt>
                <c:pt idx="4659">
                  <c:v>465.90000000003744</c:v>
                </c:pt>
                <c:pt idx="4660">
                  <c:v>466.00000000003746</c:v>
                </c:pt>
                <c:pt idx="4661">
                  <c:v>466.10000000003748</c:v>
                </c:pt>
                <c:pt idx="4662">
                  <c:v>466.20000000003751</c:v>
                </c:pt>
                <c:pt idx="4663">
                  <c:v>466.30000000003753</c:v>
                </c:pt>
                <c:pt idx="4664">
                  <c:v>466.40000000003755</c:v>
                </c:pt>
                <c:pt idx="4665">
                  <c:v>466.50000000003757</c:v>
                </c:pt>
                <c:pt idx="4666">
                  <c:v>466.6000000000376</c:v>
                </c:pt>
                <c:pt idx="4667">
                  <c:v>466.70000000003762</c:v>
                </c:pt>
                <c:pt idx="4668">
                  <c:v>466.80000000003764</c:v>
                </c:pt>
                <c:pt idx="4669">
                  <c:v>466.90000000003766</c:v>
                </c:pt>
                <c:pt idx="4670">
                  <c:v>467.00000000003769</c:v>
                </c:pt>
                <c:pt idx="4671">
                  <c:v>467.10000000003771</c:v>
                </c:pt>
                <c:pt idx="4672">
                  <c:v>467.20000000003773</c:v>
                </c:pt>
                <c:pt idx="4673">
                  <c:v>467.30000000003776</c:v>
                </c:pt>
                <c:pt idx="4674">
                  <c:v>467.40000000003778</c:v>
                </c:pt>
                <c:pt idx="4675">
                  <c:v>467.5000000000378</c:v>
                </c:pt>
                <c:pt idx="4676">
                  <c:v>467.60000000003782</c:v>
                </c:pt>
                <c:pt idx="4677">
                  <c:v>467.70000000003785</c:v>
                </c:pt>
                <c:pt idx="4678">
                  <c:v>467.80000000003787</c:v>
                </c:pt>
                <c:pt idx="4679">
                  <c:v>467.90000000003789</c:v>
                </c:pt>
                <c:pt idx="4680">
                  <c:v>468.00000000003791</c:v>
                </c:pt>
                <c:pt idx="4681">
                  <c:v>468.10000000003794</c:v>
                </c:pt>
                <c:pt idx="4682">
                  <c:v>468.20000000003796</c:v>
                </c:pt>
                <c:pt idx="4683">
                  <c:v>468.30000000003798</c:v>
                </c:pt>
                <c:pt idx="4684">
                  <c:v>468.40000000003801</c:v>
                </c:pt>
                <c:pt idx="4685">
                  <c:v>468.50000000003803</c:v>
                </c:pt>
                <c:pt idx="4686">
                  <c:v>468.60000000003805</c:v>
                </c:pt>
                <c:pt idx="4687">
                  <c:v>468.70000000003807</c:v>
                </c:pt>
                <c:pt idx="4688">
                  <c:v>468.8000000000381</c:v>
                </c:pt>
                <c:pt idx="4689">
                  <c:v>468.90000000003812</c:v>
                </c:pt>
                <c:pt idx="4690">
                  <c:v>469.00000000003814</c:v>
                </c:pt>
                <c:pt idx="4691">
                  <c:v>469.10000000003816</c:v>
                </c:pt>
                <c:pt idx="4692">
                  <c:v>469.20000000003819</c:v>
                </c:pt>
                <c:pt idx="4693">
                  <c:v>469.30000000003821</c:v>
                </c:pt>
                <c:pt idx="4694">
                  <c:v>469.40000000003823</c:v>
                </c:pt>
                <c:pt idx="4695">
                  <c:v>469.50000000003826</c:v>
                </c:pt>
                <c:pt idx="4696">
                  <c:v>469.60000000003828</c:v>
                </c:pt>
                <c:pt idx="4697">
                  <c:v>469.7000000000383</c:v>
                </c:pt>
                <c:pt idx="4698">
                  <c:v>469.80000000003832</c:v>
                </c:pt>
                <c:pt idx="4699">
                  <c:v>469.90000000003835</c:v>
                </c:pt>
                <c:pt idx="4700">
                  <c:v>470.00000000003837</c:v>
                </c:pt>
                <c:pt idx="4701">
                  <c:v>470.10000000003839</c:v>
                </c:pt>
                <c:pt idx="4702">
                  <c:v>470.20000000003841</c:v>
                </c:pt>
                <c:pt idx="4703">
                  <c:v>470.30000000003844</c:v>
                </c:pt>
                <c:pt idx="4704">
                  <c:v>470.40000000003846</c:v>
                </c:pt>
                <c:pt idx="4705">
                  <c:v>470.50000000003848</c:v>
                </c:pt>
                <c:pt idx="4706">
                  <c:v>470.60000000003851</c:v>
                </c:pt>
                <c:pt idx="4707">
                  <c:v>470.70000000003853</c:v>
                </c:pt>
                <c:pt idx="4708">
                  <c:v>470.80000000003855</c:v>
                </c:pt>
                <c:pt idx="4709">
                  <c:v>470.90000000003857</c:v>
                </c:pt>
                <c:pt idx="4710">
                  <c:v>471.0000000000386</c:v>
                </c:pt>
                <c:pt idx="4711">
                  <c:v>471.10000000003862</c:v>
                </c:pt>
                <c:pt idx="4712">
                  <c:v>471.20000000003864</c:v>
                </c:pt>
                <c:pt idx="4713">
                  <c:v>471.30000000003866</c:v>
                </c:pt>
                <c:pt idx="4714">
                  <c:v>471.40000000003869</c:v>
                </c:pt>
                <c:pt idx="4715">
                  <c:v>471.50000000003871</c:v>
                </c:pt>
                <c:pt idx="4716">
                  <c:v>471.60000000003873</c:v>
                </c:pt>
                <c:pt idx="4717">
                  <c:v>471.70000000003876</c:v>
                </c:pt>
                <c:pt idx="4718">
                  <c:v>471.80000000003878</c:v>
                </c:pt>
                <c:pt idx="4719">
                  <c:v>471.9000000000388</c:v>
                </c:pt>
                <c:pt idx="4720">
                  <c:v>472.00000000003882</c:v>
                </c:pt>
                <c:pt idx="4721">
                  <c:v>472.10000000003885</c:v>
                </c:pt>
                <c:pt idx="4722">
                  <c:v>472.20000000003887</c:v>
                </c:pt>
                <c:pt idx="4723">
                  <c:v>472.30000000003889</c:v>
                </c:pt>
                <c:pt idx="4724">
                  <c:v>472.40000000003892</c:v>
                </c:pt>
                <c:pt idx="4725">
                  <c:v>472.50000000003894</c:v>
                </c:pt>
                <c:pt idx="4726">
                  <c:v>472.60000000003896</c:v>
                </c:pt>
                <c:pt idx="4727">
                  <c:v>472.70000000003898</c:v>
                </c:pt>
                <c:pt idx="4728">
                  <c:v>472.80000000003901</c:v>
                </c:pt>
                <c:pt idx="4729">
                  <c:v>472.90000000003903</c:v>
                </c:pt>
                <c:pt idx="4730">
                  <c:v>473.00000000003905</c:v>
                </c:pt>
                <c:pt idx="4731">
                  <c:v>473.10000000003907</c:v>
                </c:pt>
                <c:pt idx="4732">
                  <c:v>473.2000000000391</c:v>
                </c:pt>
                <c:pt idx="4733">
                  <c:v>473.30000000003912</c:v>
                </c:pt>
                <c:pt idx="4734">
                  <c:v>473.40000000003914</c:v>
                </c:pt>
                <c:pt idx="4735">
                  <c:v>473.50000000003917</c:v>
                </c:pt>
                <c:pt idx="4736">
                  <c:v>473.60000000003919</c:v>
                </c:pt>
                <c:pt idx="4737">
                  <c:v>473.70000000003921</c:v>
                </c:pt>
                <c:pt idx="4738">
                  <c:v>473.80000000003923</c:v>
                </c:pt>
                <c:pt idx="4739">
                  <c:v>473.90000000003926</c:v>
                </c:pt>
                <c:pt idx="4740">
                  <c:v>474.00000000003928</c:v>
                </c:pt>
                <c:pt idx="4741">
                  <c:v>474.1000000000393</c:v>
                </c:pt>
                <c:pt idx="4742">
                  <c:v>474.20000000003932</c:v>
                </c:pt>
                <c:pt idx="4743">
                  <c:v>474.30000000003935</c:v>
                </c:pt>
                <c:pt idx="4744">
                  <c:v>474.40000000003937</c:v>
                </c:pt>
                <c:pt idx="4745">
                  <c:v>474.50000000003939</c:v>
                </c:pt>
                <c:pt idx="4746">
                  <c:v>474.60000000003942</c:v>
                </c:pt>
                <c:pt idx="4747">
                  <c:v>474.70000000003944</c:v>
                </c:pt>
                <c:pt idx="4748">
                  <c:v>474.80000000003946</c:v>
                </c:pt>
                <c:pt idx="4749">
                  <c:v>474.90000000003948</c:v>
                </c:pt>
                <c:pt idx="4750">
                  <c:v>475.00000000003951</c:v>
                </c:pt>
                <c:pt idx="4751">
                  <c:v>475.10000000003953</c:v>
                </c:pt>
                <c:pt idx="4752">
                  <c:v>475.20000000003955</c:v>
                </c:pt>
                <c:pt idx="4753">
                  <c:v>475.30000000003957</c:v>
                </c:pt>
                <c:pt idx="4754">
                  <c:v>475.4000000000396</c:v>
                </c:pt>
                <c:pt idx="4755">
                  <c:v>475.50000000003962</c:v>
                </c:pt>
                <c:pt idx="4756">
                  <c:v>475.60000000003964</c:v>
                </c:pt>
                <c:pt idx="4757">
                  <c:v>475.70000000003967</c:v>
                </c:pt>
                <c:pt idx="4758">
                  <c:v>475.80000000003969</c:v>
                </c:pt>
                <c:pt idx="4759">
                  <c:v>475.90000000003971</c:v>
                </c:pt>
                <c:pt idx="4760">
                  <c:v>476.00000000003973</c:v>
                </c:pt>
                <c:pt idx="4761">
                  <c:v>476.10000000003976</c:v>
                </c:pt>
                <c:pt idx="4762">
                  <c:v>476.20000000003978</c:v>
                </c:pt>
                <c:pt idx="4763">
                  <c:v>476.3000000000398</c:v>
                </c:pt>
                <c:pt idx="4764">
                  <c:v>476.40000000003982</c:v>
                </c:pt>
                <c:pt idx="4765">
                  <c:v>476.50000000003985</c:v>
                </c:pt>
                <c:pt idx="4766">
                  <c:v>476.60000000003987</c:v>
                </c:pt>
                <c:pt idx="4767">
                  <c:v>476.70000000003989</c:v>
                </c:pt>
                <c:pt idx="4768">
                  <c:v>476.80000000003992</c:v>
                </c:pt>
                <c:pt idx="4769">
                  <c:v>476.90000000003994</c:v>
                </c:pt>
                <c:pt idx="4770">
                  <c:v>477.00000000003996</c:v>
                </c:pt>
                <c:pt idx="4771">
                  <c:v>477.10000000003998</c:v>
                </c:pt>
                <c:pt idx="4772">
                  <c:v>477.20000000004001</c:v>
                </c:pt>
                <c:pt idx="4773">
                  <c:v>477.30000000004003</c:v>
                </c:pt>
                <c:pt idx="4774">
                  <c:v>477.40000000004005</c:v>
                </c:pt>
                <c:pt idx="4775">
                  <c:v>477.50000000004007</c:v>
                </c:pt>
                <c:pt idx="4776">
                  <c:v>477.6000000000401</c:v>
                </c:pt>
                <c:pt idx="4777">
                  <c:v>477.70000000004012</c:v>
                </c:pt>
                <c:pt idx="4778">
                  <c:v>477.80000000004014</c:v>
                </c:pt>
                <c:pt idx="4779">
                  <c:v>477.90000000004017</c:v>
                </c:pt>
                <c:pt idx="4780">
                  <c:v>478.00000000004019</c:v>
                </c:pt>
                <c:pt idx="4781">
                  <c:v>478.10000000004021</c:v>
                </c:pt>
                <c:pt idx="4782">
                  <c:v>478.20000000004023</c:v>
                </c:pt>
                <c:pt idx="4783">
                  <c:v>478.30000000004026</c:v>
                </c:pt>
                <c:pt idx="4784">
                  <c:v>478.40000000004028</c:v>
                </c:pt>
                <c:pt idx="4785">
                  <c:v>478.5000000000403</c:v>
                </c:pt>
                <c:pt idx="4786">
                  <c:v>478.60000000004032</c:v>
                </c:pt>
                <c:pt idx="4787">
                  <c:v>478.70000000004035</c:v>
                </c:pt>
                <c:pt idx="4788">
                  <c:v>478.80000000004037</c:v>
                </c:pt>
                <c:pt idx="4789">
                  <c:v>478.90000000004039</c:v>
                </c:pt>
                <c:pt idx="4790">
                  <c:v>479.00000000004042</c:v>
                </c:pt>
                <c:pt idx="4791">
                  <c:v>479.10000000004044</c:v>
                </c:pt>
                <c:pt idx="4792">
                  <c:v>479.20000000004046</c:v>
                </c:pt>
                <c:pt idx="4793">
                  <c:v>479.30000000004048</c:v>
                </c:pt>
                <c:pt idx="4794">
                  <c:v>479.40000000004051</c:v>
                </c:pt>
                <c:pt idx="4795">
                  <c:v>479.50000000004053</c:v>
                </c:pt>
                <c:pt idx="4796">
                  <c:v>479.60000000004055</c:v>
                </c:pt>
                <c:pt idx="4797">
                  <c:v>479.70000000004057</c:v>
                </c:pt>
                <c:pt idx="4798">
                  <c:v>479.8000000000406</c:v>
                </c:pt>
                <c:pt idx="4799">
                  <c:v>479.90000000004062</c:v>
                </c:pt>
                <c:pt idx="4800">
                  <c:v>480.00000000004064</c:v>
                </c:pt>
                <c:pt idx="4801">
                  <c:v>480.10000000004067</c:v>
                </c:pt>
                <c:pt idx="4802">
                  <c:v>480.20000000004069</c:v>
                </c:pt>
                <c:pt idx="4803">
                  <c:v>480.30000000004071</c:v>
                </c:pt>
                <c:pt idx="4804">
                  <c:v>480.40000000004073</c:v>
                </c:pt>
                <c:pt idx="4805">
                  <c:v>480.50000000004076</c:v>
                </c:pt>
                <c:pt idx="4806">
                  <c:v>480.60000000004078</c:v>
                </c:pt>
                <c:pt idx="4807">
                  <c:v>480.7000000000408</c:v>
                </c:pt>
                <c:pt idx="4808">
                  <c:v>480.80000000004082</c:v>
                </c:pt>
                <c:pt idx="4809">
                  <c:v>480.90000000004085</c:v>
                </c:pt>
                <c:pt idx="4810">
                  <c:v>481.00000000004087</c:v>
                </c:pt>
                <c:pt idx="4811">
                  <c:v>481.10000000004089</c:v>
                </c:pt>
                <c:pt idx="4812">
                  <c:v>481.20000000004092</c:v>
                </c:pt>
                <c:pt idx="4813">
                  <c:v>481.30000000004094</c:v>
                </c:pt>
                <c:pt idx="4814">
                  <c:v>481.40000000004096</c:v>
                </c:pt>
                <c:pt idx="4815">
                  <c:v>481.50000000004098</c:v>
                </c:pt>
                <c:pt idx="4816">
                  <c:v>481.60000000004101</c:v>
                </c:pt>
                <c:pt idx="4817">
                  <c:v>481.70000000004103</c:v>
                </c:pt>
                <c:pt idx="4818">
                  <c:v>481.80000000004105</c:v>
                </c:pt>
                <c:pt idx="4819">
                  <c:v>481.90000000004108</c:v>
                </c:pt>
                <c:pt idx="4820">
                  <c:v>482.0000000000411</c:v>
                </c:pt>
                <c:pt idx="4821">
                  <c:v>482.10000000004112</c:v>
                </c:pt>
                <c:pt idx="4822">
                  <c:v>482.20000000004114</c:v>
                </c:pt>
                <c:pt idx="4823">
                  <c:v>482.30000000004117</c:v>
                </c:pt>
                <c:pt idx="4824">
                  <c:v>482.40000000004119</c:v>
                </c:pt>
                <c:pt idx="4825">
                  <c:v>482.50000000004121</c:v>
                </c:pt>
                <c:pt idx="4826">
                  <c:v>482.60000000004123</c:v>
                </c:pt>
                <c:pt idx="4827">
                  <c:v>482.70000000004126</c:v>
                </c:pt>
                <c:pt idx="4828">
                  <c:v>482.80000000004128</c:v>
                </c:pt>
                <c:pt idx="4829">
                  <c:v>482.9000000000413</c:v>
                </c:pt>
                <c:pt idx="4830">
                  <c:v>483.00000000004133</c:v>
                </c:pt>
                <c:pt idx="4831">
                  <c:v>483.10000000004135</c:v>
                </c:pt>
                <c:pt idx="4832">
                  <c:v>483.20000000004137</c:v>
                </c:pt>
                <c:pt idx="4833">
                  <c:v>483.30000000004139</c:v>
                </c:pt>
                <c:pt idx="4834">
                  <c:v>483.40000000004142</c:v>
                </c:pt>
                <c:pt idx="4835">
                  <c:v>483.50000000004144</c:v>
                </c:pt>
                <c:pt idx="4836">
                  <c:v>483.60000000004146</c:v>
                </c:pt>
                <c:pt idx="4837">
                  <c:v>483.70000000004148</c:v>
                </c:pt>
                <c:pt idx="4838">
                  <c:v>483.80000000004151</c:v>
                </c:pt>
                <c:pt idx="4839">
                  <c:v>483.90000000004153</c:v>
                </c:pt>
                <c:pt idx="4840">
                  <c:v>484.00000000004155</c:v>
                </c:pt>
                <c:pt idx="4841">
                  <c:v>484.10000000004158</c:v>
                </c:pt>
                <c:pt idx="4842">
                  <c:v>484.2000000000416</c:v>
                </c:pt>
                <c:pt idx="4843">
                  <c:v>484.30000000004162</c:v>
                </c:pt>
                <c:pt idx="4844">
                  <c:v>484.40000000004164</c:v>
                </c:pt>
                <c:pt idx="4845">
                  <c:v>484.50000000004167</c:v>
                </c:pt>
                <c:pt idx="4846">
                  <c:v>484.60000000004169</c:v>
                </c:pt>
                <c:pt idx="4847">
                  <c:v>484.70000000004171</c:v>
                </c:pt>
                <c:pt idx="4848">
                  <c:v>484.80000000004173</c:v>
                </c:pt>
                <c:pt idx="4849">
                  <c:v>484.90000000004176</c:v>
                </c:pt>
                <c:pt idx="4850">
                  <c:v>485.00000000004178</c:v>
                </c:pt>
                <c:pt idx="4851">
                  <c:v>485.1000000000418</c:v>
                </c:pt>
                <c:pt idx="4852">
                  <c:v>485.20000000004183</c:v>
                </c:pt>
                <c:pt idx="4853">
                  <c:v>485.30000000004185</c:v>
                </c:pt>
                <c:pt idx="4854">
                  <c:v>485.40000000004187</c:v>
                </c:pt>
                <c:pt idx="4855">
                  <c:v>485.50000000004189</c:v>
                </c:pt>
                <c:pt idx="4856">
                  <c:v>485.60000000004192</c:v>
                </c:pt>
                <c:pt idx="4857">
                  <c:v>485.70000000004194</c:v>
                </c:pt>
                <c:pt idx="4858">
                  <c:v>485.80000000004196</c:v>
                </c:pt>
                <c:pt idx="4859">
                  <c:v>485.90000000004198</c:v>
                </c:pt>
                <c:pt idx="4860">
                  <c:v>486.00000000004201</c:v>
                </c:pt>
                <c:pt idx="4861">
                  <c:v>486.10000000004203</c:v>
                </c:pt>
                <c:pt idx="4862">
                  <c:v>486.20000000004205</c:v>
                </c:pt>
                <c:pt idx="4863">
                  <c:v>486.30000000004208</c:v>
                </c:pt>
                <c:pt idx="4864">
                  <c:v>486.4000000000421</c:v>
                </c:pt>
                <c:pt idx="4865">
                  <c:v>486.50000000004212</c:v>
                </c:pt>
                <c:pt idx="4866">
                  <c:v>486.60000000004214</c:v>
                </c:pt>
                <c:pt idx="4867">
                  <c:v>486.70000000004217</c:v>
                </c:pt>
                <c:pt idx="4868">
                  <c:v>486.80000000004219</c:v>
                </c:pt>
                <c:pt idx="4869">
                  <c:v>486.90000000004221</c:v>
                </c:pt>
                <c:pt idx="4870">
                  <c:v>487.00000000004223</c:v>
                </c:pt>
                <c:pt idx="4871">
                  <c:v>487.10000000004226</c:v>
                </c:pt>
                <c:pt idx="4872">
                  <c:v>487.20000000004228</c:v>
                </c:pt>
                <c:pt idx="4873">
                  <c:v>487.3000000000423</c:v>
                </c:pt>
                <c:pt idx="4874">
                  <c:v>487.40000000004233</c:v>
                </c:pt>
                <c:pt idx="4875">
                  <c:v>487.50000000004235</c:v>
                </c:pt>
                <c:pt idx="4876">
                  <c:v>487.60000000004237</c:v>
                </c:pt>
                <c:pt idx="4877">
                  <c:v>487.70000000004239</c:v>
                </c:pt>
                <c:pt idx="4878">
                  <c:v>487.80000000004242</c:v>
                </c:pt>
                <c:pt idx="4879">
                  <c:v>487.90000000004244</c:v>
                </c:pt>
                <c:pt idx="4880">
                  <c:v>488.00000000004246</c:v>
                </c:pt>
                <c:pt idx="4881">
                  <c:v>488.10000000004248</c:v>
                </c:pt>
                <c:pt idx="4882">
                  <c:v>488.20000000004251</c:v>
                </c:pt>
                <c:pt idx="4883">
                  <c:v>488.30000000004253</c:v>
                </c:pt>
                <c:pt idx="4884">
                  <c:v>488.40000000004255</c:v>
                </c:pt>
                <c:pt idx="4885">
                  <c:v>488.50000000004258</c:v>
                </c:pt>
                <c:pt idx="4886">
                  <c:v>488.6000000000426</c:v>
                </c:pt>
                <c:pt idx="4887">
                  <c:v>488.70000000004262</c:v>
                </c:pt>
                <c:pt idx="4888">
                  <c:v>488.80000000004264</c:v>
                </c:pt>
                <c:pt idx="4889">
                  <c:v>488.90000000004267</c:v>
                </c:pt>
                <c:pt idx="4890">
                  <c:v>489.00000000004269</c:v>
                </c:pt>
                <c:pt idx="4891">
                  <c:v>489.10000000004271</c:v>
                </c:pt>
                <c:pt idx="4892">
                  <c:v>489.20000000004273</c:v>
                </c:pt>
                <c:pt idx="4893">
                  <c:v>489.30000000004276</c:v>
                </c:pt>
                <c:pt idx="4894">
                  <c:v>489.40000000004278</c:v>
                </c:pt>
                <c:pt idx="4895">
                  <c:v>489.5000000000428</c:v>
                </c:pt>
                <c:pt idx="4896">
                  <c:v>489.60000000004283</c:v>
                </c:pt>
                <c:pt idx="4897">
                  <c:v>489.70000000004285</c:v>
                </c:pt>
                <c:pt idx="4898">
                  <c:v>489.80000000004287</c:v>
                </c:pt>
                <c:pt idx="4899">
                  <c:v>489.90000000004289</c:v>
                </c:pt>
                <c:pt idx="4900">
                  <c:v>490.00000000004292</c:v>
                </c:pt>
                <c:pt idx="4901">
                  <c:v>490.10000000004294</c:v>
                </c:pt>
                <c:pt idx="4902">
                  <c:v>490.20000000004296</c:v>
                </c:pt>
                <c:pt idx="4903">
                  <c:v>490.30000000004298</c:v>
                </c:pt>
                <c:pt idx="4904">
                  <c:v>490.40000000004301</c:v>
                </c:pt>
                <c:pt idx="4905">
                  <c:v>490.50000000004303</c:v>
                </c:pt>
                <c:pt idx="4906">
                  <c:v>490.60000000004305</c:v>
                </c:pt>
                <c:pt idx="4907">
                  <c:v>490.70000000004308</c:v>
                </c:pt>
                <c:pt idx="4908">
                  <c:v>490.8000000000431</c:v>
                </c:pt>
                <c:pt idx="4909">
                  <c:v>490.90000000004312</c:v>
                </c:pt>
                <c:pt idx="4910">
                  <c:v>491.00000000004314</c:v>
                </c:pt>
                <c:pt idx="4911">
                  <c:v>491.10000000004317</c:v>
                </c:pt>
                <c:pt idx="4912">
                  <c:v>491.20000000004319</c:v>
                </c:pt>
                <c:pt idx="4913">
                  <c:v>491.30000000004321</c:v>
                </c:pt>
                <c:pt idx="4914">
                  <c:v>491.40000000004324</c:v>
                </c:pt>
                <c:pt idx="4915">
                  <c:v>491.50000000004326</c:v>
                </c:pt>
                <c:pt idx="4916">
                  <c:v>491.60000000004328</c:v>
                </c:pt>
                <c:pt idx="4917">
                  <c:v>491.7000000000433</c:v>
                </c:pt>
                <c:pt idx="4918">
                  <c:v>491.80000000004333</c:v>
                </c:pt>
                <c:pt idx="4919">
                  <c:v>491.90000000004335</c:v>
                </c:pt>
                <c:pt idx="4920">
                  <c:v>492.00000000004337</c:v>
                </c:pt>
                <c:pt idx="4921">
                  <c:v>492.10000000004339</c:v>
                </c:pt>
                <c:pt idx="4922">
                  <c:v>492.20000000004342</c:v>
                </c:pt>
                <c:pt idx="4923">
                  <c:v>492.30000000004344</c:v>
                </c:pt>
                <c:pt idx="4924">
                  <c:v>492.40000000004346</c:v>
                </c:pt>
                <c:pt idx="4925">
                  <c:v>492.50000000004349</c:v>
                </c:pt>
                <c:pt idx="4926">
                  <c:v>492.60000000004351</c:v>
                </c:pt>
                <c:pt idx="4927">
                  <c:v>492.70000000004353</c:v>
                </c:pt>
                <c:pt idx="4928">
                  <c:v>492.80000000004355</c:v>
                </c:pt>
                <c:pt idx="4929">
                  <c:v>492.90000000004358</c:v>
                </c:pt>
                <c:pt idx="4930">
                  <c:v>493.0000000000436</c:v>
                </c:pt>
                <c:pt idx="4931">
                  <c:v>493.10000000004362</c:v>
                </c:pt>
                <c:pt idx="4932">
                  <c:v>493.20000000004364</c:v>
                </c:pt>
                <c:pt idx="4933">
                  <c:v>493.30000000004367</c:v>
                </c:pt>
                <c:pt idx="4934">
                  <c:v>493.40000000004369</c:v>
                </c:pt>
                <c:pt idx="4935">
                  <c:v>493.50000000004371</c:v>
                </c:pt>
                <c:pt idx="4936">
                  <c:v>493.60000000004374</c:v>
                </c:pt>
                <c:pt idx="4937">
                  <c:v>493.70000000004376</c:v>
                </c:pt>
                <c:pt idx="4938">
                  <c:v>493.80000000004378</c:v>
                </c:pt>
                <c:pt idx="4939">
                  <c:v>493.9000000000438</c:v>
                </c:pt>
                <c:pt idx="4940">
                  <c:v>494.00000000004383</c:v>
                </c:pt>
                <c:pt idx="4941">
                  <c:v>494.10000000004385</c:v>
                </c:pt>
                <c:pt idx="4942">
                  <c:v>494.20000000004387</c:v>
                </c:pt>
                <c:pt idx="4943">
                  <c:v>494.30000000004389</c:v>
                </c:pt>
                <c:pt idx="4944">
                  <c:v>494.40000000004392</c:v>
                </c:pt>
                <c:pt idx="4945">
                  <c:v>494.50000000004394</c:v>
                </c:pt>
                <c:pt idx="4946">
                  <c:v>494.60000000004396</c:v>
                </c:pt>
                <c:pt idx="4947">
                  <c:v>494.70000000004399</c:v>
                </c:pt>
                <c:pt idx="4948">
                  <c:v>494.80000000004401</c:v>
                </c:pt>
                <c:pt idx="4949">
                  <c:v>494.90000000004403</c:v>
                </c:pt>
                <c:pt idx="4950">
                  <c:v>495.00000000004405</c:v>
                </c:pt>
                <c:pt idx="4951">
                  <c:v>495.10000000004408</c:v>
                </c:pt>
                <c:pt idx="4952">
                  <c:v>495.2000000000441</c:v>
                </c:pt>
                <c:pt idx="4953">
                  <c:v>495.30000000004412</c:v>
                </c:pt>
                <c:pt idx="4954">
                  <c:v>495.40000000004414</c:v>
                </c:pt>
                <c:pt idx="4955">
                  <c:v>495.50000000004417</c:v>
                </c:pt>
                <c:pt idx="4956">
                  <c:v>495.60000000004419</c:v>
                </c:pt>
                <c:pt idx="4957">
                  <c:v>495.70000000004421</c:v>
                </c:pt>
                <c:pt idx="4958">
                  <c:v>495.80000000004424</c:v>
                </c:pt>
                <c:pt idx="4959">
                  <c:v>495.90000000004426</c:v>
                </c:pt>
                <c:pt idx="4960">
                  <c:v>496.00000000004428</c:v>
                </c:pt>
                <c:pt idx="4961">
                  <c:v>496.1000000000443</c:v>
                </c:pt>
                <c:pt idx="4962">
                  <c:v>496.20000000004433</c:v>
                </c:pt>
                <c:pt idx="4963">
                  <c:v>496.30000000004435</c:v>
                </c:pt>
                <c:pt idx="4964">
                  <c:v>496.40000000004437</c:v>
                </c:pt>
                <c:pt idx="4965">
                  <c:v>496.50000000004439</c:v>
                </c:pt>
                <c:pt idx="4966">
                  <c:v>496.60000000004442</c:v>
                </c:pt>
                <c:pt idx="4967">
                  <c:v>496.70000000004444</c:v>
                </c:pt>
                <c:pt idx="4968">
                  <c:v>496.80000000004446</c:v>
                </c:pt>
                <c:pt idx="4969">
                  <c:v>496.90000000004449</c:v>
                </c:pt>
                <c:pt idx="4970">
                  <c:v>497.00000000004451</c:v>
                </c:pt>
                <c:pt idx="4971">
                  <c:v>497.10000000004453</c:v>
                </c:pt>
                <c:pt idx="4972">
                  <c:v>497.20000000004455</c:v>
                </c:pt>
                <c:pt idx="4973">
                  <c:v>497.30000000004458</c:v>
                </c:pt>
                <c:pt idx="4974">
                  <c:v>497.4000000000446</c:v>
                </c:pt>
                <c:pt idx="4975">
                  <c:v>497.50000000004462</c:v>
                </c:pt>
                <c:pt idx="4976">
                  <c:v>497.60000000004464</c:v>
                </c:pt>
                <c:pt idx="4977">
                  <c:v>497.70000000004467</c:v>
                </c:pt>
                <c:pt idx="4978">
                  <c:v>497.80000000004469</c:v>
                </c:pt>
                <c:pt idx="4979">
                  <c:v>497.90000000004471</c:v>
                </c:pt>
                <c:pt idx="4980">
                  <c:v>498.00000000004474</c:v>
                </c:pt>
                <c:pt idx="4981">
                  <c:v>498.10000000004476</c:v>
                </c:pt>
                <c:pt idx="4982">
                  <c:v>498.20000000004478</c:v>
                </c:pt>
                <c:pt idx="4983">
                  <c:v>498.3000000000448</c:v>
                </c:pt>
                <c:pt idx="4984">
                  <c:v>498.40000000004483</c:v>
                </c:pt>
                <c:pt idx="4985">
                  <c:v>498.50000000004485</c:v>
                </c:pt>
                <c:pt idx="4986">
                  <c:v>498.60000000004487</c:v>
                </c:pt>
                <c:pt idx="4987">
                  <c:v>498.70000000004489</c:v>
                </c:pt>
                <c:pt idx="4988">
                  <c:v>498.80000000004492</c:v>
                </c:pt>
                <c:pt idx="4989">
                  <c:v>498.90000000004494</c:v>
                </c:pt>
                <c:pt idx="4990">
                  <c:v>499.00000000004496</c:v>
                </c:pt>
                <c:pt idx="4991">
                  <c:v>499.10000000004499</c:v>
                </c:pt>
                <c:pt idx="4992">
                  <c:v>499.20000000004501</c:v>
                </c:pt>
                <c:pt idx="4993">
                  <c:v>499.30000000004503</c:v>
                </c:pt>
                <c:pt idx="4994">
                  <c:v>499.40000000004505</c:v>
                </c:pt>
                <c:pt idx="4995">
                  <c:v>499.50000000004508</c:v>
                </c:pt>
                <c:pt idx="4996">
                  <c:v>499.6000000000451</c:v>
                </c:pt>
                <c:pt idx="4997">
                  <c:v>499.70000000004512</c:v>
                </c:pt>
                <c:pt idx="4998">
                  <c:v>499.80000000004515</c:v>
                </c:pt>
                <c:pt idx="4999">
                  <c:v>499.90000000004517</c:v>
                </c:pt>
                <c:pt idx="5000">
                  <c:v>500.00000000004519</c:v>
                </c:pt>
                <c:pt idx="5001">
                  <c:v>500.10000000004521</c:v>
                </c:pt>
                <c:pt idx="5002">
                  <c:v>500.20000000004524</c:v>
                </c:pt>
                <c:pt idx="5003">
                  <c:v>500.30000000004526</c:v>
                </c:pt>
                <c:pt idx="5004">
                  <c:v>500.40000000004528</c:v>
                </c:pt>
                <c:pt idx="5005">
                  <c:v>500.5000000000453</c:v>
                </c:pt>
                <c:pt idx="5006">
                  <c:v>500.60000000004533</c:v>
                </c:pt>
                <c:pt idx="5007">
                  <c:v>500.70000000004535</c:v>
                </c:pt>
                <c:pt idx="5008">
                  <c:v>500.80000000004537</c:v>
                </c:pt>
                <c:pt idx="5009">
                  <c:v>500.9000000000454</c:v>
                </c:pt>
                <c:pt idx="5010">
                  <c:v>501.00000000004542</c:v>
                </c:pt>
                <c:pt idx="5011">
                  <c:v>501.10000000004544</c:v>
                </c:pt>
                <c:pt idx="5012">
                  <c:v>501.20000000004546</c:v>
                </c:pt>
                <c:pt idx="5013">
                  <c:v>501.30000000004549</c:v>
                </c:pt>
                <c:pt idx="5014">
                  <c:v>501.40000000004551</c:v>
                </c:pt>
                <c:pt idx="5015">
                  <c:v>501.50000000004553</c:v>
                </c:pt>
                <c:pt idx="5016">
                  <c:v>501.60000000004555</c:v>
                </c:pt>
                <c:pt idx="5017">
                  <c:v>501.70000000004558</c:v>
                </c:pt>
                <c:pt idx="5018">
                  <c:v>501.8000000000456</c:v>
                </c:pt>
                <c:pt idx="5019">
                  <c:v>501.90000000004562</c:v>
                </c:pt>
                <c:pt idx="5020">
                  <c:v>502.00000000004565</c:v>
                </c:pt>
                <c:pt idx="5021">
                  <c:v>502.10000000004567</c:v>
                </c:pt>
                <c:pt idx="5022">
                  <c:v>502.20000000004569</c:v>
                </c:pt>
                <c:pt idx="5023">
                  <c:v>502.30000000004571</c:v>
                </c:pt>
                <c:pt idx="5024">
                  <c:v>502.40000000004574</c:v>
                </c:pt>
                <c:pt idx="5025">
                  <c:v>502.50000000004576</c:v>
                </c:pt>
                <c:pt idx="5026">
                  <c:v>502.60000000004578</c:v>
                </c:pt>
                <c:pt idx="5027">
                  <c:v>502.7000000000458</c:v>
                </c:pt>
                <c:pt idx="5028">
                  <c:v>502.80000000004583</c:v>
                </c:pt>
                <c:pt idx="5029">
                  <c:v>502.90000000004585</c:v>
                </c:pt>
                <c:pt idx="5030">
                  <c:v>503.00000000004587</c:v>
                </c:pt>
                <c:pt idx="5031">
                  <c:v>503.1000000000459</c:v>
                </c:pt>
                <c:pt idx="5032">
                  <c:v>503.20000000004592</c:v>
                </c:pt>
                <c:pt idx="5033">
                  <c:v>503.30000000004594</c:v>
                </c:pt>
                <c:pt idx="5034">
                  <c:v>503.40000000004596</c:v>
                </c:pt>
                <c:pt idx="5035">
                  <c:v>503.50000000004599</c:v>
                </c:pt>
                <c:pt idx="5036">
                  <c:v>503.60000000004601</c:v>
                </c:pt>
                <c:pt idx="5037">
                  <c:v>503.70000000004603</c:v>
                </c:pt>
                <c:pt idx="5038">
                  <c:v>503.80000000004605</c:v>
                </c:pt>
                <c:pt idx="5039">
                  <c:v>503.90000000004608</c:v>
                </c:pt>
                <c:pt idx="5040">
                  <c:v>504.0000000000461</c:v>
                </c:pt>
                <c:pt idx="5041">
                  <c:v>504.10000000004612</c:v>
                </c:pt>
                <c:pt idx="5042">
                  <c:v>504.20000000004615</c:v>
                </c:pt>
                <c:pt idx="5043">
                  <c:v>504.30000000004617</c:v>
                </c:pt>
                <c:pt idx="5044">
                  <c:v>504.40000000004619</c:v>
                </c:pt>
                <c:pt idx="5045">
                  <c:v>504.50000000004621</c:v>
                </c:pt>
                <c:pt idx="5046">
                  <c:v>504.60000000004624</c:v>
                </c:pt>
                <c:pt idx="5047">
                  <c:v>504.70000000004626</c:v>
                </c:pt>
                <c:pt idx="5048">
                  <c:v>504.80000000004628</c:v>
                </c:pt>
                <c:pt idx="5049">
                  <c:v>504.9000000000463</c:v>
                </c:pt>
                <c:pt idx="5050">
                  <c:v>505.00000000004633</c:v>
                </c:pt>
                <c:pt idx="5051">
                  <c:v>505.10000000004635</c:v>
                </c:pt>
                <c:pt idx="5052">
                  <c:v>505.20000000004637</c:v>
                </c:pt>
                <c:pt idx="5053">
                  <c:v>505.3000000000464</c:v>
                </c:pt>
                <c:pt idx="5054">
                  <c:v>505.40000000004642</c:v>
                </c:pt>
                <c:pt idx="5055">
                  <c:v>505.50000000004644</c:v>
                </c:pt>
                <c:pt idx="5056">
                  <c:v>505.60000000004646</c:v>
                </c:pt>
                <c:pt idx="5057">
                  <c:v>505.70000000004649</c:v>
                </c:pt>
                <c:pt idx="5058">
                  <c:v>505.80000000004651</c:v>
                </c:pt>
                <c:pt idx="5059">
                  <c:v>505.90000000004653</c:v>
                </c:pt>
                <c:pt idx="5060">
                  <c:v>506.00000000004655</c:v>
                </c:pt>
                <c:pt idx="5061">
                  <c:v>506.10000000004658</c:v>
                </c:pt>
                <c:pt idx="5062">
                  <c:v>506.2000000000466</c:v>
                </c:pt>
                <c:pt idx="5063">
                  <c:v>506.30000000004662</c:v>
                </c:pt>
                <c:pt idx="5064">
                  <c:v>506.40000000004665</c:v>
                </c:pt>
                <c:pt idx="5065">
                  <c:v>506.50000000004667</c:v>
                </c:pt>
                <c:pt idx="5066">
                  <c:v>506.60000000004669</c:v>
                </c:pt>
                <c:pt idx="5067">
                  <c:v>506.70000000004671</c:v>
                </c:pt>
                <c:pt idx="5068">
                  <c:v>506.80000000004674</c:v>
                </c:pt>
                <c:pt idx="5069">
                  <c:v>506.90000000004676</c:v>
                </c:pt>
                <c:pt idx="5070">
                  <c:v>507.00000000004678</c:v>
                </c:pt>
                <c:pt idx="5071">
                  <c:v>507.1000000000468</c:v>
                </c:pt>
                <c:pt idx="5072">
                  <c:v>507.20000000004683</c:v>
                </c:pt>
                <c:pt idx="5073">
                  <c:v>507.30000000004685</c:v>
                </c:pt>
                <c:pt idx="5074">
                  <c:v>507.40000000004687</c:v>
                </c:pt>
                <c:pt idx="5075">
                  <c:v>507.5000000000469</c:v>
                </c:pt>
                <c:pt idx="5076">
                  <c:v>507.60000000004692</c:v>
                </c:pt>
                <c:pt idx="5077">
                  <c:v>507.70000000004694</c:v>
                </c:pt>
                <c:pt idx="5078">
                  <c:v>507.80000000004696</c:v>
                </c:pt>
                <c:pt idx="5079">
                  <c:v>507.90000000004699</c:v>
                </c:pt>
                <c:pt idx="5080">
                  <c:v>508.00000000004701</c:v>
                </c:pt>
                <c:pt idx="5081">
                  <c:v>508.10000000004703</c:v>
                </c:pt>
                <c:pt idx="5082">
                  <c:v>508.20000000004705</c:v>
                </c:pt>
                <c:pt idx="5083">
                  <c:v>508.30000000004708</c:v>
                </c:pt>
                <c:pt idx="5084">
                  <c:v>508.4000000000471</c:v>
                </c:pt>
                <c:pt idx="5085">
                  <c:v>508.50000000004712</c:v>
                </c:pt>
                <c:pt idx="5086">
                  <c:v>508.60000000004715</c:v>
                </c:pt>
                <c:pt idx="5087">
                  <c:v>508.70000000004717</c:v>
                </c:pt>
                <c:pt idx="5088">
                  <c:v>508.80000000004719</c:v>
                </c:pt>
                <c:pt idx="5089">
                  <c:v>508.90000000004721</c:v>
                </c:pt>
                <c:pt idx="5090">
                  <c:v>509.00000000004724</c:v>
                </c:pt>
                <c:pt idx="5091">
                  <c:v>509.10000000004726</c:v>
                </c:pt>
                <c:pt idx="5092">
                  <c:v>509.20000000004728</c:v>
                </c:pt>
                <c:pt idx="5093">
                  <c:v>509.30000000004731</c:v>
                </c:pt>
                <c:pt idx="5094">
                  <c:v>509.40000000004733</c:v>
                </c:pt>
                <c:pt idx="5095">
                  <c:v>509.50000000004735</c:v>
                </c:pt>
                <c:pt idx="5096">
                  <c:v>509.60000000004737</c:v>
                </c:pt>
                <c:pt idx="5097">
                  <c:v>509.7000000000474</c:v>
                </c:pt>
                <c:pt idx="5098">
                  <c:v>509.80000000004742</c:v>
                </c:pt>
                <c:pt idx="5099">
                  <c:v>509.90000000004744</c:v>
                </c:pt>
                <c:pt idx="5100">
                  <c:v>510.00000000004746</c:v>
                </c:pt>
                <c:pt idx="5101">
                  <c:v>510.10000000004749</c:v>
                </c:pt>
                <c:pt idx="5102">
                  <c:v>510.20000000004751</c:v>
                </c:pt>
                <c:pt idx="5103">
                  <c:v>510.30000000004753</c:v>
                </c:pt>
                <c:pt idx="5104">
                  <c:v>510.40000000004756</c:v>
                </c:pt>
                <c:pt idx="5105">
                  <c:v>510.50000000004758</c:v>
                </c:pt>
                <c:pt idx="5106">
                  <c:v>510.6000000000476</c:v>
                </c:pt>
                <c:pt idx="5107">
                  <c:v>510.70000000004762</c:v>
                </c:pt>
                <c:pt idx="5108">
                  <c:v>510.80000000004765</c:v>
                </c:pt>
                <c:pt idx="5109">
                  <c:v>510.90000000004767</c:v>
                </c:pt>
                <c:pt idx="5110">
                  <c:v>511.00000000004769</c:v>
                </c:pt>
                <c:pt idx="5111">
                  <c:v>511.10000000004771</c:v>
                </c:pt>
                <c:pt idx="5112">
                  <c:v>511.20000000004774</c:v>
                </c:pt>
                <c:pt idx="5113">
                  <c:v>511.30000000004776</c:v>
                </c:pt>
                <c:pt idx="5114">
                  <c:v>511.40000000004778</c:v>
                </c:pt>
                <c:pt idx="5115">
                  <c:v>511.50000000004781</c:v>
                </c:pt>
                <c:pt idx="5116">
                  <c:v>511.60000000004783</c:v>
                </c:pt>
                <c:pt idx="5117">
                  <c:v>511.70000000004785</c:v>
                </c:pt>
                <c:pt idx="5118">
                  <c:v>511.80000000004787</c:v>
                </c:pt>
                <c:pt idx="5119">
                  <c:v>511.9000000000479</c:v>
                </c:pt>
                <c:pt idx="5120">
                  <c:v>512.00000000004786</c:v>
                </c:pt>
                <c:pt idx="5121">
                  <c:v>512.10000000004788</c:v>
                </c:pt>
                <c:pt idx="5122">
                  <c:v>512.20000000004791</c:v>
                </c:pt>
                <c:pt idx="5123">
                  <c:v>512.30000000004793</c:v>
                </c:pt>
                <c:pt idx="5124">
                  <c:v>512.40000000004795</c:v>
                </c:pt>
                <c:pt idx="5125">
                  <c:v>512.50000000004798</c:v>
                </c:pt>
                <c:pt idx="5126">
                  <c:v>512.600000000048</c:v>
                </c:pt>
                <c:pt idx="5127">
                  <c:v>512.70000000004802</c:v>
                </c:pt>
                <c:pt idx="5128">
                  <c:v>512.80000000004804</c:v>
                </c:pt>
                <c:pt idx="5129">
                  <c:v>512.90000000004807</c:v>
                </c:pt>
                <c:pt idx="5130">
                  <c:v>513.00000000004809</c:v>
                </c:pt>
                <c:pt idx="5131">
                  <c:v>513.10000000004811</c:v>
                </c:pt>
                <c:pt idx="5132">
                  <c:v>513.20000000004814</c:v>
                </c:pt>
                <c:pt idx="5133">
                  <c:v>513.30000000004816</c:v>
                </c:pt>
                <c:pt idx="5134">
                  <c:v>513.40000000004818</c:v>
                </c:pt>
                <c:pt idx="5135">
                  <c:v>513.5000000000482</c:v>
                </c:pt>
                <c:pt idx="5136">
                  <c:v>513.60000000004823</c:v>
                </c:pt>
                <c:pt idx="5137">
                  <c:v>513.70000000004825</c:v>
                </c:pt>
                <c:pt idx="5138">
                  <c:v>513.80000000004827</c:v>
                </c:pt>
                <c:pt idx="5139">
                  <c:v>513.90000000004829</c:v>
                </c:pt>
                <c:pt idx="5140">
                  <c:v>514.00000000004832</c:v>
                </c:pt>
                <c:pt idx="5141">
                  <c:v>514.10000000004834</c:v>
                </c:pt>
                <c:pt idx="5142">
                  <c:v>514.20000000004836</c:v>
                </c:pt>
                <c:pt idx="5143">
                  <c:v>514.30000000004839</c:v>
                </c:pt>
                <c:pt idx="5144">
                  <c:v>514.40000000004841</c:v>
                </c:pt>
                <c:pt idx="5145">
                  <c:v>514.50000000004843</c:v>
                </c:pt>
                <c:pt idx="5146">
                  <c:v>514.60000000004845</c:v>
                </c:pt>
                <c:pt idx="5147">
                  <c:v>514.70000000004848</c:v>
                </c:pt>
                <c:pt idx="5148">
                  <c:v>514.8000000000485</c:v>
                </c:pt>
                <c:pt idx="5149">
                  <c:v>514.90000000004852</c:v>
                </c:pt>
                <c:pt idx="5150">
                  <c:v>515.00000000004854</c:v>
                </c:pt>
                <c:pt idx="5151">
                  <c:v>515.10000000004857</c:v>
                </c:pt>
                <c:pt idx="5152">
                  <c:v>515.20000000004859</c:v>
                </c:pt>
                <c:pt idx="5153">
                  <c:v>515.30000000004861</c:v>
                </c:pt>
                <c:pt idx="5154">
                  <c:v>515.40000000004864</c:v>
                </c:pt>
                <c:pt idx="5155">
                  <c:v>515.50000000004866</c:v>
                </c:pt>
                <c:pt idx="5156">
                  <c:v>515.60000000004868</c:v>
                </c:pt>
                <c:pt idx="5157">
                  <c:v>515.7000000000487</c:v>
                </c:pt>
                <c:pt idx="5158">
                  <c:v>515.80000000004873</c:v>
                </c:pt>
                <c:pt idx="5159">
                  <c:v>515.90000000004875</c:v>
                </c:pt>
                <c:pt idx="5160">
                  <c:v>516.00000000004877</c:v>
                </c:pt>
                <c:pt idx="5161">
                  <c:v>516.10000000004879</c:v>
                </c:pt>
                <c:pt idx="5162">
                  <c:v>516.20000000004882</c:v>
                </c:pt>
                <c:pt idx="5163">
                  <c:v>516.30000000004884</c:v>
                </c:pt>
                <c:pt idx="5164">
                  <c:v>516.40000000004886</c:v>
                </c:pt>
                <c:pt idx="5165">
                  <c:v>516.50000000004889</c:v>
                </c:pt>
                <c:pt idx="5166">
                  <c:v>516.60000000004891</c:v>
                </c:pt>
                <c:pt idx="5167">
                  <c:v>516.70000000004893</c:v>
                </c:pt>
                <c:pt idx="5168">
                  <c:v>516.80000000004895</c:v>
                </c:pt>
                <c:pt idx="5169">
                  <c:v>516.90000000004898</c:v>
                </c:pt>
                <c:pt idx="5170">
                  <c:v>517.000000000049</c:v>
                </c:pt>
                <c:pt idx="5171">
                  <c:v>517.10000000004902</c:v>
                </c:pt>
                <c:pt idx="5172">
                  <c:v>517.20000000004904</c:v>
                </c:pt>
                <c:pt idx="5173">
                  <c:v>517.30000000004907</c:v>
                </c:pt>
                <c:pt idx="5174">
                  <c:v>517.40000000004909</c:v>
                </c:pt>
                <c:pt idx="5175">
                  <c:v>517.50000000004911</c:v>
                </c:pt>
                <c:pt idx="5176">
                  <c:v>517.60000000004914</c:v>
                </c:pt>
                <c:pt idx="5177">
                  <c:v>517.70000000004916</c:v>
                </c:pt>
                <c:pt idx="5178">
                  <c:v>517.80000000004918</c:v>
                </c:pt>
                <c:pt idx="5179">
                  <c:v>517.9000000000492</c:v>
                </c:pt>
                <c:pt idx="5180">
                  <c:v>518.00000000004923</c:v>
                </c:pt>
                <c:pt idx="5181">
                  <c:v>518.10000000004925</c:v>
                </c:pt>
                <c:pt idx="5182">
                  <c:v>518.20000000004927</c:v>
                </c:pt>
                <c:pt idx="5183">
                  <c:v>518.30000000004929</c:v>
                </c:pt>
                <c:pt idx="5184">
                  <c:v>518.40000000004932</c:v>
                </c:pt>
                <c:pt idx="5185">
                  <c:v>518.50000000004934</c:v>
                </c:pt>
                <c:pt idx="5186">
                  <c:v>518.60000000004936</c:v>
                </c:pt>
                <c:pt idx="5187">
                  <c:v>518.70000000004939</c:v>
                </c:pt>
                <c:pt idx="5188">
                  <c:v>518.80000000004941</c:v>
                </c:pt>
                <c:pt idx="5189">
                  <c:v>518.90000000004943</c:v>
                </c:pt>
                <c:pt idx="5190">
                  <c:v>519.00000000004945</c:v>
                </c:pt>
                <c:pt idx="5191">
                  <c:v>519.10000000004948</c:v>
                </c:pt>
                <c:pt idx="5192">
                  <c:v>519.2000000000495</c:v>
                </c:pt>
                <c:pt idx="5193">
                  <c:v>519.30000000004952</c:v>
                </c:pt>
                <c:pt idx="5194">
                  <c:v>519.40000000004954</c:v>
                </c:pt>
                <c:pt idx="5195">
                  <c:v>519.50000000004957</c:v>
                </c:pt>
                <c:pt idx="5196">
                  <c:v>519.60000000004959</c:v>
                </c:pt>
                <c:pt idx="5197">
                  <c:v>519.70000000004961</c:v>
                </c:pt>
                <c:pt idx="5198">
                  <c:v>519.80000000004964</c:v>
                </c:pt>
                <c:pt idx="5199">
                  <c:v>519.90000000004966</c:v>
                </c:pt>
                <c:pt idx="5200">
                  <c:v>520.00000000004968</c:v>
                </c:pt>
                <c:pt idx="5201">
                  <c:v>520.1000000000497</c:v>
                </c:pt>
                <c:pt idx="5202">
                  <c:v>520.20000000004973</c:v>
                </c:pt>
                <c:pt idx="5203">
                  <c:v>520.30000000004975</c:v>
                </c:pt>
                <c:pt idx="5204">
                  <c:v>520.40000000004977</c:v>
                </c:pt>
                <c:pt idx="5205">
                  <c:v>520.50000000004979</c:v>
                </c:pt>
                <c:pt idx="5206">
                  <c:v>520.60000000004982</c:v>
                </c:pt>
                <c:pt idx="5207">
                  <c:v>520.70000000004984</c:v>
                </c:pt>
                <c:pt idx="5208">
                  <c:v>520.80000000004986</c:v>
                </c:pt>
                <c:pt idx="5209">
                  <c:v>520.90000000004989</c:v>
                </c:pt>
                <c:pt idx="5210">
                  <c:v>521.00000000004991</c:v>
                </c:pt>
                <c:pt idx="5211">
                  <c:v>521.10000000004993</c:v>
                </c:pt>
                <c:pt idx="5212">
                  <c:v>521.20000000004995</c:v>
                </c:pt>
                <c:pt idx="5213">
                  <c:v>521.30000000004998</c:v>
                </c:pt>
                <c:pt idx="5214">
                  <c:v>521.40000000005</c:v>
                </c:pt>
                <c:pt idx="5215">
                  <c:v>521.50000000005002</c:v>
                </c:pt>
                <c:pt idx="5216">
                  <c:v>521.60000000005004</c:v>
                </c:pt>
                <c:pt idx="5217">
                  <c:v>521.70000000005007</c:v>
                </c:pt>
                <c:pt idx="5218">
                  <c:v>521.80000000005009</c:v>
                </c:pt>
                <c:pt idx="5219">
                  <c:v>521.90000000005011</c:v>
                </c:pt>
                <c:pt idx="5220">
                  <c:v>522.00000000005014</c:v>
                </c:pt>
                <c:pt idx="5221">
                  <c:v>522.10000000005016</c:v>
                </c:pt>
                <c:pt idx="5222">
                  <c:v>522.20000000005018</c:v>
                </c:pt>
                <c:pt idx="5223">
                  <c:v>522.3000000000502</c:v>
                </c:pt>
                <c:pt idx="5224">
                  <c:v>522.40000000005023</c:v>
                </c:pt>
                <c:pt idx="5225">
                  <c:v>522.50000000005025</c:v>
                </c:pt>
                <c:pt idx="5226">
                  <c:v>522.60000000005027</c:v>
                </c:pt>
                <c:pt idx="5227">
                  <c:v>522.7000000000503</c:v>
                </c:pt>
                <c:pt idx="5228">
                  <c:v>522.80000000005032</c:v>
                </c:pt>
                <c:pt idx="5229">
                  <c:v>522.90000000005034</c:v>
                </c:pt>
                <c:pt idx="5230">
                  <c:v>523.00000000005036</c:v>
                </c:pt>
                <c:pt idx="5231">
                  <c:v>523.10000000005039</c:v>
                </c:pt>
                <c:pt idx="5232">
                  <c:v>523.20000000005041</c:v>
                </c:pt>
                <c:pt idx="5233">
                  <c:v>523.30000000005043</c:v>
                </c:pt>
                <c:pt idx="5234">
                  <c:v>523.40000000005045</c:v>
                </c:pt>
                <c:pt idx="5235">
                  <c:v>523.50000000005048</c:v>
                </c:pt>
                <c:pt idx="5236">
                  <c:v>523.6000000000505</c:v>
                </c:pt>
                <c:pt idx="5237">
                  <c:v>523.70000000005052</c:v>
                </c:pt>
                <c:pt idx="5238">
                  <c:v>523.80000000005055</c:v>
                </c:pt>
                <c:pt idx="5239">
                  <c:v>523.90000000005057</c:v>
                </c:pt>
                <c:pt idx="5240">
                  <c:v>524.00000000005059</c:v>
                </c:pt>
                <c:pt idx="5241">
                  <c:v>524.10000000005061</c:v>
                </c:pt>
                <c:pt idx="5242">
                  <c:v>524.20000000005064</c:v>
                </c:pt>
                <c:pt idx="5243">
                  <c:v>524.30000000005066</c:v>
                </c:pt>
                <c:pt idx="5244">
                  <c:v>524.40000000005068</c:v>
                </c:pt>
                <c:pt idx="5245">
                  <c:v>524.5000000000507</c:v>
                </c:pt>
                <c:pt idx="5246">
                  <c:v>524.60000000005073</c:v>
                </c:pt>
                <c:pt idx="5247">
                  <c:v>524.70000000005075</c:v>
                </c:pt>
                <c:pt idx="5248">
                  <c:v>524.80000000005077</c:v>
                </c:pt>
                <c:pt idx="5249">
                  <c:v>524.9000000000508</c:v>
                </c:pt>
                <c:pt idx="5250">
                  <c:v>525.00000000005082</c:v>
                </c:pt>
                <c:pt idx="5251">
                  <c:v>525.10000000005084</c:v>
                </c:pt>
                <c:pt idx="5252">
                  <c:v>525.20000000005086</c:v>
                </c:pt>
                <c:pt idx="5253">
                  <c:v>525.30000000005089</c:v>
                </c:pt>
                <c:pt idx="5254">
                  <c:v>525.40000000005091</c:v>
                </c:pt>
                <c:pt idx="5255">
                  <c:v>525.50000000005093</c:v>
                </c:pt>
                <c:pt idx="5256">
                  <c:v>525.60000000005095</c:v>
                </c:pt>
                <c:pt idx="5257">
                  <c:v>525.70000000005098</c:v>
                </c:pt>
                <c:pt idx="5258">
                  <c:v>525.800000000051</c:v>
                </c:pt>
                <c:pt idx="5259">
                  <c:v>525.90000000005102</c:v>
                </c:pt>
                <c:pt idx="5260">
                  <c:v>526.00000000005105</c:v>
                </c:pt>
                <c:pt idx="5261">
                  <c:v>526.10000000005107</c:v>
                </c:pt>
                <c:pt idx="5262">
                  <c:v>526.20000000005109</c:v>
                </c:pt>
                <c:pt idx="5263">
                  <c:v>526.30000000005111</c:v>
                </c:pt>
                <c:pt idx="5264">
                  <c:v>526.40000000005114</c:v>
                </c:pt>
                <c:pt idx="5265">
                  <c:v>526.50000000005116</c:v>
                </c:pt>
                <c:pt idx="5266">
                  <c:v>526.60000000005118</c:v>
                </c:pt>
                <c:pt idx="5267">
                  <c:v>526.7000000000512</c:v>
                </c:pt>
                <c:pt idx="5268">
                  <c:v>526.80000000005123</c:v>
                </c:pt>
                <c:pt idx="5269">
                  <c:v>526.90000000005125</c:v>
                </c:pt>
                <c:pt idx="5270">
                  <c:v>527.00000000005127</c:v>
                </c:pt>
                <c:pt idx="5271">
                  <c:v>527.1000000000513</c:v>
                </c:pt>
                <c:pt idx="5272">
                  <c:v>527.20000000005132</c:v>
                </c:pt>
                <c:pt idx="5273">
                  <c:v>527.30000000005134</c:v>
                </c:pt>
                <c:pt idx="5274">
                  <c:v>527.40000000005136</c:v>
                </c:pt>
                <c:pt idx="5275">
                  <c:v>527.50000000005139</c:v>
                </c:pt>
                <c:pt idx="5276">
                  <c:v>527.60000000005141</c:v>
                </c:pt>
                <c:pt idx="5277">
                  <c:v>527.70000000005143</c:v>
                </c:pt>
                <c:pt idx="5278">
                  <c:v>527.80000000005145</c:v>
                </c:pt>
                <c:pt idx="5279">
                  <c:v>527.90000000005148</c:v>
                </c:pt>
                <c:pt idx="5280">
                  <c:v>528.0000000000515</c:v>
                </c:pt>
                <c:pt idx="5281">
                  <c:v>528.10000000005152</c:v>
                </c:pt>
                <c:pt idx="5282">
                  <c:v>528.20000000005155</c:v>
                </c:pt>
                <c:pt idx="5283">
                  <c:v>528.30000000005157</c:v>
                </c:pt>
                <c:pt idx="5284">
                  <c:v>528.40000000005159</c:v>
                </c:pt>
                <c:pt idx="5285">
                  <c:v>528.50000000005161</c:v>
                </c:pt>
                <c:pt idx="5286">
                  <c:v>528.60000000005164</c:v>
                </c:pt>
                <c:pt idx="5287">
                  <c:v>528.70000000005166</c:v>
                </c:pt>
                <c:pt idx="5288">
                  <c:v>528.80000000005168</c:v>
                </c:pt>
                <c:pt idx="5289">
                  <c:v>528.9000000000517</c:v>
                </c:pt>
                <c:pt idx="5290">
                  <c:v>529.00000000005173</c:v>
                </c:pt>
                <c:pt idx="5291">
                  <c:v>529.10000000005175</c:v>
                </c:pt>
                <c:pt idx="5292">
                  <c:v>529.20000000005177</c:v>
                </c:pt>
                <c:pt idx="5293">
                  <c:v>529.3000000000518</c:v>
                </c:pt>
                <c:pt idx="5294">
                  <c:v>529.40000000005182</c:v>
                </c:pt>
                <c:pt idx="5295">
                  <c:v>529.50000000005184</c:v>
                </c:pt>
                <c:pt idx="5296">
                  <c:v>529.60000000005186</c:v>
                </c:pt>
                <c:pt idx="5297">
                  <c:v>529.70000000005189</c:v>
                </c:pt>
                <c:pt idx="5298">
                  <c:v>529.80000000005191</c:v>
                </c:pt>
                <c:pt idx="5299">
                  <c:v>529.90000000005193</c:v>
                </c:pt>
                <c:pt idx="5300">
                  <c:v>530.00000000005195</c:v>
                </c:pt>
                <c:pt idx="5301">
                  <c:v>530.10000000005198</c:v>
                </c:pt>
                <c:pt idx="5302">
                  <c:v>530.200000000052</c:v>
                </c:pt>
                <c:pt idx="5303">
                  <c:v>530.30000000005202</c:v>
                </c:pt>
                <c:pt idx="5304">
                  <c:v>530.40000000005205</c:v>
                </c:pt>
                <c:pt idx="5305">
                  <c:v>530.50000000005207</c:v>
                </c:pt>
                <c:pt idx="5306">
                  <c:v>530.60000000005209</c:v>
                </c:pt>
                <c:pt idx="5307">
                  <c:v>530.70000000005211</c:v>
                </c:pt>
                <c:pt idx="5308">
                  <c:v>530.80000000005214</c:v>
                </c:pt>
                <c:pt idx="5309">
                  <c:v>530.90000000005216</c:v>
                </c:pt>
                <c:pt idx="5310">
                  <c:v>531.00000000005218</c:v>
                </c:pt>
                <c:pt idx="5311">
                  <c:v>531.1000000000522</c:v>
                </c:pt>
                <c:pt idx="5312">
                  <c:v>531.20000000005223</c:v>
                </c:pt>
                <c:pt idx="5313">
                  <c:v>531.30000000005225</c:v>
                </c:pt>
                <c:pt idx="5314">
                  <c:v>531.40000000005227</c:v>
                </c:pt>
                <c:pt idx="5315">
                  <c:v>531.5000000000523</c:v>
                </c:pt>
                <c:pt idx="5316">
                  <c:v>531.60000000005232</c:v>
                </c:pt>
                <c:pt idx="5317">
                  <c:v>531.70000000005234</c:v>
                </c:pt>
                <c:pt idx="5318">
                  <c:v>531.80000000005236</c:v>
                </c:pt>
                <c:pt idx="5319">
                  <c:v>531.90000000005239</c:v>
                </c:pt>
                <c:pt idx="5320">
                  <c:v>532.00000000005241</c:v>
                </c:pt>
                <c:pt idx="5321">
                  <c:v>532.10000000005243</c:v>
                </c:pt>
                <c:pt idx="5322">
                  <c:v>532.20000000005246</c:v>
                </c:pt>
                <c:pt idx="5323">
                  <c:v>532.30000000005248</c:v>
                </c:pt>
                <c:pt idx="5324">
                  <c:v>532.4000000000525</c:v>
                </c:pt>
                <c:pt idx="5325">
                  <c:v>532.50000000005252</c:v>
                </c:pt>
                <c:pt idx="5326">
                  <c:v>532.60000000005255</c:v>
                </c:pt>
                <c:pt idx="5327">
                  <c:v>532.70000000005257</c:v>
                </c:pt>
                <c:pt idx="5328">
                  <c:v>532.80000000005259</c:v>
                </c:pt>
                <c:pt idx="5329">
                  <c:v>532.90000000005261</c:v>
                </c:pt>
                <c:pt idx="5330">
                  <c:v>533.00000000005264</c:v>
                </c:pt>
                <c:pt idx="5331">
                  <c:v>533.10000000005266</c:v>
                </c:pt>
                <c:pt idx="5332">
                  <c:v>533.20000000005268</c:v>
                </c:pt>
                <c:pt idx="5333">
                  <c:v>533.30000000005271</c:v>
                </c:pt>
                <c:pt idx="5334">
                  <c:v>533.40000000005273</c:v>
                </c:pt>
                <c:pt idx="5335">
                  <c:v>533.50000000005275</c:v>
                </c:pt>
                <c:pt idx="5336">
                  <c:v>533.60000000005277</c:v>
                </c:pt>
                <c:pt idx="5337">
                  <c:v>533.7000000000528</c:v>
                </c:pt>
                <c:pt idx="5338">
                  <c:v>533.80000000005282</c:v>
                </c:pt>
                <c:pt idx="5339">
                  <c:v>533.90000000005284</c:v>
                </c:pt>
                <c:pt idx="5340">
                  <c:v>534.00000000005286</c:v>
                </c:pt>
                <c:pt idx="5341">
                  <c:v>534.10000000005289</c:v>
                </c:pt>
                <c:pt idx="5342">
                  <c:v>534.20000000005291</c:v>
                </c:pt>
                <c:pt idx="5343">
                  <c:v>534.30000000005293</c:v>
                </c:pt>
                <c:pt idx="5344">
                  <c:v>534.40000000005296</c:v>
                </c:pt>
                <c:pt idx="5345">
                  <c:v>534.50000000005298</c:v>
                </c:pt>
                <c:pt idx="5346">
                  <c:v>534.600000000053</c:v>
                </c:pt>
                <c:pt idx="5347">
                  <c:v>534.70000000005302</c:v>
                </c:pt>
                <c:pt idx="5348">
                  <c:v>534.80000000005305</c:v>
                </c:pt>
                <c:pt idx="5349">
                  <c:v>534.90000000005307</c:v>
                </c:pt>
                <c:pt idx="5350">
                  <c:v>535.00000000005309</c:v>
                </c:pt>
                <c:pt idx="5351">
                  <c:v>535.10000000005311</c:v>
                </c:pt>
                <c:pt idx="5352">
                  <c:v>535.20000000005314</c:v>
                </c:pt>
                <c:pt idx="5353">
                  <c:v>535.30000000005316</c:v>
                </c:pt>
                <c:pt idx="5354">
                  <c:v>535.40000000005318</c:v>
                </c:pt>
                <c:pt idx="5355">
                  <c:v>535.50000000005321</c:v>
                </c:pt>
                <c:pt idx="5356">
                  <c:v>535.60000000005323</c:v>
                </c:pt>
                <c:pt idx="5357">
                  <c:v>535.70000000005325</c:v>
                </c:pt>
                <c:pt idx="5358">
                  <c:v>535.80000000005327</c:v>
                </c:pt>
                <c:pt idx="5359">
                  <c:v>535.9000000000533</c:v>
                </c:pt>
                <c:pt idx="5360">
                  <c:v>536.00000000005332</c:v>
                </c:pt>
                <c:pt idx="5361">
                  <c:v>536.10000000005334</c:v>
                </c:pt>
                <c:pt idx="5362">
                  <c:v>536.20000000005336</c:v>
                </c:pt>
                <c:pt idx="5363">
                  <c:v>536.30000000005339</c:v>
                </c:pt>
                <c:pt idx="5364">
                  <c:v>536.40000000005341</c:v>
                </c:pt>
                <c:pt idx="5365">
                  <c:v>536.50000000005343</c:v>
                </c:pt>
                <c:pt idx="5366">
                  <c:v>536.60000000005346</c:v>
                </c:pt>
                <c:pt idx="5367">
                  <c:v>536.70000000005348</c:v>
                </c:pt>
                <c:pt idx="5368">
                  <c:v>536.8000000000535</c:v>
                </c:pt>
                <c:pt idx="5369">
                  <c:v>536.90000000005352</c:v>
                </c:pt>
                <c:pt idx="5370">
                  <c:v>537.00000000005355</c:v>
                </c:pt>
                <c:pt idx="5371">
                  <c:v>537.10000000005357</c:v>
                </c:pt>
                <c:pt idx="5372">
                  <c:v>537.20000000005359</c:v>
                </c:pt>
                <c:pt idx="5373">
                  <c:v>537.30000000005361</c:v>
                </c:pt>
                <c:pt idx="5374">
                  <c:v>537.40000000005364</c:v>
                </c:pt>
                <c:pt idx="5375">
                  <c:v>537.50000000005366</c:v>
                </c:pt>
                <c:pt idx="5376">
                  <c:v>537.60000000005368</c:v>
                </c:pt>
                <c:pt idx="5377">
                  <c:v>537.70000000005371</c:v>
                </c:pt>
                <c:pt idx="5378">
                  <c:v>537.80000000005373</c:v>
                </c:pt>
                <c:pt idx="5379">
                  <c:v>537.90000000005375</c:v>
                </c:pt>
                <c:pt idx="5380">
                  <c:v>538.00000000005377</c:v>
                </c:pt>
                <c:pt idx="5381">
                  <c:v>538.1000000000538</c:v>
                </c:pt>
                <c:pt idx="5382">
                  <c:v>538.20000000005382</c:v>
                </c:pt>
                <c:pt idx="5383">
                  <c:v>538.30000000005384</c:v>
                </c:pt>
                <c:pt idx="5384">
                  <c:v>538.40000000005386</c:v>
                </c:pt>
                <c:pt idx="5385">
                  <c:v>538.50000000005389</c:v>
                </c:pt>
                <c:pt idx="5386">
                  <c:v>538.60000000005391</c:v>
                </c:pt>
                <c:pt idx="5387">
                  <c:v>538.70000000005393</c:v>
                </c:pt>
                <c:pt idx="5388">
                  <c:v>538.80000000005396</c:v>
                </c:pt>
                <c:pt idx="5389">
                  <c:v>538.90000000005398</c:v>
                </c:pt>
                <c:pt idx="5390">
                  <c:v>539.000000000054</c:v>
                </c:pt>
                <c:pt idx="5391">
                  <c:v>539.10000000005402</c:v>
                </c:pt>
                <c:pt idx="5392">
                  <c:v>539.20000000005405</c:v>
                </c:pt>
                <c:pt idx="5393">
                  <c:v>539.30000000005407</c:v>
                </c:pt>
                <c:pt idx="5394">
                  <c:v>539.40000000005409</c:v>
                </c:pt>
                <c:pt idx="5395">
                  <c:v>539.50000000005411</c:v>
                </c:pt>
                <c:pt idx="5396">
                  <c:v>539.60000000005414</c:v>
                </c:pt>
                <c:pt idx="5397">
                  <c:v>539.70000000005416</c:v>
                </c:pt>
                <c:pt idx="5398">
                  <c:v>539.80000000005418</c:v>
                </c:pt>
                <c:pt idx="5399">
                  <c:v>539.90000000005421</c:v>
                </c:pt>
                <c:pt idx="5400">
                  <c:v>540.00000000005423</c:v>
                </c:pt>
                <c:pt idx="5401">
                  <c:v>540.10000000005425</c:v>
                </c:pt>
                <c:pt idx="5402">
                  <c:v>540.20000000005427</c:v>
                </c:pt>
                <c:pt idx="5403">
                  <c:v>540.3000000000543</c:v>
                </c:pt>
                <c:pt idx="5404">
                  <c:v>540.40000000005432</c:v>
                </c:pt>
                <c:pt idx="5405">
                  <c:v>540.50000000005434</c:v>
                </c:pt>
                <c:pt idx="5406">
                  <c:v>540.60000000005437</c:v>
                </c:pt>
                <c:pt idx="5407">
                  <c:v>540.70000000005439</c:v>
                </c:pt>
                <c:pt idx="5408">
                  <c:v>540.80000000005441</c:v>
                </c:pt>
                <c:pt idx="5409">
                  <c:v>540.90000000005443</c:v>
                </c:pt>
                <c:pt idx="5410">
                  <c:v>541.00000000005446</c:v>
                </c:pt>
                <c:pt idx="5411">
                  <c:v>541.10000000005448</c:v>
                </c:pt>
                <c:pt idx="5412">
                  <c:v>541.2000000000545</c:v>
                </c:pt>
                <c:pt idx="5413">
                  <c:v>541.30000000005452</c:v>
                </c:pt>
                <c:pt idx="5414">
                  <c:v>541.40000000005455</c:v>
                </c:pt>
                <c:pt idx="5415">
                  <c:v>541.50000000005457</c:v>
                </c:pt>
                <c:pt idx="5416">
                  <c:v>541.60000000005459</c:v>
                </c:pt>
                <c:pt idx="5417">
                  <c:v>541.70000000005462</c:v>
                </c:pt>
                <c:pt idx="5418">
                  <c:v>541.80000000005464</c:v>
                </c:pt>
                <c:pt idx="5419">
                  <c:v>541.90000000005466</c:v>
                </c:pt>
                <c:pt idx="5420">
                  <c:v>542.00000000005468</c:v>
                </c:pt>
                <c:pt idx="5421">
                  <c:v>542.10000000005471</c:v>
                </c:pt>
                <c:pt idx="5422">
                  <c:v>542.20000000005473</c:v>
                </c:pt>
                <c:pt idx="5423">
                  <c:v>542.30000000005475</c:v>
                </c:pt>
                <c:pt idx="5424">
                  <c:v>542.40000000005477</c:v>
                </c:pt>
                <c:pt idx="5425">
                  <c:v>542.5000000000548</c:v>
                </c:pt>
                <c:pt idx="5426">
                  <c:v>542.60000000005482</c:v>
                </c:pt>
                <c:pt idx="5427">
                  <c:v>542.70000000005484</c:v>
                </c:pt>
                <c:pt idx="5428">
                  <c:v>542.80000000005487</c:v>
                </c:pt>
                <c:pt idx="5429">
                  <c:v>542.90000000005489</c:v>
                </c:pt>
                <c:pt idx="5430">
                  <c:v>543.00000000005491</c:v>
                </c:pt>
                <c:pt idx="5431">
                  <c:v>543.10000000005493</c:v>
                </c:pt>
                <c:pt idx="5432">
                  <c:v>543.20000000005496</c:v>
                </c:pt>
                <c:pt idx="5433">
                  <c:v>543.30000000005498</c:v>
                </c:pt>
                <c:pt idx="5434">
                  <c:v>543.400000000055</c:v>
                </c:pt>
                <c:pt idx="5435">
                  <c:v>543.50000000005502</c:v>
                </c:pt>
                <c:pt idx="5436">
                  <c:v>543.60000000005505</c:v>
                </c:pt>
                <c:pt idx="5437">
                  <c:v>543.70000000005507</c:v>
                </c:pt>
                <c:pt idx="5438">
                  <c:v>543.80000000005509</c:v>
                </c:pt>
                <c:pt idx="5439">
                  <c:v>543.90000000005512</c:v>
                </c:pt>
                <c:pt idx="5440">
                  <c:v>544.00000000005514</c:v>
                </c:pt>
                <c:pt idx="5441">
                  <c:v>544.10000000005516</c:v>
                </c:pt>
                <c:pt idx="5442">
                  <c:v>544.20000000005518</c:v>
                </c:pt>
                <c:pt idx="5443">
                  <c:v>544.30000000005521</c:v>
                </c:pt>
                <c:pt idx="5444">
                  <c:v>544.40000000005523</c:v>
                </c:pt>
                <c:pt idx="5445">
                  <c:v>544.50000000005525</c:v>
                </c:pt>
                <c:pt idx="5446">
                  <c:v>544.60000000005527</c:v>
                </c:pt>
                <c:pt idx="5447">
                  <c:v>544.7000000000553</c:v>
                </c:pt>
                <c:pt idx="5448">
                  <c:v>544.80000000005532</c:v>
                </c:pt>
                <c:pt idx="5449">
                  <c:v>544.90000000005534</c:v>
                </c:pt>
                <c:pt idx="5450">
                  <c:v>545.00000000005537</c:v>
                </c:pt>
                <c:pt idx="5451">
                  <c:v>545.10000000005539</c:v>
                </c:pt>
                <c:pt idx="5452">
                  <c:v>545.20000000005541</c:v>
                </c:pt>
                <c:pt idx="5453">
                  <c:v>545.30000000005543</c:v>
                </c:pt>
                <c:pt idx="5454">
                  <c:v>545.40000000005546</c:v>
                </c:pt>
                <c:pt idx="5455">
                  <c:v>545.50000000005548</c:v>
                </c:pt>
                <c:pt idx="5456">
                  <c:v>545.6000000000555</c:v>
                </c:pt>
                <c:pt idx="5457">
                  <c:v>545.70000000005552</c:v>
                </c:pt>
                <c:pt idx="5458">
                  <c:v>545.80000000005555</c:v>
                </c:pt>
                <c:pt idx="5459">
                  <c:v>545.90000000005557</c:v>
                </c:pt>
                <c:pt idx="5460">
                  <c:v>546.00000000005559</c:v>
                </c:pt>
                <c:pt idx="5461">
                  <c:v>546.10000000005562</c:v>
                </c:pt>
                <c:pt idx="5462">
                  <c:v>546.20000000005564</c:v>
                </c:pt>
                <c:pt idx="5463">
                  <c:v>546.30000000005566</c:v>
                </c:pt>
                <c:pt idx="5464">
                  <c:v>546.40000000005568</c:v>
                </c:pt>
                <c:pt idx="5465">
                  <c:v>546.50000000005571</c:v>
                </c:pt>
                <c:pt idx="5466">
                  <c:v>546.60000000005573</c:v>
                </c:pt>
                <c:pt idx="5467">
                  <c:v>546.70000000005575</c:v>
                </c:pt>
                <c:pt idx="5468">
                  <c:v>546.80000000005577</c:v>
                </c:pt>
                <c:pt idx="5469">
                  <c:v>546.9000000000558</c:v>
                </c:pt>
                <c:pt idx="5470">
                  <c:v>547.00000000005582</c:v>
                </c:pt>
                <c:pt idx="5471">
                  <c:v>547.10000000005584</c:v>
                </c:pt>
                <c:pt idx="5472">
                  <c:v>547.20000000005587</c:v>
                </c:pt>
                <c:pt idx="5473">
                  <c:v>547.30000000005589</c:v>
                </c:pt>
                <c:pt idx="5474">
                  <c:v>547.40000000005591</c:v>
                </c:pt>
                <c:pt idx="5475">
                  <c:v>547.50000000005593</c:v>
                </c:pt>
                <c:pt idx="5476">
                  <c:v>547.60000000005596</c:v>
                </c:pt>
                <c:pt idx="5477">
                  <c:v>547.70000000005598</c:v>
                </c:pt>
                <c:pt idx="5478">
                  <c:v>547.800000000056</c:v>
                </c:pt>
                <c:pt idx="5479">
                  <c:v>547.90000000005602</c:v>
                </c:pt>
                <c:pt idx="5480">
                  <c:v>548.00000000005605</c:v>
                </c:pt>
                <c:pt idx="5481">
                  <c:v>548.10000000005607</c:v>
                </c:pt>
                <c:pt idx="5482">
                  <c:v>548.20000000005609</c:v>
                </c:pt>
                <c:pt idx="5483">
                  <c:v>548.30000000005612</c:v>
                </c:pt>
                <c:pt idx="5484">
                  <c:v>548.40000000005614</c:v>
                </c:pt>
                <c:pt idx="5485">
                  <c:v>548.50000000005616</c:v>
                </c:pt>
                <c:pt idx="5486">
                  <c:v>548.60000000005618</c:v>
                </c:pt>
                <c:pt idx="5487">
                  <c:v>548.70000000005621</c:v>
                </c:pt>
                <c:pt idx="5488">
                  <c:v>548.80000000005623</c:v>
                </c:pt>
                <c:pt idx="5489">
                  <c:v>548.90000000005625</c:v>
                </c:pt>
                <c:pt idx="5490">
                  <c:v>549.00000000005627</c:v>
                </c:pt>
                <c:pt idx="5491">
                  <c:v>549.1000000000563</c:v>
                </c:pt>
                <c:pt idx="5492">
                  <c:v>549.20000000005632</c:v>
                </c:pt>
                <c:pt idx="5493">
                  <c:v>549.30000000005634</c:v>
                </c:pt>
                <c:pt idx="5494">
                  <c:v>549.40000000005637</c:v>
                </c:pt>
                <c:pt idx="5495">
                  <c:v>549.50000000005639</c:v>
                </c:pt>
                <c:pt idx="5496">
                  <c:v>549.60000000005641</c:v>
                </c:pt>
                <c:pt idx="5497">
                  <c:v>549.70000000005643</c:v>
                </c:pt>
                <c:pt idx="5498">
                  <c:v>549.80000000005646</c:v>
                </c:pt>
                <c:pt idx="5499">
                  <c:v>549.90000000005648</c:v>
                </c:pt>
                <c:pt idx="5500">
                  <c:v>550.0000000000565</c:v>
                </c:pt>
                <c:pt idx="5501">
                  <c:v>550.10000000005653</c:v>
                </c:pt>
                <c:pt idx="5502">
                  <c:v>550.20000000005655</c:v>
                </c:pt>
                <c:pt idx="5503">
                  <c:v>550.30000000005657</c:v>
                </c:pt>
                <c:pt idx="5504">
                  <c:v>550.40000000005659</c:v>
                </c:pt>
                <c:pt idx="5505">
                  <c:v>550.50000000005662</c:v>
                </c:pt>
                <c:pt idx="5506">
                  <c:v>550.60000000005664</c:v>
                </c:pt>
                <c:pt idx="5507">
                  <c:v>550.70000000005666</c:v>
                </c:pt>
                <c:pt idx="5508">
                  <c:v>550.80000000005668</c:v>
                </c:pt>
                <c:pt idx="5509">
                  <c:v>550.90000000005671</c:v>
                </c:pt>
                <c:pt idx="5510">
                  <c:v>551.00000000005673</c:v>
                </c:pt>
                <c:pt idx="5511">
                  <c:v>551.10000000005675</c:v>
                </c:pt>
                <c:pt idx="5512">
                  <c:v>551.20000000005678</c:v>
                </c:pt>
                <c:pt idx="5513">
                  <c:v>551.3000000000568</c:v>
                </c:pt>
                <c:pt idx="5514">
                  <c:v>551.40000000005682</c:v>
                </c:pt>
                <c:pt idx="5515">
                  <c:v>551.50000000005684</c:v>
                </c:pt>
                <c:pt idx="5516">
                  <c:v>551.60000000005687</c:v>
                </c:pt>
                <c:pt idx="5517">
                  <c:v>551.70000000005689</c:v>
                </c:pt>
                <c:pt idx="5518">
                  <c:v>551.80000000005691</c:v>
                </c:pt>
                <c:pt idx="5519">
                  <c:v>551.90000000005693</c:v>
                </c:pt>
                <c:pt idx="5520">
                  <c:v>552.00000000005696</c:v>
                </c:pt>
                <c:pt idx="5521">
                  <c:v>552.10000000005698</c:v>
                </c:pt>
                <c:pt idx="5522">
                  <c:v>552.200000000057</c:v>
                </c:pt>
                <c:pt idx="5523">
                  <c:v>552.30000000005703</c:v>
                </c:pt>
                <c:pt idx="5524">
                  <c:v>552.40000000005705</c:v>
                </c:pt>
                <c:pt idx="5525">
                  <c:v>552.50000000005707</c:v>
                </c:pt>
                <c:pt idx="5526">
                  <c:v>552.60000000005709</c:v>
                </c:pt>
                <c:pt idx="5527">
                  <c:v>552.70000000005712</c:v>
                </c:pt>
                <c:pt idx="5528">
                  <c:v>552.80000000005714</c:v>
                </c:pt>
                <c:pt idx="5529">
                  <c:v>552.90000000005716</c:v>
                </c:pt>
                <c:pt idx="5530">
                  <c:v>553.00000000005718</c:v>
                </c:pt>
                <c:pt idx="5531">
                  <c:v>553.10000000005721</c:v>
                </c:pt>
                <c:pt idx="5532">
                  <c:v>553.20000000005723</c:v>
                </c:pt>
                <c:pt idx="5533">
                  <c:v>553.30000000005725</c:v>
                </c:pt>
                <c:pt idx="5534">
                  <c:v>553.40000000005728</c:v>
                </c:pt>
                <c:pt idx="5535">
                  <c:v>553.5000000000573</c:v>
                </c:pt>
                <c:pt idx="5536">
                  <c:v>553.60000000005732</c:v>
                </c:pt>
                <c:pt idx="5537">
                  <c:v>553.70000000005734</c:v>
                </c:pt>
                <c:pt idx="5538">
                  <c:v>553.80000000005737</c:v>
                </c:pt>
                <c:pt idx="5539">
                  <c:v>553.90000000005739</c:v>
                </c:pt>
                <c:pt idx="5540">
                  <c:v>554.00000000005741</c:v>
                </c:pt>
                <c:pt idx="5541">
                  <c:v>554.10000000005743</c:v>
                </c:pt>
                <c:pt idx="5542">
                  <c:v>554.20000000005746</c:v>
                </c:pt>
                <c:pt idx="5543">
                  <c:v>554.30000000005748</c:v>
                </c:pt>
                <c:pt idx="5544">
                  <c:v>554.4000000000575</c:v>
                </c:pt>
                <c:pt idx="5545">
                  <c:v>554.50000000005753</c:v>
                </c:pt>
                <c:pt idx="5546">
                  <c:v>554.60000000005755</c:v>
                </c:pt>
                <c:pt idx="5547">
                  <c:v>554.70000000005757</c:v>
                </c:pt>
                <c:pt idx="5548">
                  <c:v>554.80000000005759</c:v>
                </c:pt>
                <c:pt idx="5549">
                  <c:v>554.90000000005762</c:v>
                </c:pt>
                <c:pt idx="5550">
                  <c:v>555.00000000005764</c:v>
                </c:pt>
                <c:pt idx="5551">
                  <c:v>555.10000000005766</c:v>
                </c:pt>
                <c:pt idx="5552">
                  <c:v>555.20000000005768</c:v>
                </c:pt>
                <c:pt idx="5553">
                  <c:v>555.30000000005771</c:v>
                </c:pt>
                <c:pt idx="5554">
                  <c:v>555.40000000005773</c:v>
                </c:pt>
                <c:pt idx="5555">
                  <c:v>555.50000000005775</c:v>
                </c:pt>
                <c:pt idx="5556">
                  <c:v>555.60000000005778</c:v>
                </c:pt>
                <c:pt idx="5557">
                  <c:v>555.7000000000578</c:v>
                </c:pt>
                <c:pt idx="5558">
                  <c:v>555.80000000005782</c:v>
                </c:pt>
                <c:pt idx="5559">
                  <c:v>555.90000000005784</c:v>
                </c:pt>
                <c:pt idx="5560">
                  <c:v>556.00000000005787</c:v>
                </c:pt>
                <c:pt idx="5561">
                  <c:v>556.10000000005789</c:v>
                </c:pt>
                <c:pt idx="5562">
                  <c:v>556.20000000005791</c:v>
                </c:pt>
                <c:pt idx="5563">
                  <c:v>556.30000000005793</c:v>
                </c:pt>
                <c:pt idx="5564">
                  <c:v>556.40000000005796</c:v>
                </c:pt>
                <c:pt idx="5565">
                  <c:v>556.50000000005798</c:v>
                </c:pt>
                <c:pt idx="5566">
                  <c:v>556.600000000058</c:v>
                </c:pt>
                <c:pt idx="5567">
                  <c:v>556.70000000005803</c:v>
                </c:pt>
                <c:pt idx="5568">
                  <c:v>556.80000000005805</c:v>
                </c:pt>
                <c:pt idx="5569">
                  <c:v>556.90000000005807</c:v>
                </c:pt>
                <c:pt idx="5570">
                  <c:v>557.00000000005809</c:v>
                </c:pt>
                <c:pt idx="5571">
                  <c:v>557.10000000005812</c:v>
                </c:pt>
                <c:pt idx="5572">
                  <c:v>557.20000000005814</c:v>
                </c:pt>
                <c:pt idx="5573">
                  <c:v>557.30000000005816</c:v>
                </c:pt>
                <c:pt idx="5574">
                  <c:v>557.40000000005818</c:v>
                </c:pt>
                <c:pt idx="5575">
                  <c:v>557.50000000005821</c:v>
                </c:pt>
                <c:pt idx="5576">
                  <c:v>557.60000000005823</c:v>
                </c:pt>
                <c:pt idx="5577">
                  <c:v>557.70000000005825</c:v>
                </c:pt>
                <c:pt idx="5578">
                  <c:v>557.80000000005828</c:v>
                </c:pt>
                <c:pt idx="5579">
                  <c:v>557.9000000000583</c:v>
                </c:pt>
                <c:pt idx="5580">
                  <c:v>558.00000000005832</c:v>
                </c:pt>
                <c:pt idx="5581">
                  <c:v>558.10000000005834</c:v>
                </c:pt>
                <c:pt idx="5582">
                  <c:v>558.20000000005837</c:v>
                </c:pt>
                <c:pt idx="5583">
                  <c:v>558.30000000005839</c:v>
                </c:pt>
                <c:pt idx="5584">
                  <c:v>558.40000000005841</c:v>
                </c:pt>
                <c:pt idx="5585">
                  <c:v>558.50000000005844</c:v>
                </c:pt>
                <c:pt idx="5586">
                  <c:v>558.60000000005846</c:v>
                </c:pt>
                <c:pt idx="5587">
                  <c:v>558.70000000005848</c:v>
                </c:pt>
                <c:pt idx="5588">
                  <c:v>558.8000000000585</c:v>
                </c:pt>
                <c:pt idx="5589">
                  <c:v>558.90000000005853</c:v>
                </c:pt>
                <c:pt idx="5590">
                  <c:v>559.00000000005855</c:v>
                </c:pt>
                <c:pt idx="5591">
                  <c:v>559.10000000005857</c:v>
                </c:pt>
                <c:pt idx="5592">
                  <c:v>559.20000000005859</c:v>
                </c:pt>
                <c:pt idx="5593">
                  <c:v>559.30000000005862</c:v>
                </c:pt>
                <c:pt idx="5594">
                  <c:v>559.40000000005864</c:v>
                </c:pt>
                <c:pt idx="5595">
                  <c:v>559.50000000005866</c:v>
                </c:pt>
                <c:pt idx="5596">
                  <c:v>559.60000000005869</c:v>
                </c:pt>
                <c:pt idx="5597">
                  <c:v>559.70000000005871</c:v>
                </c:pt>
                <c:pt idx="5598">
                  <c:v>559.80000000005873</c:v>
                </c:pt>
                <c:pt idx="5599">
                  <c:v>559.90000000005875</c:v>
                </c:pt>
                <c:pt idx="5600">
                  <c:v>560.00000000005878</c:v>
                </c:pt>
                <c:pt idx="5601">
                  <c:v>560.1000000000588</c:v>
                </c:pt>
                <c:pt idx="5602">
                  <c:v>560.20000000005882</c:v>
                </c:pt>
                <c:pt idx="5603">
                  <c:v>560.30000000005884</c:v>
                </c:pt>
                <c:pt idx="5604">
                  <c:v>560.40000000005887</c:v>
                </c:pt>
                <c:pt idx="5605">
                  <c:v>560.50000000005889</c:v>
                </c:pt>
                <c:pt idx="5606">
                  <c:v>560.60000000005891</c:v>
                </c:pt>
                <c:pt idx="5607">
                  <c:v>560.70000000005894</c:v>
                </c:pt>
                <c:pt idx="5608">
                  <c:v>560.80000000005896</c:v>
                </c:pt>
                <c:pt idx="5609">
                  <c:v>560.90000000005898</c:v>
                </c:pt>
                <c:pt idx="5610">
                  <c:v>561.000000000059</c:v>
                </c:pt>
                <c:pt idx="5611">
                  <c:v>561.10000000005903</c:v>
                </c:pt>
                <c:pt idx="5612">
                  <c:v>561.20000000005905</c:v>
                </c:pt>
                <c:pt idx="5613">
                  <c:v>561.30000000005907</c:v>
                </c:pt>
                <c:pt idx="5614">
                  <c:v>561.40000000005909</c:v>
                </c:pt>
                <c:pt idx="5615">
                  <c:v>561.50000000005912</c:v>
                </c:pt>
                <c:pt idx="5616">
                  <c:v>561.60000000005914</c:v>
                </c:pt>
                <c:pt idx="5617">
                  <c:v>561.70000000005916</c:v>
                </c:pt>
                <c:pt idx="5618">
                  <c:v>561.80000000005919</c:v>
                </c:pt>
                <c:pt idx="5619">
                  <c:v>561.90000000005921</c:v>
                </c:pt>
                <c:pt idx="5620">
                  <c:v>562.00000000005923</c:v>
                </c:pt>
                <c:pt idx="5621">
                  <c:v>562.10000000005925</c:v>
                </c:pt>
                <c:pt idx="5622">
                  <c:v>562.20000000005928</c:v>
                </c:pt>
                <c:pt idx="5623">
                  <c:v>562.3000000000593</c:v>
                </c:pt>
                <c:pt idx="5624">
                  <c:v>562.40000000005932</c:v>
                </c:pt>
                <c:pt idx="5625">
                  <c:v>562.50000000005934</c:v>
                </c:pt>
                <c:pt idx="5626">
                  <c:v>562.60000000005937</c:v>
                </c:pt>
                <c:pt idx="5627">
                  <c:v>562.70000000005939</c:v>
                </c:pt>
                <c:pt idx="5628">
                  <c:v>562.80000000005941</c:v>
                </c:pt>
                <c:pt idx="5629">
                  <c:v>562.90000000005944</c:v>
                </c:pt>
                <c:pt idx="5630">
                  <c:v>563.00000000005946</c:v>
                </c:pt>
                <c:pt idx="5631">
                  <c:v>563.10000000005948</c:v>
                </c:pt>
                <c:pt idx="5632">
                  <c:v>563.2000000000595</c:v>
                </c:pt>
                <c:pt idx="5633">
                  <c:v>563.30000000005953</c:v>
                </c:pt>
                <c:pt idx="5634">
                  <c:v>563.40000000005955</c:v>
                </c:pt>
                <c:pt idx="5635">
                  <c:v>563.50000000005957</c:v>
                </c:pt>
                <c:pt idx="5636">
                  <c:v>563.60000000005959</c:v>
                </c:pt>
                <c:pt idx="5637">
                  <c:v>563.70000000005962</c:v>
                </c:pt>
                <c:pt idx="5638">
                  <c:v>563.80000000005964</c:v>
                </c:pt>
                <c:pt idx="5639">
                  <c:v>563.90000000005966</c:v>
                </c:pt>
                <c:pt idx="5640">
                  <c:v>564.00000000005969</c:v>
                </c:pt>
                <c:pt idx="5641">
                  <c:v>564.10000000005971</c:v>
                </c:pt>
                <c:pt idx="5642">
                  <c:v>564.20000000005973</c:v>
                </c:pt>
                <c:pt idx="5643">
                  <c:v>564.30000000005975</c:v>
                </c:pt>
                <c:pt idx="5644">
                  <c:v>564.40000000005978</c:v>
                </c:pt>
                <c:pt idx="5645">
                  <c:v>564.5000000000598</c:v>
                </c:pt>
                <c:pt idx="5646">
                  <c:v>564.60000000005982</c:v>
                </c:pt>
                <c:pt idx="5647">
                  <c:v>564.70000000005984</c:v>
                </c:pt>
                <c:pt idx="5648">
                  <c:v>564.80000000005987</c:v>
                </c:pt>
                <c:pt idx="5649">
                  <c:v>564.90000000005989</c:v>
                </c:pt>
                <c:pt idx="5650">
                  <c:v>565.00000000005991</c:v>
                </c:pt>
                <c:pt idx="5651">
                  <c:v>565.10000000005994</c:v>
                </c:pt>
                <c:pt idx="5652">
                  <c:v>565.20000000005996</c:v>
                </c:pt>
                <c:pt idx="5653">
                  <c:v>565.30000000005998</c:v>
                </c:pt>
                <c:pt idx="5654">
                  <c:v>565.40000000006</c:v>
                </c:pt>
                <c:pt idx="5655">
                  <c:v>565.50000000006003</c:v>
                </c:pt>
                <c:pt idx="5656">
                  <c:v>565.60000000006005</c:v>
                </c:pt>
                <c:pt idx="5657">
                  <c:v>565.70000000006007</c:v>
                </c:pt>
                <c:pt idx="5658">
                  <c:v>565.80000000006009</c:v>
                </c:pt>
                <c:pt idx="5659">
                  <c:v>565.90000000006012</c:v>
                </c:pt>
                <c:pt idx="5660">
                  <c:v>566.00000000006014</c:v>
                </c:pt>
                <c:pt idx="5661">
                  <c:v>566.10000000006016</c:v>
                </c:pt>
                <c:pt idx="5662">
                  <c:v>566.20000000006019</c:v>
                </c:pt>
                <c:pt idx="5663">
                  <c:v>566.30000000006021</c:v>
                </c:pt>
                <c:pt idx="5664">
                  <c:v>566.40000000006023</c:v>
                </c:pt>
                <c:pt idx="5665">
                  <c:v>566.50000000006025</c:v>
                </c:pt>
                <c:pt idx="5666">
                  <c:v>566.60000000006028</c:v>
                </c:pt>
                <c:pt idx="5667">
                  <c:v>566.7000000000603</c:v>
                </c:pt>
                <c:pt idx="5668">
                  <c:v>566.80000000006032</c:v>
                </c:pt>
                <c:pt idx="5669">
                  <c:v>566.90000000006034</c:v>
                </c:pt>
                <c:pt idx="5670">
                  <c:v>567.00000000006037</c:v>
                </c:pt>
                <c:pt idx="5671">
                  <c:v>567.10000000006039</c:v>
                </c:pt>
                <c:pt idx="5672">
                  <c:v>567.20000000006041</c:v>
                </c:pt>
                <c:pt idx="5673">
                  <c:v>567.30000000006044</c:v>
                </c:pt>
                <c:pt idx="5674">
                  <c:v>567.40000000006046</c:v>
                </c:pt>
                <c:pt idx="5675">
                  <c:v>567.50000000006048</c:v>
                </c:pt>
                <c:pt idx="5676">
                  <c:v>567.6000000000605</c:v>
                </c:pt>
                <c:pt idx="5677">
                  <c:v>567.70000000006053</c:v>
                </c:pt>
                <c:pt idx="5678">
                  <c:v>567.80000000006055</c:v>
                </c:pt>
                <c:pt idx="5679">
                  <c:v>567.90000000006057</c:v>
                </c:pt>
                <c:pt idx="5680">
                  <c:v>568.0000000000606</c:v>
                </c:pt>
                <c:pt idx="5681">
                  <c:v>568.10000000006062</c:v>
                </c:pt>
                <c:pt idx="5682">
                  <c:v>568.20000000006064</c:v>
                </c:pt>
                <c:pt idx="5683">
                  <c:v>568.30000000006066</c:v>
                </c:pt>
                <c:pt idx="5684">
                  <c:v>568.40000000006069</c:v>
                </c:pt>
                <c:pt idx="5685">
                  <c:v>568.50000000006071</c:v>
                </c:pt>
                <c:pt idx="5686">
                  <c:v>568.60000000006073</c:v>
                </c:pt>
                <c:pt idx="5687">
                  <c:v>568.70000000006075</c:v>
                </c:pt>
                <c:pt idx="5688">
                  <c:v>568.80000000006078</c:v>
                </c:pt>
                <c:pt idx="5689">
                  <c:v>568.9000000000608</c:v>
                </c:pt>
                <c:pt idx="5690">
                  <c:v>569.00000000006082</c:v>
                </c:pt>
                <c:pt idx="5691">
                  <c:v>569.10000000006085</c:v>
                </c:pt>
                <c:pt idx="5692">
                  <c:v>569.20000000006087</c:v>
                </c:pt>
                <c:pt idx="5693">
                  <c:v>569.30000000006089</c:v>
                </c:pt>
                <c:pt idx="5694">
                  <c:v>569.40000000006091</c:v>
                </c:pt>
                <c:pt idx="5695">
                  <c:v>569.50000000006094</c:v>
                </c:pt>
                <c:pt idx="5696">
                  <c:v>569.60000000006096</c:v>
                </c:pt>
                <c:pt idx="5697">
                  <c:v>569.70000000006098</c:v>
                </c:pt>
                <c:pt idx="5698">
                  <c:v>569.800000000061</c:v>
                </c:pt>
                <c:pt idx="5699">
                  <c:v>569.90000000006103</c:v>
                </c:pt>
                <c:pt idx="5700">
                  <c:v>570.00000000006105</c:v>
                </c:pt>
                <c:pt idx="5701">
                  <c:v>570.10000000006107</c:v>
                </c:pt>
                <c:pt idx="5702">
                  <c:v>570.2000000000611</c:v>
                </c:pt>
                <c:pt idx="5703">
                  <c:v>570.30000000006112</c:v>
                </c:pt>
                <c:pt idx="5704">
                  <c:v>570.40000000006114</c:v>
                </c:pt>
                <c:pt idx="5705">
                  <c:v>570.50000000006116</c:v>
                </c:pt>
                <c:pt idx="5706">
                  <c:v>570.60000000006119</c:v>
                </c:pt>
                <c:pt idx="5707">
                  <c:v>570.70000000006121</c:v>
                </c:pt>
                <c:pt idx="5708">
                  <c:v>570.80000000006123</c:v>
                </c:pt>
                <c:pt idx="5709">
                  <c:v>570.90000000006125</c:v>
                </c:pt>
                <c:pt idx="5710">
                  <c:v>571.00000000006128</c:v>
                </c:pt>
                <c:pt idx="5711">
                  <c:v>571.1000000000613</c:v>
                </c:pt>
                <c:pt idx="5712">
                  <c:v>571.20000000006132</c:v>
                </c:pt>
                <c:pt idx="5713">
                  <c:v>571.30000000006135</c:v>
                </c:pt>
                <c:pt idx="5714">
                  <c:v>571.40000000006137</c:v>
                </c:pt>
                <c:pt idx="5715">
                  <c:v>571.50000000006139</c:v>
                </c:pt>
                <c:pt idx="5716">
                  <c:v>571.60000000006141</c:v>
                </c:pt>
                <c:pt idx="5717">
                  <c:v>571.70000000006144</c:v>
                </c:pt>
                <c:pt idx="5718">
                  <c:v>571.80000000006146</c:v>
                </c:pt>
                <c:pt idx="5719">
                  <c:v>571.90000000006148</c:v>
                </c:pt>
                <c:pt idx="5720">
                  <c:v>572.0000000000615</c:v>
                </c:pt>
                <c:pt idx="5721">
                  <c:v>572.10000000006153</c:v>
                </c:pt>
                <c:pt idx="5722">
                  <c:v>572.20000000006155</c:v>
                </c:pt>
                <c:pt idx="5723">
                  <c:v>572.30000000006157</c:v>
                </c:pt>
                <c:pt idx="5724">
                  <c:v>572.4000000000616</c:v>
                </c:pt>
                <c:pt idx="5725">
                  <c:v>572.50000000006162</c:v>
                </c:pt>
                <c:pt idx="5726">
                  <c:v>572.60000000006164</c:v>
                </c:pt>
                <c:pt idx="5727">
                  <c:v>572.70000000006166</c:v>
                </c:pt>
                <c:pt idx="5728">
                  <c:v>572.80000000006169</c:v>
                </c:pt>
                <c:pt idx="5729">
                  <c:v>572.90000000006171</c:v>
                </c:pt>
                <c:pt idx="5730">
                  <c:v>573.00000000006173</c:v>
                </c:pt>
                <c:pt idx="5731">
                  <c:v>573.10000000006175</c:v>
                </c:pt>
                <c:pt idx="5732">
                  <c:v>573.20000000006178</c:v>
                </c:pt>
                <c:pt idx="5733">
                  <c:v>573.3000000000618</c:v>
                </c:pt>
                <c:pt idx="5734">
                  <c:v>573.40000000006182</c:v>
                </c:pt>
                <c:pt idx="5735">
                  <c:v>573.50000000006185</c:v>
                </c:pt>
                <c:pt idx="5736">
                  <c:v>573.60000000006187</c:v>
                </c:pt>
                <c:pt idx="5737">
                  <c:v>573.70000000006189</c:v>
                </c:pt>
                <c:pt idx="5738">
                  <c:v>573.80000000006191</c:v>
                </c:pt>
                <c:pt idx="5739">
                  <c:v>573.90000000006194</c:v>
                </c:pt>
                <c:pt idx="5740">
                  <c:v>574.00000000006196</c:v>
                </c:pt>
                <c:pt idx="5741">
                  <c:v>574.10000000006198</c:v>
                </c:pt>
                <c:pt idx="5742">
                  <c:v>574.200000000062</c:v>
                </c:pt>
                <c:pt idx="5743">
                  <c:v>574.30000000006203</c:v>
                </c:pt>
                <c:pt idx="5744">
                  <c:v>574.40000000006205</c:v>
                </c:pt>
                <c:pt idx="5745">
                  <c:v>574.50000000006207</c:v>
                </c:pt>
                <c:pt idx="5746">
                  <c:v>574.6000000000621</c:v>
                </c:pt>
                <c:pt idx="5747">
                  <c:v>574.70000000006212</c:v>
                </c:pt>
                <c:pt idx="5748">
                  <c:v>574.80000000006214</c:v>
                </c:pt>
                <c:pt idx="5749">
                  <c:v>574.90000000006216</c:v>
                </c:pt>
                <c:pt idx="5750">
                  <c:v>575.00000000006219</c:v>
                </c:pt>
                <c:pt idx="5751">
                  <c:v>575.10000000006221</c:v>
                </c:pt>
                <c:pt idx="5752">
                  <c:v>575.20000000006223</c:v>
                </c:pt>
                <c:pt idx="5753">
                  <c:v>575.30000000006225</c:v>
                </c:pt>
                <c:pt idx="5754">
                  <c:v>575.40000000006228</c:v>
                </c:pt>
                <c:pt idx="5755">
                  <c:v>575.5000000000623</c:v>
                </c:pt>
                <c:pt idx="5756">
                  <c:v>575.60000000006232</c:v>
                </c:pt>
                <c:pt idx="5757">
                  <c:v>575.70000000006235</c:v>
                </c:pt>
                <c:pt idx="5758">
                  <c:v>575.80000000006237</c:v>
                </c:pt>
                <c:pt idx="5759">
                  <c:v>575.90000000006239</c:v>
                </c:pt>
                <c:pt idx="5760">
                  <c:v>576.00000000006241</c:v>
                </c:pt>
                <c:pt idx="5761">
                  <c:v>576.10000000006244</c:v>
                </c:pt>
                <c:pt idx="5762">
                  <c:v>576.20000000006246</c:v>
                </c:pt>
                <c:pt idx="5763">
                  <c:v>576.30000000006248</c:v>
                </c:pt>
                <c:pt idx="5764">
                  <c:v>576.40000000006251</c:v>
                </c:pt>
                <c:pt idx="5765">
                  <c:v>576.50000000006253</c:v>
                </c:pt>
                <c:pt idx="5766">
                  <c:v>576.60000000006255</c:v>
                </c:pt>
                <c:pt idx="5767">
                  <c:v>576.70000000006257</c:v>
                </c:pt>
                <c:pt idx="5768">
                  <c:v>576.8000000000626</c:v>
                </c:pt>
                <c:pt idx="5769">
                  <c:v>576.90000000006262</c:v>
                </c:pt>
                <c:pt idx="5770">
                  <c:v>577.00000000006264</c:v>
                </c:pt>
                <c:pt idx="5771">
                  <c:v>577.10000000006266</c:v>
                </c:pt>
                <c:pt idx="5772">
                  <c:v>577.20000000006269</c:v>
                </c:pt>
                <c:pt idx="5773">
                  <c:v>577.30000000006271</c:v>
                </c:pt>
                <c:pt idx="5774">
                  <c:v>577.40000000006273</c:v>
                </c:pt>
                <c:pt idx="5775">
                  <c:v>577.50000000006276</c:v>
                </c:pt>
                <c:pt idx="5776">
                  <c:v>577.60000000006278</c:v>
                </c:pt>
                <c:pt idx="5777">
                  <c:v>577.7000000000628</c:v>
                </c:pt>
                <c:pt idx="5778">
                  <c:v>577.80000000006282</c:v>
                </c:pt>
                <c:pt idx="5779">
                  <c:v>577.90000000006285</c:v>
                </c:pt>
                <c:pt idx="5780">
                  <c:v>578.00000000006287</c:v>
                </c:pt>
                <c:pt idx="5781">
                  <c:v>578.10000000006289</c:v>
                </c:pt>
                <c:pt idx="5782">
                  <c:v>578.20000000006291</c:v>
                </c:pt>
                <c:pt idx="5783">
                  <c:v>578.30000000006294</c:v>
                </c:pt>
                <c:pt idx="5784">
                  <c:v>578.40000000006296</c:v>
                </c:pt>
                <c:pt idx="5785">
                  <c:v>578.50000000006298</c:v>
                </c:pt>
                <c:pt idx="5786">
                  <c:v>578.60000000006301</c:v>
                </c:pt>
                <c:pt idx="5787">
                  <c:v>578.70000000006303</c:v>
                </c:pt>
                <c:pt idx="5788">
                  <c:v>578.80000000006305</c:v>
                </c:pt>
                <c:pt idx="5789">
                  <c:v>578.90000000006307</c:v>
                </c:pt>
                <c:pt idx="5790">
                  <c:v>579.0000000000631</c:v>
                </c:pt>
                <c:pt idx="5791">
                  <c:v>579.10000000006312</c:v>
                </c:pt>
                <c:pt idx="5792">
                  <c:v>579.20000000006314</c:v>
                </c:pt>
                <c:pt idx="5793">
                  <c:v>579.30000000006316</c:v>
                </c:pt>
                <c:pt idx="5794">
                  <c:v>579.40000000006319</c:v>
                </c:pt>
                <c:pt idx="5795">
                  <c:v>579.50000000006321</c:v>
                </c:pt>
                <c:pt idx="5796">
                  <c:v>579.60000000006323</c:v>
                </c:pt>
                <c:pt idx="5797">
                  <c:v>579.70000000006326</c:v>
                </c:pt>
                <c:pt idx="5798">
                  <c:v>579.80000000006328</c:v>
                </c:pt>
                <c:pt idx="5799">
                  <c:v>579.9000000000633</c:v>
                </c:pt>
                <c:pt idx="5800">
                  <c:v>580.00000000006332</c:v>
                </c:pt>
                <c:pt idx="5801">
                  <c:v>580.10000000006335</c:v>
                </c:pt>
                <c:pt idx="5802">
                  <c:v>580.20000000006337</c:v>
                </c:pt>
                <c:pt idx="5803">
                  <c:v>580.30000000006339</c:v>
                </c:pt>
                <c:pt idx="5804">
                  <c:v>580.40000000006341</c:v>
                </c:pt>
                <c:pt idx="5805">
                  <c:v>580.50000000006344</c:v>
                </c:pt>
                <c:pt idx="5806">
                  <c:v>580.60000000006346</c:v>
                </c:pt>
                <c:pt idx="5807">
                  <c:v>580.70000000006348</c:v>
                </c:pt>
                <c:pt idx="5808">
                  <c:v>580.80000000006351</c:v>
                </c:pt>
                <c:pt idx="5809">
                  <c:v>580.90000000006353</c:v>
                </c:pt>
                <c:pt idx="5810">
                  <c:v>581.00000000006355</c:v>
                </c:pt>
                <c:pt idx="5811">
                  <c:v>581.10000000006357</c:v>
                </c:pt>
                <c:pt idx="5812">
                  <c:v>581.2000000000636</c:v>
                </c:pt>
                <c:pt idx="5813">
                  <c:v>581.30000000006362</c:v>
                </c:pt>
                <c:pt idx="5814">
                  <c:v>581.40000000006364</c:v>
                </c:pt>
                <c:pt idx="5815">
                  <c:v>581.50000000006366</c:v>
                </c:pt>
                <c:pt idx="5816">
                  <c:v>581.60000000006369</c:v>
                </c:pt>
                <c:pt idx="5817">
                  <c:v>581.70000000006371</c:v>
                </c:pt>
                <c:pt idx="5818">
                  <c:v>581.80000000006373</c:v>
                </c:pt>
                <c:pt idx="5819">
                  <c:v>581.90000000006376</c:v>
                </c:pt>
                <c:pt idx="5820">
                  <c:v>582.00000000006378</c:v>
                </c:pt>
                <c:pt idx="5821">
                  <c:v>582.1000000000638</c:v>
                </c:pt>
                <c:pt idx="5822">
                  <c:v>582.20000000006382</c:v>
                </c:pt>
                <c:pt idx="5823">
                  <c:v>582.30000000006385</c:v>
                </c:pt>
                <c:pt idx="5824">
                  <c:v>582.40000000006387</c:v>
                </c:pt>
                <c:pt idx="5825">
                  <c:v>582.50000000006389</c:v>
                </c:pt>
                <c:pt idx="5826">
                  <c:v>582.60000000006391</c:v>
                </c:pt>
                <c:pt idx="5827">
                  <c:v>582.70000000006394</c:v>
                </c:pt>
                <c:pt idx="5828">
                  <c:v>582.80000000006396</c:v>
                </c:pt>
                <c:pt idx="5829">
                  <c:v>582.90000000006398</c:v>
                </c:pt>
                <c:pt idx="5830">
                  <c:v>583.00000000006401</c:v>
                </c:pt>
                <c:pt idx="5831">
                  <c:v>583.10000000006403</c:v>
                </c:pt>
                <c:pt idx="5832">
                  <c:v>583.20000000006405</c:v>
                </c:pt>
                <c:pt idx="5833">
                  <c:v>583.30000000006407</c:v>
                </c:pt>
                <c:pt idx="5834">
                  <c:v>583.4000000000641</c:v>
                </c:pt>
                <c:pt idx="5835">
                  <c:v>583.50000000006412</c:v>
                </c:pt>
                <c:pt idx="5836">
                  <c:v>583.60000000006414</c:v>
                </c:pt>
                <c:pt idx="5837">
                  <c:v>583.70000000006416</c:v>
                </c:pt>
                <c:pt idx="5838">
                  <c:v>583.80000000006419</c:v>
                </c:pt>
                <c:pt idx="5839">
                  <c:v>583.90000000006421</c:v>
                </c:pt>
                <c:pt idx="5840">
                  <c:v>584.00000000006423</c:v>
                </c:pt>
                <c:pt idx="5841">
                  <c:v>584.10000000006426</c:v>
                </c:pt>
                <c:pt idx="5842">
                  <c:v>584.20000000006428</c:v>
                </c:pt>
                <c:pt idx="5843">
                  <c:v>584.3000000000643</c:v>
                </c:pt>
                <c:pt idx="5844">
                  <c:v>584.40000000006432</c:v>
                </c:pt>
                <c:pt idx="5845">
                  <c:v>584.50000000006435</c:v>
                </c:pt>
                <c:pt idx="5846">
                  <c:v>584.60000000006437</c:v>
                </c:pt>
                <c:pt idx="5847">
                  <c:v>584.70000000006439</c:v>
                </c:pt>
                <c:pt idx="5848">
                  <c:v>584.80000000006441</c:v>
                </c:pt>
                <c:pt idx="5849">
                  <c:v>584.90000000006444</c:v>
                </c:pt>
                <c:pt idx="5850">
                  <c:v>585.00000000006446</c:v>
                </c:pt>
                <c:pt idx="5851">
                  <c:v>585.10000000006448</c:v>
                </c:pt>
                <c:pt idx="5852">
                  <c:v>585.20000000006451</c:v>
                </c:pt>
                <c:pt idx="5853">
                  <c:v>585.30000000006453</c:v>
                </c:pt>
                <c:pt idx="5854">
                  <c:v>585.40000000006455</c:v>
                </c:pt>
                <c:pt idx="5855">
                  <c:v>585.50000000006457</c:v>
                </c:pt>
                <c:pt idx="5856">
                  <c:v>585.6000000000646</c:v>
                </c:pt>
                <c:pt idx="5857">
                  <c:v>585.70000000006462</c:v>
                </c:pt>
                <c:pt idx="5858">
                  <c:v>585.80000000006464</c:v>
                </c:pt>
                <c:pt idx="5859">
                  <c:v>585.90000000006467</c:v>
                </c:pt>
                <c:pt idx="5860">
                  <c:v>586.00000000006469</c:v>
                </c:pt>
                <c:pt idx="5861">
                  <c:v>586.10000000006471</c:v>
                </c:pt>
                <c:pt idx="5862">
                  <c:v>586.20000000006473</c:v>
                </c:pt>
                <c:pt idx="5863">
                  <c:v>586.30000000006476</c:v>
                </c:pt>
                <c:pt idx="5864">
                  <c:v>586.40000000006478</c:v>
                </c:pt>
                <c:pt idx="5865">
                  <c:v>586.5000000000648</c:v>
                </c:pt>
                <c:pt idx="5866">
                  <c:v>586.60000000006482</c:v>
                </c:pt>
                <c:pt idx="5867">
                  <c:v>586.70000000006485</c:v>
                </c:pt>
                <c:pt idx="5868">
                  <c:v>586.80000000006487</c:v>
                </c:pt>
                <c:pt idx="5869">
                  <c:v>586.90000000006489</c:v>
                </c:pt>
                <c:pt idx="5870">
                  <c:v>587.00000000006492</c:v>
                </c:pt>
                <c:pt idx="5871">
                  <c:v>587.10000000006494</c:v>
                </c:pt>
                <c:pt idx="5872">
                  <c:v>587.20000000006496</c:v>
                </c:pt>
                <c:pt idx="5873">
                  <c:v>587.30000000006498</c:v>
                </c:pt>
                <c:pt idx="5874">
                  <c:v>587.40000000006501</c:v>
                </c:pt>
                <c:pt idx="5875">
                  <c:v>587.50000000006503</c:v>
                </c:pt>
                <c:pt idx="5876">
                  <c:v>587.60000000006505</c:v>
                </c:pt>
                <c:pt idx="5877">
                  <c:v>587.70000000006507</c:v>
                </c:pt>
                <c:pt idx="5878">
                  <c:v>587.8000000000651</c:v>
                </c:pt>
                <c:pt idx="5879">
                  <c:v>587.90000000006512</c:v>
                </c:pt>
                <c:pt idx="5880">
                  <c:v>588.00000000006514</c:v>
                </c:pt>
                <c:pt idx="5881">
                  <c:v>588.10000000006517</c:v>
                </c:pt>
                <c:pt idx="5882">
                  <c:v>588.20000000006519</c:v>
                </c:pt>
                <c:pt idx="5883">
                  <c:v>588.30000000006521</c:v>
                </c:pt>
                <c:pt idx="5884">
                  <c:v>588.40000000006523</c:v>
                </c:pt>
                <c:pt idx="5885">
                  <c:v>588.50000000006526</c:v>
                </c:pt>
                <c:pt idx="5886">
                  <c:v>588.60000000006528</c:v>
                </c:pt>
                <c:pt idx="5887">
                  <c:v>588.7000000000653</c:v>
                </c:pt>
                <c:pt idx="5888">
                  <c:v>588.80000000006532</c:v>
                </c:pt>
                <c:pt idx="5889">
                  <c:v>588.90000000006535</c:v>
                </c:pt>
                <c:pt idx="5890">
                  <c:v>589.00000000006537</c:v>
                </c:pt>
                <c:pt idx="5891">
                  <c:v>589.10000000006539</c:v>
                </c:pt>
                <c:pt idx="5892">
                  <c:v>589.20000000006542</c:v>
                </c:pt>
                <c:pt idx="5893">
                  <c:v>589.30000000006544</c:v>
                </c:pt>
                <c:pt idx="5894">
                  <c:v>589.40000000006546</c:v>
                </c:pt>
                <c:pt idx="5895">
                  <c:v>589.50000000006548</c:v>
                </c:pt>
                <c:pt idx="5896">
                  <c:v>589.60000000006551</c:v>
                </c:pt>
                <c:pt idx="5897">
                  <c:v>589.70000000006553</c:v>
                </c:pt>
                <c:pt idx="5898">
                  <c:v>589.80000000006555</c:v>
                </c:pt>
                <c:pt idx="5899">
                  <c:v>589.90000000006557</c:v>
                </c:pt>
                <c:pt idx="5900">
                  <c:v>590.0000000000656</c:v>
                </c:pt>
                <c:pt idx="5901">
                  <c:v>590.10000000006562</c:v>
                </c:pt>
                <c:pt idx="5902">
                  <c:v>590.20000000006564</c:v>
                </c:pt>
                <c:pt idx="5903">
                  <c:v>590.30000000006567</c:v>
                </c:pt>
                <c:pt idx="5904">
                  <c:v>590.40000000006569</c:v>
                </c:pt>
                <c:pt idx="5905">
                  <c:v>590.50000000006571</c:v>
                </c:pt>
                <c:pt idx="5906">
                  <c:v>590.60000000006573</c:v>
                </c:pt>
                <c:pt idx="5907">
                  <c:v>590.70000000006576</c:v>
                </c:pt>
                <c:pt idx="5908">
                  <c:v>590.80000000006578</c:v>
                </c:pt>
                <c:pt idx="5909">
                  <c:v>590.9000000000658</c:v>
                </c:pt>
                <c:pt idx="5910">
                  <c:v>591.00000000006582</c:v>
                </c:pt>
                <c:pt idx="5911">
                  <c:v>591.10000000006585</c:v>
                </c:pt>
                <c:pt idx="5912">
                  <c:v>591.20000000006587</c:v>
                </c:pt>
                <c:pt idx="5913">
                  <c:v>591.30000000006589</c:v>
                </c:pt>
                <c:pt idx="5914">
                  <c:v>591.40000000006592</c:v>
                </c:pt>
                <c:pt idx="5915">
                  <c:v>591.50000000006594</c:v>
                </c:pt>
                <c:pt idx="5916">
                  <c:v>591.60000000006596</c:v>
                </c:pt>
                <c:pt idx="5917">
                  <c:v>591.70000000006598</c:v>
                </c:pt>
                <c:pt idx="5918">
                  <c:v>591.80000000006601</c:v>
                </c:pt>
                <c:pt idx="5919">
                  <c:v>591.90000000006603</c:v>
                </c:pt>
                <c:pt idx="5920">
                  <c:v>592.00000000006605</c:v>
                </c:pt>
                <c:pt idx="5921">
                  <c:v>592.10000000006607</c:v>
                </c:pt>
                <c:pt idx="5922">
                  <c:v>592.2000000000661</c:v>
                </c:pt>
                <c:pt idx="5923">
                  <c:v>592.30000000006612</c:v>
                </c:pt>
                <c:pt idx="5924">
                  <c:v>592.40000000006614</c:v>
                </c:pt>
                <c:pt idx="5925">
                  <c:v>592.50000000006617</c:v>
                </c:pt>
                <c:pt idx="5926">
                  <c:v>592.60000000006619</c:v>
                </c:pt>
                <c:pt idx="5927">
                  <c:v>592.70000000006621</c:v>
                </c:pt>
                <c:pt idx="5928">
                  <c:v>592.80000000006623</c:v>
                </c:pt>
                <c:pt idx="5929">
                  <c:v>592.90000000006626</c:v>
                </c:pt>
                <c:pt idx="5930">
                  <c:v>593.00000000006628</c:v>
                </c:pt>
                <c:pt idx="5931">
                  <c:v>593.1000000000663</c:v>
                </c:pt>
                <c:pt idx="5932">
                  <c:v>593.20000000006632</c:v>
                </c:pt>
                <c:pt idx="5933">
                  <c:v>593.30000000006635</c:v>
                </c:pt>
                <c:pt idx="5934">
                  <c:v>593.40000000006637</c:v>
                </c:pt>
                <c:pt idx="5935">
                  <c:v>593.50000000006639</c:v>
                </c:pt>
                <c:pt idx="5936">
                  <c:v>593.60000000006642</c:v>
                </c:pt>
                <c:pt idx="5937">
                  <c:v>593.70000000006644</c:v>
                </c:pt>
                <c:pt idx="5938">
                  <c:v>593.80000000006646</c:v>
                </c:pt>
                <c:pt idx="5939">
                  <c:v>593.90000000006648</c:v>
                </c:pt>
                <c:pt idx="5940">
                  <c:v>594.00000000006651</c:v>
                </c:pt>
                <c:pt idx="5941">
                  <c:v>594.10000000006653</c:v>
                </c:pt>
                <c:pt idx="5942">
                  <c:v>594.20000000006655</c:v>
                </c:pt>
                <c:pt idx="5943">
                  <c:v>594.30000000006658</c:v>
                </c:pt>
                <c:pt idx="5944">
                  <c:v>594.4000000000666</c:v>
                </c:pt>
                <c:pt idx="5945">
                  <c:v>594.50000000006662</c:v>
                </c:pt>
                <c:pt idx="5946">
                  <c:v>594.60000000006664</c:v>
                </c:pt>
                <c:pt idx="5947">
                  <c:v>594.70000000006667</c:v>
                </c:pt>
                <c:pt idx="5948">
                  <c:v>594.80000000006669</c:v>
                </c:pt>
                <c:pt idx="5949">
                  <c:v>594.90000000006671</c:v>
                </c:pt>
                <c:pt idx="5950">
                  <c:v>595.00000000006673</c:v>
                </c:pt>
                <c:pt idx="5951">
                  <c:v>595.10000000006676</c:v>
                </c:pt>
                <c:pt idx="5952">
                  <c:v>595.20000000006678</c:v>
                </c:pt>
                <c:pt idx="5953">
                  <c:v>595.3000000000668</c:v>
                </c:pt>
                <c:pt idx="5954">
                  <c:v>595.40000000006683</c:v>
                </c:pt>
                <c:pt idx="5955">
                  <c:v>595.50000000006685</c:v>
                </c:pt>
                <c:pt idx="5956">
                  <c:v>595.60000000006687</c:v>
                </c:pt>
                <c:pt idx="5957">
                  <c:v>595.70000000006689</c:v>
                </c:pt>
                <c:pt idx="5958">
                  <c:v>595.80000000006692</c:v>
                </c:pt>
                <c:pt idx="5959">
                  <c:v>595.90000000006694</c:v>
                </c:pt>
                <c:pt idx="5960">
                  <c:v>596.00000000006696</c:v>
                </c:pt>
                <c:pt idx="5961">
                  <c:v>596.10000000006698</c:v>
                </c:pt>
                <c:pt idx="5962">
                  <c:v>596.20000000006701</c:v>
                </c:pt>
                <c:pt idx="5963">
                  <c:v>596.30000000006703</c:v>
                </c:pt>
                <c:pt idx="5964">
                  <c:v>596.40000000006705</c:v>
                </c:pt>
                <c:pt idx="5965">
                  <c:v>596.50000000006708</c:v>
                </c:pt>
                <c:pt idx="5966">
                  <c:v>596.6000000000671</c:v>
                </c:pt>
                <c:pt idx="5967">
                  <c:v>596.70000000006712</c:v>
                </c:pt>
                <c:pt idx="5968">
                  <c:v>596.80000000006714</c:v>
                </c:pt>
                <c:pt idx="5969">
                  <c:v>596.90000000006717</c:v>
                </c:pt>
                <c:pt idx="5970">
                  <c:v>597.00000000006719</c:v>
                </c:pt>
                <c:pt idx="5971">
                  <c:v>597.10000000006721</c:v>
                </c:pt>
                <c:pt idx="5972">
                  <c:v>597.20000000006723</c:v>
                </c:pt>
                <c:pt idx="5973">
                  <c:v>597.30000000006726</c:v>
                </c:pt>
                <c:pt idx="5974">
                  <c:v>597.40000000006728</c:v>
                </c:pt>
                <c:pt idx="5975">
                  <c:v>597.5000000000673</c:v>
                </c:pt>
                <c:pt idx="5976">
                  <c:v>597.60000000006733</c:v>
                </c:pt>
                <c:pt idx="5977">
                  <c:v>597.70000000006735</c:v>
                </c:pt>
                <c:pt idx="5978">
                  <c:v>597.80000000006737</c:v>
                </c:pt>
                <c:pt idx="5979">
                  <c:v>597.90000000006739</c:v>
                </c:pt>
                <c:pt idx="5980">
                  <c:v>598.00000000006742</c:v>
                </c:pt>
                <c:pt idx="5981">
                  <c:v>598.10000000006744</c:v>
                </c:pt>
                <c:pt idx="5982">
                  <c:v>598.20000000006746</c:v>
                </c:pt>
                <c:pt idx="5983">
                  <c:v>598.30000000006748</c:v>
                </c:pt>
                <c:pt idx="5984">
                  <c:v>598.40000000006751</c:v>
                </c:pt>
                <c:pt idx="5985">
                  <c:v>598.50000000006753</c:v>
                </c:pt>
                <c:pt idx="5986">
                  <c:v>598.60000000006755</c:v>
                </c:pt>
                <c:pt idx="5987">
                  <c:v>598.70000000006758</c:v>
                </c:pt>
                <c:pt idx="5988">
                  <c:v>598.8000000000676</c:v>
                </c:pt>
                <c:pt idx="5989">
                  <c:v>598.90000000006762</c:v>
                </c:pt>
                <c:pt idx="5990">
                  <c:v>599.00000000006764</c:v>
                </c:pt>
                <c:pt idx="5991">
                  <c:v>599.10000000006767</c:v>
                </c:pt>
                <c:pt idx="5992">
                  <c:v>599.20000000006769</c:v>
                </c:pt>
                <c:pt idx="5993">
                  <c:v>599.30000000006771</c:v>
                </c:pt>
                <c:pt idx="5994">
                  <c:v>599.40000000006773</c:v>
                </c:pt>
                <c:pt idx="5995">
                  <c:v>599.50000000006776</c:v>
                </c:pt>
                <c:pt idx="5996">
                  <c:v>599.60000000006778</c:v>
                </c:pt>
                <c:pt idx="5997">
                  <c:v>599.7000000000678</c:v>
                </c:pt>
                <c:pt idx="5998">
                  <c:v>599.80000000006783</c:v>
                </c:pt>
                <c:pt idx="5999">
                  <c:v>599.90000000006785</c:v>
                </c:pt>
                <c:pt idx="6000">
                  <c:v>600.00000000006787</c:v>
                </c:pt>
                <c:pt idx="6001">
                  <c:v>600.10000000006789</c:v>
                </c:pt>
                <c:pt idx="6002">
                  <c:v>600.20000000006792</c:v>
                </c:pt>
                <c:pt idx="6003">
                  <c:v>600.30000000006794</c:v>
                </c:pt>
                <c:pt idx="6004">
                  <c:v>600.40000000006796</c:v>
                </c:pt>
                <c:pt idx="6005">
                  <c:v>600.50000000006798</c:v>
                </c:pt>
                <c:pt idx="6006">
                  <c:v>600.60000000006801</c:v>
                </c:pt>
                <c:pt idx="6007">
                  <c:v>600.70000000006803</c:v>
                </c:pt>
                <c:pt idx="6008">
                  <c:v>600.80000000006805</c:v>
                </c:pt>
                <c:pt idx="6009">
                  <c:v>600.90000000006808</c:v>
                </c:pt>
                <c:pt idx="6010">
                  <c:v>601.0000000000681</c:v>
                </c:pt>
                <c:pt idx="6011">
                  <c:v>601.10000000006812</c:v>
                </c:pt>
                <c:pt idx="6012">
                  <c:v>601.20000000006814</c:v>
                </c:pt>
                <c:pt idx="6013">
                  <c:v>601.30000000006817</c:v>
                </c:pt>
                <c:pt idx="6014">
                  <c:v>601.40000000006819</c:v>
                </c:pt>
                <c:pt idx="6015">
                  <c:v>601.50000000006821</c:v>
                </c:pt>
                <c:pt idx="6016">
                  <c:v>601.60000000006823</c:v>
                </c:pt>
                <c:pt idx="6017">
                  <c:v>601.70000000006826</c:v>
                </c:pt>
                <c:pt idx="6018">
                  <c:v>601.80000000006828</c:v>
                </c:pt>
                <c:pt idx="6019">
                  <c:v>601.9000000000683</c:v>
                </c:pt>
                <c:pt idx="6020">
                  <c:v>602.00000000006833</c:v>
                </c:pt>
                <c:pt idx="6021">
                  <c:v>602.10000000006835</c:v>
                </c:pt>
                <c:pt idx="6022">
                  <c:v>602.20000000006837</c:v>
                </c:pt>
                <c:pt idx="6023">
                  <c:v>602.30000000006839</c:v>
                </c:pt>
                <c:pt idx="6024">
                  <c:v>602.40000000006842</c:v>
                </c:pt>
                <c:pt idx="6025">
                  <c:v>602.50000000006844</c:v>
                </c:pt>
                <c:pt idx="6026">
                  <c:v>602.60000000006846</c:v>
                </c:pt>
                <c:pt idx="6027">
                  <c:v>602.70000000006848</c:v>
                </c:pt>
                <c:pt idx="6028">
                  <c:v>602.80000000006851</c:v>
                </c:pt>
                <c:pt idx="6029">
                  <c:v>602.90000000006853</c:v>
                </c:pt>
                <c:pt idx="6030">
                  <c:v>603.00000000006855</c:v>
                </c:pt>
                <c:pt idx="6031">
                  <c:v>603.10000000006858</c:v>
                </c:pt>
                <c:pt idx="6032">
                  <c:v>603.2000000000686</c:v>
                </c:pt>
                <c:pt idx="6033">
                  <c:v>603.30000000006862</c:v>
                </c:pt>
                <c:pt idx="6034">
                  <c:v>603.40000000006864</c:v>
                </c:pt>
                <c:pt idx="6035">
                  <c:v>603.50000000006867</c:v>
                </c:pt>
                <c:pt idx="6036">
                  <c:v>603.60000000006869</c:v>
                </c:pt>
                <c:pt idx="6037">
                  <c:v>603.70000000006871</c:v>
                </c:pt>
                <c:pt idx="6038">
                  <c:v>603.80000000006874</c:v>
                </c:pt>
                <c:pt idx="6039">
                  <c:v>603.90000000006876</c:v>
                </c:pt>
                <c:pt idx="6040">
                  <c:v>604.00000000006878</c:v>
                </c:pt>
                <c:pt idx="6041">
                  <c:v>604.1000000000688</c:v>
                </c:pt>
                <c:pt idx="6042">
                  <c:v>604.20000000006883</c:v>
                </c:pt>
                <c:pt idx="6043">
                  <c:v>604.30000000006885</c:v>
                </c:pt>
                <c:pt idx="6044">
                  <c:v>604.40000000006887</c:v>
                </c:pt>
                <c:pt idx="6045">
                  <c:v>604.50000000006889</c:v>
                </c:pt>
                <c:pt idx="6046">
                  <c:v>604.60000000006892</c:v>
                </c:pt>
                <c:pt idx="6047">
                  <c:v>604.70000000006894</c:v>
                </c:pt>
                <c:pt idx="6048">
                  <c:v>604.80000000006896</c:v>
                </c:pt>
                <c:pt idx="6049">
                  <c:v>604.90000000006899</c:v>
                </c:pt>
                <c:pt idx="6050">
                  <c:v>605.00000000006901</c:v>
                </c:pt>
                <c:pt idx="6051">
                  <c:v>605.10000000006903</c:v>
                </c:pt>
                <c:pt idx="6052">
                  <c:v>605.20000000006905</c:v>
                </c:pt>
                <c:pt idx="6053">
                  <c:v>605.30000000006908</c:v>
                </c:pt>
                <c:pt idx="6054">
                  <c:v>605.4000000000691</c:v>
                </c:pt>
                <c:pt idx="6055">
                  <c:v>605.50000000006912</c:v>
                </c:pt>
                <c:pt idx="6056">
                  <c:v>605.60000000006914</c:v>
                </c:pt>
                <c:pt idx="6057">
                  <c:v>605.70000000006917</c:v>
                </c:pt>
                <c:pt idx="6058">
                  <c:v>605.80000000006919</c:v>
                </c:pt>
                <c:pt idx="6059">
                  <c:v>605.90000000006921</c:v>
                </c:pt>
                <c:pt idx="6060">
                  <c:v>606.00000000006924</c:v>
                </c:pt>
                <c:pt idx="6061">
                  <c:v>606.10000000006926</c:v>
                </c:pt>
                <c:pt idx="6062">
                  <c:v>606.20000000006928</c:v>
                </c:pt>
                <c:pt idx="6063">
                  <c:v>606.3000000000693</c:v>
                </c:pt>
                <c:pt idx="6064">
                  <c:v>606.40000000006933</c:v>
                </c:pt>
                <c:pt idx="6065">
                  <c:v>606.50000000006935</c:v>
                </c:pt>
                <c:pt idx="6066">
                  <c:v>606.60000000006937</c:v>
                </c:pt>
                <c:pt idx="6067">
                  <c:v>606.70000000006939</c:v>
                </c:pt>
                <c:pt idx="6068">
                  <c:v>606.80000000006942</c:v>
                </c:pt>
                <c:pt idx="6069">
                  <c:v>606.90000000006944</c:v>
                </c:pt>
                <c:pt idx="6070">
                  <c:v>607.00000000006946</c:v>
                </c:pt>
                <c:pt idx="6071">
                  <c:v>607.10000000006949</c:v>
                </c:pt>
                <c:pt idx="6072">
                  <c:v>607.20000000006951</c:v>
                </c:pt>
                <c:pt idx="6073">
                  <c:v>607.30000000006953</c:v>
                </c:pt>
                <c:pt idx="6074">
                  <c:v>607.40000000006955</c:v>
                </c:pt>
                <c:pt idx="6075">
                  <c:v>607.50000000006958</c:v>
                </c:pt>
                <c:pt idx="6076">
                  <c:v>607.6000000000696</c:v>
                </c:pt>
                <c:pt idx="6077">
                  <c:v>607.70000000006962</c:v>
                </c:pt>
                <c:pt idx="6078">
                  <c:v>607.80000000006964</c:v>
                </c:pt>
                <c:pt idx="6079">
                  <c:v>607.90000000006967</c:v>
                </c:pt>
                <c:pt idx="6080">
                  <c:v>608.00000000006969</c:v>
                </c:pt>
                <c:pt idx="6081">
                  <c:v>608.10000000006971</c:v>
                </c:pt>
                <c:pt idx="6082">
                  <c:v>608.20000000006974</c:v>
                </c:pt>
                <c:pt idx="6083">
                  <c:v>608.30000000006976</c:v>
                </c:pt>
                <c:pt idx="6084">
                  <c:v>608.40000000006978</c:v>
                </c:pt>
                <c:pt idx="6085">
                  <c:v>608.5000000000698</c:v>
                </c:pt>
                <c:pt idx="6086">
                  <c:v>608.60000000006983</c:v>
                </c:pt>
                <c:pt idx="6087">
                  <c:v>608.70000000006985</c:v>
                </c:pt>
                <c:pt idx="6088">
                  <c:v>608.80000000006987</c:v>
                </c:pt>
                <c:pt idx="6089">
                  <c:v>608.90000000006989</c:v>
                </c:pt>
                <c:pt idx="6090">
                  <c:v>609.00000000006992</c:v>
                </c:pt>
                <c:pt idx="6091">
                  <c:v>609.10000000006994</c:v>
                </c:pt>
                <c:pt idx="6092">
                  <c:v>609.20000000006996</c:v>
                </c:pt>
                <c:pt idx="6093">
                  <c:v>609.30000000006999</c:v>
                </c:pt>
                <c:pt idx="6094">
                  <c:v>609.40000000007001</c:v>
                </c:pt>
                <c:pt idx="6095">
                  <c:v>609.50000000007003</c:v>
                </c:pt>
                <c:pt idx="6096">
                  <c:v>609.60000000007005</c:v>
                </c:pt>
                <c:pt idx="6097">
                  <c:v>609.70000000007008</c:v>
                </c:pt>
                <c:pt idx="6098">
                  <c:v>609.8000000000701</c:v>
                </c:pt>
                <c:pt idx="6099">
                  <c:v>609.90000000007012</c:v>
                </c:pt>
                <c:pt idx="6100">
                  <c:v>610.00000000007014</c:v>
                </c:pt>
                <c:pt idx="6101">
                  <c:v>610.10000000007017</c:v>
                </c:pt>
                <c:pt idx="6102">
                  <c:v>610.20000000007019</c:v>
                </c:pt>
                <c:pt idx="6103">
                  <c:v>610.30000000007021</c:v>
                </c:pt>
                <c:pt idx="6104">
                  <c:v>610.40000000007024</c:v>
                </c:pt>
                <c:pt idx="6105">
                  <c:v>610.50000000007026</c:v>
                </c:pt>
                <c:pt idx="6106">
                  <c:v>610.60000000007028</c:v>
                </c:pt>
                <c:pt idx="6107">
                  <c:v>610.7000000000703</c:v>
                </c:pt>
                <c:pt idx="6108">
                  <c:v>610.80000000007033</c:v>
                </c:pt>
                <c:pt idx="6109">
                  <c:v>610.90000000007035</c:v>
                </c:pt>
                <c:pt idx="6110">
                  <c:v>611.00000000007037</c:v>
                </c:pt>
                <c:pt idx="6111">
                  <c:v>611.10000000007039</c:v>
                </c:pt>
                <c:pt idx="6112">
                  <c:v>611.20000000007042</c:v>
                </c:pt>
                <c:pt idx="6113">
                  <c:v>611.30000000007044</c:v>
                </c:pt>
                <c:pt idx="6114">
                  <c:v>611.40000000007046</c:v>
                </c:pt>
                <c:pt idx="6115">
                  <c:v>611.50000000007049</c:v>
                </c:pt>
                <c:pt idx="6116">
                  <c:v>611.60000000007051</c:v>
                </c:pt>
                <c:pt idx="6117">
                  <c:v>611.70000000007053</c:v>
                </c:pt>
                <c:pt idx="6118">
                  <c:v>611.80000000007055</c:v>
                </c:pt>
                <c:pt idx="6119">
                  <c:v>611.90000000007058</c:v>
                </c:pt>
                <c:pt idx="6120">
                  <c:v>612.0000000000706</c:v>
                </c:pt>
                <c:pt idx="6121">
                  <c:v>612.10000000007062</c:v>
                </c:pt>
                <c:pt idx="6122">
                  <c:v>612.20000000007065</c:v>
                </c:pt>
                <c:pt idx="6123">
                  <c:v>612.30000000007067</c:v>
                </c:pt>
                <c:pt idx="6124">
                  <c:v>612.40000000007069</c:v>
                </c:pt>
                <c:pt idx="6125">
                  <c:v>612.50000000007071</c:v>
                </c:pt>
                <c:pt idx="6126">
                  <c:v>612.60000000007074</c:v>
                </c:pt>
                <c:pt idx="6127">
                  <c:v>612.70000000007076</c:v>
                </c:pt>
                <c:pt idx="6128">
                  <c:v>612.80000000007078</c:v>
                </c:pt>
                <c:pt idx="6129">
                  <c:v>612.9000000000708</c:v>
                </c:pt>
                <c:pt idx="6130">
                  <c:v>613.00000000007083</c:v>
                </c:pt>
                <c:pt idx="6131">
                  <c:v>613.10000000007085</c:v>
                </c:pt>
                <c:pt idx="6132">
                  <c:v>613.20000000007087</c:v>
                </c:pt>
                <c:pt idx="6133">
                  <c:v>613.3000000000709</c:v>
                </c:pt>
                <c:pt idx="6134">
                  <c:v>613.40000000007092</c:v>
                </c:pt>
                <c:pt idx="6135">
                  <c:v>613.50000000007094</c:v>
                </c:pt>
                <c:pt idx="6136">
                  <c:v>613.60000000007096</c:v>
                </c:pt>
                <c:pt idx="6137">
                  <c:v>613.70000000007099</c:v>
                </c:pt>
                <c:pt idx="6138">
                  <c:v>613.80000000007101</c:v>
                </c:pt>
                <c:pt idx="6139">
                  <c:v>613.90000000007103</c:v>
                </c:pt>
                <c:pt idx="6140">
                  <c:v>614.00000000007105</c:v>
                </c:pt>
                <c:pt idx="6141">
                  <c:v>614.10000000007108</c:v>
                </c:pt>
                <c:pt idx="6142">
                  <c:v>614.2000000000711</c:v>
                </c:pt>
                <c:pt idx="6143">
                  <c:v>614.30000000007112</c:v>
                </c:pt>
                <c:pt idx="6144">
                  <c:v>614.40000000007115</c:v>
                </c:pt>
                <c:pt idx="6145">
                  <c:v>614.50000000007117</c:v>
                </c:pt>
                <c:pt idx="6146">
                  <c:v>614.60000000007119</c:v>
                </c:pt>
                <c:pt idx="6147">
                  <c:v>614.70000000007121</c:v>
                </c:pt>
                <c:pt idx="6148">
                  <c:v>614.80000000007124</c:v>
                </c:pt>
                <c:pt idx="6149">
                  <c:v>614.90000000007126</c:v>
                </c:pt>
                <c:pt idx="6150">
                  <c:v>615.00000000007128</c:v>
                </c:pt>
                <c:pt idx="6151">
                  <c:v>615.1000000000713</c:v>
                </c:pt>
                <c:pt idx="6152">
                  <c:v>615.20000000007133</c:v>
                </c:pt>
                <c:pt idx="6153">
                  <c:v>615.30000000007135</c:v>
                </c:pt>
                <c:pt idx="6154">
                  <c:v>615.40000000007137</c:v>
                </c:pt>
                <c:pt idx="6155">
                  <c:v>615.5000000000714</c:v>
                </c:pt>
                <c:pt idx="6156">
                  <c:v>615.60000000007142</c:v>
                </c:pt>
                <c:pt idx="6157">
                  <c:v>615.70000000007144</c:v>
                </c:pt>
                <c:pt idx="6158">
                  <c:v>615.80000000007146</c:v>
                </c:pt>
                <c:pt idx="6159">
                  <c:v>615.90000000007149</c:v>
                </c:pt>
                <c:pt idx="6160">
                  <c:v>616.00000000007151</c:v>
                </c:pt>
                <c:pt idx="6161">
                  <c:v>616.10000000007153</c:v>
                </c:pt>
                <c:pt idx="6162">
                  <c:v>616.20000000007155</c:v>
                </c:pt>
                <c:pt idx="6163">
                  <c:v>616.30000000007158</c:v>
                </c:pt>
                <c:pt idx="6164">
                  <c:v>616.4000000000716</c:v>
                </c:pt>
                <c:pt idx="6165">
                  <c:v>616.50000000007162</c:v>
                </c:pt>
                <c:pt idx="6166">
                  <c:v>616.60000000007165</c:v>
                </c:pt>
                <c:pt idx="6167">
                  <c:v>616.70000000007167</c:v>
                </c:pt>
                <c:pt idx="6168">
                  <c:v>616.80000000007169</c:v>
                </c:pt>
                <c:pt idx="6169">
                  <c:v>616.90000000007171</c:v>
                </c:pt>
                <c:pt idx="6170">
                  <c:v>617.00000000007174</c:v>
                </c:pt>
                <c:pt idx="6171">
                  <c:v>617.10000000007176</c:v>
                </c:pt>
                <c:pt idx="6172">
                  <c:v>617.20000000007178</c:v>
                </c:pt>
                <c:pt idx="6173">
                  <c:v>617.3000000000718</c:v>
                </c:pt>
                <c:pt idx="6174">
                  <c:v>617.40000000007183</c:v>
                </c:pt>
                <c:pt idx="6175">
                  <c:v>617.50000000007185</c:v>
                </c:pt>
                <c:pt idx="6176">
                  <c:v>617.60000000007187</c:v>
                </c:pt>
                <c:pt idx="6177">
                  <c:v>617.7000000000719</c:v>
                </c:pt>
                <c:pt idx="6178">
                  <c:v>617.80000000007192</c:v>
                </c:pt>
                <c:pt idx="6179">
                  <c:v>617.90000000007194</c:v>
                </c:pt>
                <c:pt idx="6180">
                  <c:v>618.00000000007196</c:v>
                </c:pt>
                <c:pt idx="6181">
                  <c:v>618.10000000007199</c:v>
                </c:pt>
                <c:pt idx="6182">
                  <c:v>618.20000000007201</c:v>
                </c:pt>
                <c:pt idx="6183">
                  <c:v>618.30000000007203</c:v>
                </c:pt>
                <c:pt idx="6184">
                  <c:v>618.40000000007205</c:v>
                </c:pt>
                <c:pt idx="6185">
                  <c:v>618.50000000007208</c:v>
                </c:pt>
                <c:pt idx="6186">
                  <c:v>618.6000000000721</c:v>
                </c:pt>
                <c:pt idx="6187">
                  <c:v>618.70000000007212</c:v>
                </c:pt>
                <c:pt idx="6188">
                  <c:v>618.80000000007215</c:v>
                </c:pt>
                <c:pt idx="6189">
                  <c:v>618.90000000007217</c:v>
                </c:pt>
                <c:pt idx="6190">
                  <c:v>619.00000000007219</c:v>
                </c:pt>
                <c:pt idx="6191">
                  <c:v>619.10000000007221</c:v>
                </c:pt>
                <c:pt idx="6192">
                  <c:v>619.20000000007224</c:v>
                </c:pt>
                <c:pt idx="6193">
                  <c:v>619.30000000007226</c:v>
                </c:pt>
                <c:pt idx="6194">
                  <c:v>619.40000000007228</c:v>
                </c:pt>
                <c:pt idx="6195">
                  <c:v>619.5000000000723</c:v>
                </c:pt>
                <c:pt idx="6196">
                  <c:v>619.60000000007233</c:v>
                </c:pt>
                <c:pt idx="6197">
                  <c:v>619.70000000007235</c:v>
                </c:pt>
                <c:pt idx="6198">
                  <c:v>619.80000000007237</c:v>
                </c:pt>
                <c:pt idx="6199">
                  <c:v>619.9000000000724</c:v>
                </c:pt>
                <c:pt idx="6200">
                  <c:v>620.00000000007242</c:v>
                </c:pt>
                <c:pt idx="6201">
                  <c:v>620.10000000007244</c:v>
                </c:pt>
                <c:pt idx="6202">
                  <c:v>620.20000000007246</c:v>
                </c:pt>
                <c:pt idx="6203">
                  <c:v>620.30000000007249</c:v>
                </c:pt>
                <c:pt idx="6204">
                  <c:v>620.40000000007251</c:v>
                </c:pt>
                <c:pt idx="6205">
                  <c:v>620.50000000007253</c:v>
                </c:pt>
                <c:pt idx="6206">
                  <c:v>620.60000000007255</c:v>
                </c:pt>
                <c:pt idx="6207">
                  <c:v>620.70000000007258</c:v>
                </c:pt>
                <c:pt idx="6208">
                  <c:v>620.8000000000726</c:v>
                </c:pt>
                <c:pt idx="6209">
                  <c:v>620.90000000007262</c:v>
                </c:pt>
                <c:pt idx="6210">
                  <c:v>621.00000000007265</c:v>
                </c:pt>
                <c:pt idx="6211">
                  <c:v>621.10000000007267</c:v>
                </c:pt>
                <c:pt idx="6212">
                  <c:v>621.20000000007269</c:v>
                </c:pt>
                <c:pt idx="6213">
                  <c:v>621.30000000007271</c:v>
                </c:pt>
                <c:pt idx="6214">
                  <c:v>621.40000000007274</c:v>
                </c:pt>
                <c:pt idx="6215">
                  <c:v>621.50000000007276</c:v>
                </c:pt>
                <c:pt idx="6216">
                  <c:v>621.60000000007278</c:v>
                </c:pt>
                <c:pt idx="6217">
                  <c:v>621.70000000007281</c:v>
                </c:pt>
                <c:pt idx="6218">
                  <c:v>621.80000000007283</c:v>
                </c:pt>
                <c:pt idx="6219">
                  <c:v>621.90000000007285</c:v>
                </c:pt>
                <c:pt idx="6220">
                  <c:v>622.00000000007287</c:v>
                </c:pt>
                <c:pt idx="6221">
                  <c:v>622.1000000000729</c:v>
                </c:pt>
                <c:pt idx="6222">
                  <c:v>622.20000000007292</c:v>
                </c:pt>
                <c:pt idx="6223">
                  <c:v>622.30000000007294</c:v>
                </c:pt>
                <c:pt idx="6224">
                  <c:v>622.40000000007296</c:v>
                </c:pt>
                <c:pt idx="6225">
                  <c:v>622.50000000007299</c:v>
                </c:pt>
                <c:pt idx="6226">
                  <c:v>622.60000000007301</c:v>
                </c:pt>
                <c:pt idx="6227">
                  <c:v>622.70000000007303</c:v>
                </c:pt>
                <c:pt idx="6228">
                  <c:v>622.80000000007306</c:v>
                </c:pt>
                <c:pt idx="6229">
                  <c:v>622.90000000007308</c:v>
                </c:pt>
                <c:pt idx="6230">
                  <c:v>623.0000000000731</c:v>
                </c:pt>
                <c:pt idx="6231">
                  <c:v>623.10000000007312</c:v>
                </c:pt>
                <c:pt idx="6232">
                  <c:v>623.20000000007315</c:v>
                </c:pt>
                <c:pt idx="6233">
                  <c:v>623.30000000007317</c:v>
                </c:pt>
                <c:pt idx="6234">
                  <c:v>623.40000000007319</c:v>
                </c:pt>
                <c:pt idx="6235">
                  <c:v>623.50000000007321</c:v>
                </c:pt>
                <c:pt idx="6236">
                  <c:v>623.60000000007324</c:v>
                </c:pt>
                <c:pt idx="6237">
                  <c:v>623.70000000007326</c:v>
                </c:pt>
                <c:pt idx="6238">
                  <c:v>623.80000000007328</c:v>
                </c:pt>
                <c:pt idx="6239">
                  <c:v>623.90000000007331</c:v>
                </c:pt>
                <c:pt idx="6240">
                  <c:v>624.00000000007333</c:v>
                </c:pt>
                <c:pt idx="6241">
                  <c:v>624.10000000007335</c:v>
                </c:pt>
                <c:pt idx="6242">
                  <c:v>624.20000000007337</c:v>
                </c:pt>
                <c:pt idx="6243">
                  <c:v>624.3000000000734</c:v>
                </c:pt>
                <c:pt idx="6244">
                  <c:v>624.40000000007342</c:v>
                </c:pt>
                <c:pt idx="6245">
                  <c:v>624.50000000007344</c:v>
                </c:pt>
                <c:pt idx="6246">
                  <c:v>624.60000000007346</c:v>
                </c:pt>
                <c:pt idx="6247">
                  <c:v>624.70000000007349</c:v>
                </c:pt>
                <c:pt idx="6248">
                  <c:v>624.80000000007351</c:v>
                </c:pt>
                <c:pt idx="6249">
                  <c:v>624.90000000007353</c:v>
                </c:pt>
                <c:pt idx="6250">
                  <c:v>625.00000000007356</c:v>
                </c:pt>
                <c:pt idx="6251">
                  <c:v>625.10000000007358</c:v>
                </c:pt>
                <c:pt idx="6252">
                  <c:v>625.2000000000736</c:v>
                </c:pt>
                <c:pt idx="6253">
                  <c:v>625.30000000007362</c:v>
                </c:pt>
                <c:pt idx="6254">
                  <c:v>625.40000000007365</c:v>
                </c:pt>
                <c:pt idx="6255">
                  <c:v>625.50000000007367</c:v>
                </c:pt>
                <c:pt idx="6256">
                  <c:v>625.60000000007369</c:v>
                </c:pt>
                <c:pt idx="6257">
                  <c:v>625.70000000007371</c:v>
                </c:pt>
                <c:pt idx="6258">
                  <c:v>625.80000000007374</c:v>
                </c:pt>
                <c:pt idx="6259">
                  <c:v>625.90000000007376</c:v>
                </c:pt>
                <c:pt idx="6260">
                  <c:v>626.00000000007378</c:v>
                </c:pt>
                <c:pt idx="6261">
                  <c:v>626.10000000007381</c:v>
                </c:pt>
                <c:pt idx="6262">
                  <c:v>626.20000000007383</c:v>
                </c:pt>
                <c:pt idx="6263">
                  <c:v>626.30000000007385</c:v>
                </c:pt>
                <c:pt idx="6264">
                  <c:v>626.40000000007387</c:v>
                </c:pt>
                <c:pt idx="6265">
                  <c:v>626.5000000000739</c:v>
                </c:pt>
                <c:pt idx="6266">
                  <c:v>626.60000000007392</c:v>
                </c:pt>
                <c:pt idx="6267">
                  <c:v>626.70000000007394</c:v>
                </c:pt>
                <c:pt idx="6268">
                  <c:v>626.80000000007396</c:v>
                </c:pt>
                <c:pt idx="6269">
                  <c:v>626.90000000007399</c:v>
                </c:pt>
                <c:pt idx="6270">
                  <c:v>627.00000000007401</c:v>
                </c:pt>
                <c:pt idx="6271">
                  <c:v>627.10000000007403</c:v>
                </c:pt>
                <c:pt idx="6272">
                  <c:v>627.20000000007406</c:v>
                </c:pt>
                <c:pt idx="6273">
                  <c:v>627.30000000007408</c:v>
                </c:pt>
                <c:pt idx="6274">
                  <c:v>627.4000000000741</c:v>
                </c:pt>
                <c:pt idx="6275">
                  <c:v>627.50000000007412</c:v>
                </c:pt>
                <c:pt idx="6276">
                  <c:v>627.60000000007415</c:v>
                </c:pt>
                <c:pt idx="6277">
                  <c:v>627.70000000007417</c:v>
                </c:pt>
                <c:pt idx="6278">
                  <c:v>627.80000000007419</c:v>
                </c:pt>
                <c:pt idx="6279">
                  <c:v>627.90000000007421</c:v>
                </c:pt>
                <c:pt idx="6280">
                  <c:v>628.00000000007424</c:v>
                </c:pt>
                <c:pt idx="6281">
                  <c:v>628.10000000007426</c:v>
                </c:pt>
                <c:pt idx="6282">
                  <c:v>628.20000000007428</c:v>
                </c:pt>
                <c:pt idx="6283">
                  <c:v>628.30000000007431</c:v>
                </c:pt>
                <c:pt idx="6284">
                  <c:v>628.40000000007433</c:v>
                </c:pt>
                <c:pt idx="6285">
                  <c:v>628.50000000007435</c:v>
                </c:pt>
                <c:pt idx="6286">
                  <c:v>628.60000000007437</c:v>
                </c:pt>
                <c:pt idx="6287">
                  <c:v>628.7000000000744</c:v>
                </c:pt>
                <c:pt idx="6288">
                  <c:v>628.80000000007442</c:v>
                </c:pt>
                <c:pt idx="6289">
                  <c:v>628.90000000007444</c:v>
                </c:pt>
                <c:pt idx="6290">
                  <c:v>629.00000000007446</c:v>
                </c:pt>
                <c:pt idx="6291">
                  <c:v>629.10000000007449</c:v>
                </c:pt>
                <c:pt idx="6292">
                  <c:v>629.20000000007451</c:v>
                </c:pt>
                <c:pt idx="6293">
                  <c:v>629.30000000007453</c:v>
                </c:pt>
                <c:pt idx="6294">
                  <c:v>629.40000000007456</c:v>
                </c:pt>
                <c:pt idx="6295">
                  <c:v>629.50000000007458</c:v>
                </c:pt>
                <c:pt idx="6296">
                  <c:v>629.6000000000746</c:v>
                </c:pt>
                <c:pt idx="6297">
                  <c:v>629.70000000007462</c:v>
                </c:pt>
                <c:pt idx="6298">
                  <c:v>629.80000000007465</c:v>
                </c:pt>
                <c:pt idx="6299">
                  <c:v>629.90000000007467</c:v>
                </c:pt>
                <c:pt idx="6300">
                  <c:v>630.00000000007469</c:v>
                </c:pt>
                <c:pt idx="6301">
                  <c:v>630.10000000007471</c:v>
                </c:pt>
                <c:pt idx="6302">
                  <c:v>630.20000000007474</c:v>
                </c:pt>
                <c:pt idx="6303">
                  <c:v>630.30000000007476</c:v>
                </c:pt>
                <c:pt idx="6304">
                  <c:v>630.40000000007478</c:v>
                </c:pt>
                <c:pt idx="6305">
                  <c:v>630.50000000007481</c:v>
                </c:pt>
                <c:pt idx="6306">
                  <c:v>630.60000000007483</c:v>
                </c:pt>
                <c:pt idx="6307">
                  <c:v>630.70000000007485</c:v>
                </c:pt>
                <c:pt idx="6308">
                  <c:v>630.80000000007487</c:v>
                </c:pt>
                <c:pt idx="6309">
                  <c:v>630.9000000000749</c:v>
                </c:pt>
                <c:pt idx="6310">
                  <c:v>631.00000000007492</c:v>
                </c:pt>
                <c:pt idx="6311">
                  <c:v>631.10000000007494</c:v>
                </c:pt>
                <c:pt idx="6312">
                  <c:v>631.20000000007497</c:v>
                </c:pt>
                <c:pt idx="6313">
                  <c:v>631.30000000007499</c:v>
                </c:pt>
                <c:pt idx="6314">
                  <c:v>631.40000000007501</c:v>
                </c:pt>
                <c:pt idx="6315">
                  <c:v>631.50000000007503</c:v>
                </c:pt>
                <c:pt idx="6316">
                  <c:v>631.60000000007506</c:v>
                </c:pt>
                <c:pt idx="6317">
                  <c:v>631.70000000007508</c:v>
                </c:pt>
                <c:pt idx="6318">
                  <c:v>631.8000000000751</c:v>
                </c:pt>
                <c:pt idx="6319">
                  <c:v>631.90000000007512</c:v>
                </c:pt>
                <c:pt idx="6320">
                  <c:v>632.00000000007515</c:v>
                </c:pt>
                <c:pt idx="6321">
                  <c:v>632.10000000007517</c:v>
                </c:pt>
                <c:pt idx="6322">
                  <c:v>632.20000000007519</c:v>
                </c:pt>
                <c:pt idx="6323">
                  <c:v>632.30000000007522</c:v>
                </c:pt>
                <c:pt idx="6324">
                  <c:v>632.40000000007524</c:v>
                </c:pt>
                <c:pt idx="6325">
                  <c:v>632.50000000007526</c:v>
                </c:pt>
                <c:pt idx="6326">
                  <c:v>632.60000000007528</c:v>
                </c:pt>
                <c:pt idx="6327">
                  <c:v>632.70000000007531</c:v>
                </c:pt>
                <c:pt idx="6328">
                  <c:v>632.80000000007533</c:v>
                </c:pt>
                <c:pt idx="6329">
                  <c:v>632.90000000007535</c:v>
                </c:pt>
                <c:pt idx="6330">
                  <c:v>633.00000000007537</c:v>
                </c:pt>
                <c:pt idx="6331">
                  <c:v>633.1000000000754</c:v>
                </c:pt>
                <c:pt idx="6332">
                  <c:v>633.20000000007542</c:v>
                </c:pt>
                <c:pt idx="6333">
                  <c:v>633.30000000007544</c:v>
                </c:pt>
                <c:pt idx="6334">
                  <c:v>633.40000000007547</c:v>
                </c:pt>
                <c:pt idx="6335">
                  <c:v>633.50000000007549</c:v>
                </c:pt>
                <c:pt idx="6336">
                  <c:v>633.60000000007551</c:v>
                </c:pt>
                <c:pt idx="6337">
                  <c:v>633.70000000007553</c:v>
                </c:pt>
                <c:pt idx="6338">
                  <c:v>633.80000000007556</c:v>
                </c:pt>
                <c:pt idx="6339">
                  <c:v>633.90000000007558</c:v>
                </c:pt>
                <c:pt idx="6340">
                  <c:v>634.0000000000756</c:v>
                </c:pt>
                <c:pt idx="6341">
                  <c:v>634.10000000007562</c:v>
                </c:pt>
                <c:pt idx="6342">
                  <c:v>634.20000000007565</c:v>
                </c:pt>
                <c:pt idx="6343">
                  <c:v>634.30000000007567</c:v>
                </c:pt>
                <c:pt idx="6344">
                  <c:v>634.40000000007569</c:v>
                </c:pt>
                <c:pt idx="6345">
                  <c:v>634.50000000007572</c:v>
                </c:pt>
                <c:pt idx="6346">
                  <c:v>634.60000000007574</c:v>
                </c:pt>
                <c:pt idx="6347">
                  <c:v>634.70000000007576</c:v>
                </c:pt>
                <c:pt idx="6348">
                  <c:v>634.80000000007578</c:v>
                </c:pt>
                <c:pt idx="6349">
                  <c:v>634.90000000007581</c:v>
                </c:pt>
                <c:pt idx="6350">
                  <c:v>635.00000000007583</c:v>
                </c:pt>
                <c:pt idx="6351">
                  <c:v>635.10000000007585</c:v>
                </c:pt>
                <c:pt idx="6352">
                  <c:v>635.20000000007587</c:v>
                </c:pt>
                <c:pt idx="6353">
                  <c:v>635.3000000000759</c:v>
                </c:pt>
                <c:pt idx="6354">
                  <c:v>635.40000000007592</c:v>
                </c:pt>
                <c:pt idx="6355">
                  <c:v>635.50000000007594</c:v>
                </c:pt>
                <c:pt idx="6356">
                  <c:v>635.60000000007597</c:v>
                </c:pt>
                <c:pt idx="6357">
                  <c:v>635.70000000007599</c:v>
                </c:pt>
                <c:pt idx="6358">
                  <c:v>635.80000000007601</c:v>
                </c:pt>
                <c:pt idx="6359">
                  <c:v>635.90000000007603</c:v>
                </c:pt>
                <c:pt idx="6360">
                  <c:v>636.00000000007606</c:v>
                </c:pt>
                <c:pt idx="6361">
                  <c:v>636.10000000007608</c:v>
                </c:pt>
                <c:pt idx="6362">
                  <c:v>636.2000000000761</c:v>
                </c:pt>
                <c:pt idx="6363">
                  <c:v>636.30000000007612</c:v>
                </c:pt>
                <c:pt idx="6364">
                  <c:v>636.40000000007615</c:v>
                </c:pt>
                <c:pt idx="6365">
                  <c:v>636.50000000007617</c:v>
                </c:pt>
                <c:pt idx="6366">
                  <c:v>636.60000000007619</c:v>
                </c:pt>
                <c:pt idx="6367">
                  <c:v>636.70000000007622</c:v>
                </c:pt>
                <c:pt idx="6368">
                  <c:v>636.80000000007624</c:v>
                </c:pt>
                <c:pt idx="6369">
                  <c:v>636.90000000007626</c:v>
                </c:pt>
                <c:pt idx="6370">
                  <c:v>637.00000000007628</c:v>
                </c:pt>
                <c:pt idx="6371">
                  <c:v>637.10000000007631</c:v>
                </c:pt>
                <c:pt idx="6372">
                  <c:v>637.20000000007633</c:v>
                </c:pt>
                <c:pt idx="6373">
                  <c:v>637.30000000007635</c:v>
                </c:pt>
                <c:pt idx="6374">
                  <c:v>637.40000000007637</c:v>
                </c:pt>
                <c:pt idx="6375">
                  <c:v>637.5000000000764</c:v>
                </c:pt>
                <c:pt idx="6376">
                  <c:v>637.60000000007642</c:v>
                </c:pt>
                <c:pt idx="6377">
                  <c:v>637.70000000007644</c:v>
                </c:pt>
                <c:pt idx="6378">
                  <c:v>637.80000000007647</c:v>
                </c:pt>
                <c:pt idx="6379">
                  <c:v>637.90000000007649</c:v>
                </c:pt>
                <c:pt idx="6380">
                  <c:v>638.00000000007651</c:v>
                </c:pt>
                <c:pt idx="6381">
                  <c:v>638.10000000007653</c:v>
                </c:pt>
                <c:pt idx="6382">
                  <c:v>638.20000000007656</c:v>
                </c:pt>
                <c:pt idx="6383">
                  <c:v>638.30000000007658</c:v>
                </c:pt>
                <c:pt idx="6384">
                  <c:v>638.4000000000766</c:v>
                </c:pt>
                <c:pt idx="6385">
                  <c:v>638.50000000007662</c:v>
                </c:pt>
                <c:pt idx="6386">
                  <c:v>638.60000000007665</c:v>
                </c:pt>
                <c:pt idx="6387">
                  <c:v>638.70000000007667</c:v>
                </c:pt>
                <c:pt idx="6388">
                  <c:v>638.80000000007669</c:v>
                </c:pt>
                <c:pt idx="6389">
                  <c:v>638.90000000007672</c:v>
                </c:pt>
                <c:pt idx="6390">
                  <c:v>639.00000000007674</c:v>
                </c:pt>
                <c:pt idx="6391">
                  <c:v>639.10000000007676</c:v>
                </c:pt>
                <c:pt idx="6392">
                  <c:v>639.20000000007678</c:v>
                </c:pt>
                <c:pt idx="6393">
                  <c:v>639.30000000007681</c:v>
                </c:pt>
                <c:pt idx="6394">
                  <c:v>639.40000000007683</c:v>
                </c:pt>
                <c:pt idx="6395">
                  <c:v>639.50000000007685</c:v>
                </c:pt>
                <c:pt idx="6396">
                  <c:v>639.60000000007688</c:v>
                </c:pt>
                <c:pt idx="6397">
                  <c:v>639.7000000000769</c:v>
                </c:pt>
                <c:pt idx="6398">
                  <c:v>639.80000000007692</c:v>
                </c:pt>
                <c:pt idx="6399">
                  <c:v>639.90000000007694</c:v>
                </c:pt>
                <c:pt idx="6400">
                  <c:v>640.00000000007697</c:v>
                </c:pt>
                <c:pt idx="6401">
                  <c:v>640.10000000007699</c:v>
                </c:pt>
                <c:pt idx="6402">
                  <c:v>640.20000000007701</c:v>
                </c:pt>
                <c:pt idx="6403">
                  <c:v>640.30000000007703</c:v>
                </c:pt>
                <c:pt idx="6404">
                  <c:v>640.40000000007706</c:v>
                </c:pt>
                <c:pt idx="6405">
                  <c:v>640.50000000007708</c:v>
                </c:pt>
                <c:pt idx="6406">
                  <c:v>640.6000000000771</c:v>
                </c:pt>
                <c:pt idx="6407">
                  <c:v>640.70000000007713</c:v>
                </c:pt>
                <c:pt idx="6408">
                  <c:v>640.80000000007715</c:v>
                </c:pt>
                <c:pt idx="6409">
                  <c:v>640.90000000007717</c:v>
                </c:pt>
                <c:pt idx="6410">
                  <c:v>641.00000000007719</c:v>
                </c:pt>
                <c:pt idx="6411">
                  <c:v>641.10000000007722</c:v>
                </c:pt>
                <c:pt idx="6412">
                  <c:v>641.20000000007724</c:v>
                </c:pt>
                <c:pt idx="6413">
                  <c:v>641.30000000007726</c:v>
                </c:pt>
                <c:pt idx="6414">
                  <c:v>641.40000000007728</c:v>
                </c:pt>
                <c:pt idx="6415">
                  <c:v>641.50000000007731</c:v>
                </c:pt>
                <c:pt idx="6416">
                  <c:v>641.60000000007733</c:v>
                </c:pt>
                <c:pt idx="6417">
                  <c:v>641.70000000007735</c:v>
                </c:pt>
                <c:pt idx="6418">
                  <c:v>641.80000000007738</c:v>
                </c:pt>
                <c:pt idx="6419">
                  <c:v>641.9000000000774</c:v>
                </c:pt>
                <c:pt idx="6420">
                  <c:v>642.00000000007742</c:v>
                </c:pt>
                <c:pt idx="6421">
                  <c:v>642.10000000007744</c:v>
                </c:pt>
                <c:pt idx="6422">
                  <c:v>642.20000000007747</c:v>
                </c:pt>
                <c:pt idx="6423">
                  <c:v>642.30000000007749</c:v>
                </c:pt>
                <c:pt idx="6424">
                  <c:v>642.40000000007751</c:v>
                </c:pt>
                <c:pt idx="6425">
                  <c:v>642.50000000007753</c:v>
                </c:pt>
                <c:pt idx="6426">
                  <c:v>642.60000000007756</c:v>
                </c:pt>
                <c:pt idx="6427">
                  <c:v>642.70000000007758</c:v>
                </c:pt>
                <c:pt idx="6428">
                  <c:v>642.8000000000776</c:v>
                </c:pt>
                <c:pt idx="6429">
                  <c:v>642.90000000007763</c:v>
                </c:pt>
                <c:pt idx="6430">
                  <c:v>643.00000000007765</c:v>
                </c:pt>
                <c:pt idx="6431">
                  <c:v>643.10000000007767</c:v>
                </c:pt>
                <c:pt idx="6432">
                  <c:v>643.20000000007769</c:v>
                </c:pt>
                <c:pt idx="6433">
                  <c:v>643.30000000007772</c:v>
                </c:pt>
                <c:pt idx="6434">
                  <c:v>643.40000000007774</c:v>
                </c:pt>
                <c:pt idx="6435">
                  <c:v>643.50000000007776</c:v>
                </c:pt>
                <c:pt idx="6436">
                  <c:v>643.60000000007778</c:v>
                </c:pt>
                <c:pt idx="6437">
                  <c:v>643.70000000007781</c:v>
                </c:pt>
                <c:pt idx="6438">
                  <c:v>643.80000000007783</c:v>
                </c:pt>
                <c:pt idx="6439">
                  <c:v>643.90000000007785</c:v>
                </c:pt>
                <c:pt idx="6440">
                  <c:v>644.00000000007788</c:v>
                </c:pt>
                <c:pt idx="6441">
                  <c:v>644.1000000000779</c:v>
                </c:pt>
                <c:pt idx="6442">
                  <c:v>644.20000000007792</c:v>
                </c:pt>
                <c:pt idx="6443">
                  <c:v>644.30000000007794</c:v>
                </c:pt>
                <c:pt idx="6444">
                  <c:v>644.40000000007797</c:v>
                </c:pt>
                <c:pt idx="6445">
                  <c:v>644.50000000007799</c:v>
                </c:pt>
                <c:pt idx="6446">
                  <c:v>644.60000000007801</c:v>
                </c:pt>
                <c:pt idx="6447">
                  <c:v>644.70000000007803</c:v>
                </c:pt>
                <c:pt idx="6448">
                  <c:v>644.80000000007806</c:v>
                </c:pt>
                <c:pt idx="6449">
                  <c:v>644.90000000007808</c:v>
                </c:pt>
                <c:pt idx="6450">
                  <c:v>645.0000000000781</c:v>
                </c:pt>
                <c:pt idx="6451">
                  <c:v>645.10000000007813</c:v>
                </c:pt>
                <c:pt idx="6452">
                  <c:v>645.20000000007815</c:v>
                </c:pt>
                <c:pt idx="6453">
                  <c:v>645.30000000007817</c:v>
                </c:pt>
                <c:pt idx="6454">
                  <c:v>645.40000000007819</c:v>
                </c:pt>
                <c:pt idx="6455">
                  <c:v>645.50000000007822</c:v>
                </c:pt>
                <c:pt idx="6456">
                  <c:v>645.60000000007824</c:v>
                </c:pt>
                <c:pt idx="6457">
                  <c:v>645.70000000007826</c:v>
                </c:pt>
                <c:pt idx="6458">
                  <c:v>645.80000000007828</c:v>
                </c:pt>
                <c:pt idx="6459">
                  <c:v>645.90000000007831</c:v>
                </c:pt>
                <c:pt idx="6460">
                  <c:v>646.00000000007833</c:v>
                </c:pt>
                <c:pt idx="6461">
                  <c:v>646.10000000007835</c:v>
                </c:pt>
                <c:pt idx="6462">
                  <c:v>646.20000000007838</c:v>
                </c:pt>
                <c:pt idx="6463">
                  <c:v>646.3000000000784</c:v>
                </c:pt>
                <c:pt idx="6464">
                  <c:v>646.40000000007842</c:v>
                </c:pt>
                <c:pt idx="6465">
                  <c:v>646.50000000007844</c:v>
                </c:pt>
                <c:pt idx="6466">
                  <c:v>646.60000000007847</c:v>
                </c:pt>
                <c:pt idx="6467">
                  <c:v>646.70000000007849</c:v>
                </c:pt>
                <c:pt idx="6468">
                  <c:v>646.80000000007851</c:v>
                </c:pt>
                <c:pt idx="6469">
                  <c:v>646.90000000007853</c:v>
                </c:pt>
                <c:pt idx="6470">
                  <c:v>647.00000000007856</c:v>
                </c:pt>
                <c:pt idx="6471">
                  <c:v>647.10000000007858</c:v>
                </c:pt>
                <c:pt idx="6472">
                  <c:v>647.2000000000786</c:v>
                </c:pt>
                <c:pt idx="6473">
                  <c:v>647.30000000007863</c:v>
                </c:pt>
                <c:pt idx="6474">
                  <c:v>647.40000000007865</c:v>
                </c:pt>
                <c:pt idx="6475">
                  <c:v>647.50000000007867</c:v>
                </c:pt>
                <c:pt idx="6476">
                  <c:v>647.60000000007869</c:v>
                </c:pt>
                <c:pt idx="6477">
                  <c:v>647.70000000007872</c:v>
                </c:pt>
                <c:pt idx="6478">
                  <c:v>647.80000000007874</c:v>
                </c:pt>
                <c:pt idx="6479">
                  <c:v>647.90000000007876</c:v>
                </c:pt>
                <c:pt idx="6480">
                  <c:v>648.00000000007878</c:v>
                </c:pt>
                <c:pt idx="6481">
                  <c:v>648.10000000007881</c:v>
                </c:pt>
                <c:pt idx="6482">
                  <c:v>648.20000000007883</c:v>
                </c:pt>
                <c:pt idx="6483">
                  <c:v>648.30000000007885</c:v>
                </c:pt>
                <c:pt idx="6484">
                  <c:v>648.40000000007888</c:v>
                </c:pt>
                <c:pt idx="6485">
                  <c:v>648.5000000000789</c:v>
                </c:pt>
                <c:pt idx="6486">
                  <c:v>648.60000000007892</c:v>
                </c:pt>
                <c:pt idx="6487">
                  <c:v>648.70000000007894</c:v>
                </c:pt>
                <c:pt idx="6488">
                  <c:v>648.80000000007897</c:v>
                </c:pt>
                <c:pt idx="6489">
                  <c:v>648.90000000007899</c:v>
                </c:pt>
                <c:pt idx="6490">
                  <c:v>649.00000000007901</c:v>
                </c:pt>
                <c:pt idx="6491">
                  <c:v>649.10000000007904</c:v>
                </c:pt>
                <c:pt idx="6492">
                  <c:v>649.20000000007906</c:v>
                </c:pt>
                <c:pt idx="6493">
                  <c:v>649.30000000007908</c:v>
                </c:pt>
                <c:pt idx="6494">
                  <c:v>649.4000000000791</c:v>
                </c:pt>
                <c:pt idx="6495">
                  <c:v>649.50000000007913</c:v>
                </c:pt>
                <c:pt idx="6496">
                  <c:v>649.60000000007915</c:v>
                </c:pt>
                <c:pt idx="6497">
                  <c:v>649.70000000007917</c:v>
                </c:pt>
                <c:pt idx="6498">
                  <c:v>649.80000000007919</c:v>
                </c:pt>
                <c:pt idx="6499">
                  <c:v>649.90000000007922</c:v>
                </c:pt>
                <c:pt idx="6500">
                  <c:v>650.00000000007924</c:v>
                </c:pt>
                <c:pt idx="6501">
                  <c:v>650.10000000007926</c:v>
                </c:pt>
                <c:pt idx="6502">
                  <c:v>650.20000000007929</c:v>
                </c:pt>
                <c:pt idx="6503">
                  <c:v>650.30000000007931</c:v>
                </c:pt>
                <c:pt idx="6504">
                  <c:v>650.40000000007933</c:v>
                </c:pt>
                <c:pt idx="6505">
                  <c:v>650.50000000007935</c:v>
                </c:pt>
                <c:pt idx="6506">
                  <c:v>650.60000000007938</c:v>
                </c:pt>
                <c:pt idx="6507">
                  <c:v>650.7000000000794</c:v>
                </c:pt>
                <c:pt idx="6508">
                  <c:v>650.80000000007942</c:v>
                </c:pt>
                <c:pt idx="6509">
                  <c:v>650.90000000007944</c:v>
                </c:pt>
                <c:pt idx="6510">
                  <c:v>651.00000000007947</c:v>
                </c:pt>
                <c:pt idx="6511">
                  <c:v>651.10000000007949</c:v>
                </c:pt>
                <c:pt idx="6512">
                  <c:v>651.20000000007951</c:v>
                </c:pt>
                <c:pt idx="6513">
                  <c:v>651.30000000007954</c:v>
                </c:pt>
                <c:pt idx="6514">
                  <c:v>651.40000000007956</c:v>
                </c:pt>
                <c:pt idx="6515">
                  <c:v>651.50000000007958</c:v>
                </c:pt>
                <c:pt idx="6516">
                  <c:v>651.6000000000796</c:v>
                </c:pt>
                <c:pt idx="6517">
                  <c:v>651.70000000007963</c:v>
                </c:pt>
                <c:pt idx="6518">
                  <c:v>651.80000000007965</c:v>
                </c:pt>
                <c:pt idx="6519">
                  <c:v>651.90000000007967</c:v>
                </c:pt>
                <c:pt idx="6520">
                  <c:v>652.00000000007969</c:v>
                </c:pt>
                <c:pt idx="6521">
                  <c:v>652.10000000007972</c:v>
                </c:pt>
                <c:pt idx="6522">
                  <c:v>652.20000000007974</c:v>
                </c:pt>
                <c:pt idx="6523">
                  <c:v>652.30000000007976</c:v>
                </c:pt>
                <c:pt idx="6524">
                  <c:v>652.40000000007979</c:v>
                </c:pt>
                <c:pt idx="6525">
                  <c:v>652.50000000007981</c:v>
                </c:pt>
                <c:pt idx="6526">
                  <c:v>652.60000000007983</c:v>
                </c:pt>
                <c:pt idx="6527">
                  <c:v>652.70000000007985</c:v>
                </c:pt>
                <c:pt idx="6528">
                  <c:v>652.80000000007988</c:v>
                </c:pt>
                <c:pt idx="6529">
                  <c:v>652.9000000000799</c:v>
                </c:pt>
                <c:pt idx="6530">
                  <c:v>653.00000000007992</c:v>
                </c:pt>
                <c:pt idx="6531">
                  <c:v>653.10000000007994</c:v>
                </c:pt>
                <c:pt idx="6532">
                  <c:v>653.20000000007997</c:v>
                </c:pt>
                <c:pt idx="6533">
                  <c:v>653.30000000007999</c:v>
                </c:pt>
                <c:pt idx="6534">
                  <c:v>653.40000000008001</c:v>
                </c:pt>
                <c:pt idx="6535">
                  <c:v>653.50000000008004</c:v>
                </c:pt>
                <c:pt idx="6536">
                  <c:v>653.60000000008006</c:v>
                </c:pt>
                <c:pt idx="6537">
                  <c:v>653.70000000008008</c:v>
                </c:pt>
                <c:pt idx="6538">
                  <c:v>653.8000000000801</c:v>
                </c:pt>
                <c:pt idx="6539">
                  <c:v>653.90000000008013</c:v>
                </c:pt>
                <c:pt idx="6540">
                  <c:v>654.00000000008015</c:v>
                </c:pt>
                <c:pt idx="6541">
                  <c:v>654.10000000008017</c:v>
                </c:pt>
                <c:pt idx="6542">
                  <c:v>654.20000000008019</c:v>
                </c:pt>
                <c:pt idx="6543">
                  <c:v>654.30000000008022</c:v>
                </c:pt>
                <c:pt idx="6544">
                  <c:v>654.40000000008024</c:v>
                </c:pt>
                <c:pt idx="6545">
                  <c:v>654.50000000008026</c:v>
                </c:pt>
                <c:pt idx="6546">
                  <c:v>654.60000000008029</c:v>
                </c:pt>
                <c:pt idx="6547">
                  <c:v>654.70000000008031</c:v>
                </c:pt>
                <c:pt idx="6548">
                  <c:v>654.80000000008033</c:v>
                </c:pt>
                <c:pt idx="6549">
                  <c:v>654.90000000008035</c:v>
                </c:pt>
                <c:pt idx="6550">
                  <c:v>655.00000000008038</c:v>
                </c:pt>
                <c:pt idx="6551">
                  <c:v>655.1000000000804</c:v>
                </c:pt>
                <c:pt idx="6552">
                  <c:v>655.20000000008042</c:v>
                </c:pt>
                <c:pt idx="6553">
                  <c:v>655.30000000008044</c:v>
                </c:pt>
                <c:pt idx="6554">
                  <c:v>655.40000000008047</c:v>
                </c:pt>
                <c:pt idx="6555">
                  <c:v>655.50000000008049</c:v>
                </c:pt>
                <c:pt idx="6556">
                  <c:v>655.60000000008051</c:v>
                </c:pt>
                <c:pt idx="6557">
                  <c:v>655.70000000008054</c:v>
                </c:pt>
                <c:pt idx="6558">
                  <c:v>655.80000000008056</c:v>
                </c:pt>
                <c:pt idx="6559">
                  <c:v>655.90000000008058</c:v>
                </c:pt>
                <c:pt idx="6560">
                  <c:v>656.0000000000806</c:v>
                </c:pt>
                <c:pt idx="6561">
                  <c:v>656.10000000008063</c:v>
                </c:pt>
                <c:pt idx="6562">
                  <c:v>656.20000000008065</c:v>
                </c:pt>
                <c:pt idx="6563">
                  <c:v>656.30000000008067</c:v>
                </c:pt>
                <c:pt idx="6564">
                  <c:v>656.40000000008069</c:v>
                </c:pt>
                <c:pt idx="6565">
                  <c:v>656.50000000008072</c:v>
                </c:pt>
                <c:pt idx="6566">
                  <c:v>656.60000000008074</c:v>
                </c:pt>
                <c:pt idx="6567">
                  <c:v>656.70000000008076</c:v>
                </c:pt>
                <c:pt idx="6568">
                  <c:v>656.80000000008079</c:v>
                </c:pt>
                <c:pt idx="6569">
                  <c:v>656.90000000008081</c:v>
                </c:pt>
                <c:pt idx="6570">
                  <c:v>657.00000000008083</c:v>
                </c:pt>
                <c:pt idx="6571">
                  <c:v>657.10000000008085</c:v>
                </c:pt>
                <c:pt idx="6572">
                  <c:v>657.20000000008088</c:v>
                </c:pt>
                <c:pt idx="6573">
                  <c:v>657.3000000000809</c:v>
                </c:pt>
                <c:pt idx="6574">
                  <c:v>657.40000000008092</c:v>
                </c:pt>
                <c:pt idx="6575">
                  <c:v>657.50000000008095</c:v>
                </c:pt>
                <c:pt idx="6576">
                  <c:v>657.60000000008097</c:v>
                </c:pt>
                <c:pt idx="6577">
                  <c:v>657.70000000008099</c:v>
                </c:pt>
                <c:pt idx="6578">
                  <c:v>657.80000000008101</c:v>
                </c:pt>
                <c:pt idx="6579">
                  <c:v>657.90000000008104</c:v>
                </c:pt>
                <c:pt idx="6580">
                  <c:v>658.00000000008106</c:v>
                </c:pt>
                <c:pt idx="6581">
                  <c:v>658.10000000008108</c:v>
                </c:pt>
                <c:pt idx="6582">
                  <c:v>658.2000000000811</c:v>
                </c:pt>
                <c:pt idx="6583">
                  <c:v>658.30000000008113</c:v>
                </c:pt>
                <c:pt idx="6584">
                  <c:v>658.40000000008115</c:v>
                </c:pt>
                <c:pt idx="6585">
                  <c:v>658.50000000008117</c:v>
                </c:pt>
                <c:pt idx="6586">
                  <c:v>658.6000000000812</c:v>
                </c:pt>
                <c:pt idx="6587">
                  <c:v>658.70000000008122</c:v>
                </c:pt>
                <c:pt idx="6588">
                  <c:v>658.80000000008124</c:v>
                </c:pt>
                <c:pt idx="6589">
                  <c:v>658.90000000008126</c:v>
                </c:pt>
                <c:pt idx="6590">
                  <c:v>659.00000000008129</c:v>
                </c:pt>
                <c:pt idx="6591">
                  <c:v>659.10000000008131</c:v>
                </c:pt>
                <c:pt idx="6592">
                  <c:v>659.20000000008133</c:v>
                </c:pt>
                <c:pt idx="6593">
                  <c:v>659.30000000008135</c:v>
                </c:pt>
                <c:pt idx="6594">
                  <c:v>659.40000000008138</c:v>
                </c:pt>
                <c:pt idx="6595">
                  <c:v>659.5000000000814</c:v>
                </c:pt>
                <c:pt idx="6596">
                  <c:v>659.60000000008142</c:v>
                </c:pt>
                <c:pt idx="6597">
                  <c:v>659.70000000008145</c:v>
                </c:pt>
                <c:pt idx="6598">
                  <c:v>659.80000000008147</c:v>
                </c:pt>
                <c:pt idx="6599">
                  <c:v>659.90000000008149</c:v>
                </c:pt>
                <c:pt idx="6600">
                  <c:v>660.00000000008151</c:v>
                </c:pt>
                <c:pt idx="6601">
                  <c:v>660.10000000008154</c:v>
                </c:pt>
                <c:pt idx="6602">
                  <c:v>660.20000000008156</c:v>
                </c:pt>
                <c:pt idx="6603">
                  <c:v>660.30000000008158</c:v>
                </c:pt>
                <c:pt idx="6604">
                  <c:v>660.4000000000816</c:v>
                </c:pt>
                <c:pt idx="6605">
                  <c:v>660.50000000008163</c:v>
                </c:pt>
                <c:pt idx="6606">
                  <c:v>660.60000000008165</c:v>
                </c:pt>
                <c:pt idx="6607">
                  <c:v>660.70000000008167</c:v>
                </c:pt>
                <c:pt idx="6608">
                  <c:v>660.8000000000817</c:v>
                </c:pt>
                <c:pt idx="6609">
                  <c:v>660.90000000008172</c:v>
                </c:pt>
                <c:pt idx="6610">
                  <c:v>661.00000000008174</c:v>
                </c:pt>
                <c:pt idx="6611">
                  <c:v>661.10000000008176</c:v>
                </c:pt>
                <c:pt idx="6612">
                  <c:v>661.20000000008179</c:v>
                </c:pt>
                <c:pt idx="6613">
                  <c:v>661.30000000008181</c:v>
                </c:pt>
                <c:pt idx="6614">
                  <c:v>661.40000000008183</c:v>
                </c:pt>
                <c:pt idx="6615">
                  <c:v>661.50000000008185</c:v>
                </c:pt>
                <c:pt idx="6616">
                  <c:v>661.60000000008188</c:v>
                </c:pt>
                <c:pt idx="6617">
                  <c:v>661.7000000000819</c:v>
                </c:pt>
                <c:pt idx="6618">
                  <c:v>661.80000000008192</c:v>
                </c:pt>
                <c:pt idx="6619">
                  <c:v>661.90000000008195</c:v>
                </c:pt>
                <c:pt idx="6620">
                  <c:v>662.00000000008197</c:v>
                </c:pt>
                <c:pt idx="6621">
                  <c:v>662.10000000008199</c:v>
                </c:pt>
                <c:pt idx="6622">
                  <c:v>662.20000000008201</c:v>
                </c:pt>
                <c:pt idx="6623">
                  <c:v>662.30000000008204</c:v>
                </c:pt>
                <c:pt idx="6624">
                  <c:v>662.40000000008206</c:v>
                </c:pt>
                <c:pt idx="6625">
                  <c:v>662.50000000008208</c:v>
                </c:pt>
                <c:pt idx="6626">
                  <c:v>662.6000000000821</c:v>
                </c:pt>
                <c:pt idx="6627">
                  <c:v>662.70000000008213</c:v>
                </c:pt>
                <c:pt idx="6628">
                  <c:v>662.80000000008215</c:v>
                </c:pt>
                <c:pt idx="6629">
                  <c:v>662.90000000008217</c:v>
                </c:pt>
                <c:pt idx="6630">
                  <c:v>663.0000000000822</c:v>
                </c:pt>
                <c:pt idx="6631">
                  <c:v>663.10000000008222</c:v>
                </c:pt>
                <c:pt idx="6632">
                  <c:v>663.20000000008224</c:v>
                </c:pt>
                <c:pt idx="6633">
                  <c:v>663.30000000008226</c:v>
                </c:pt>
                <c:pt idx="6634">
                  <c:v>663.40000000008229</c:v>
                </c:pt>
                <c:pt idx="6635">
                  <c:v>663.50000000008231</c:v>
                </c:pt>
                <c:pt idx="6636">
                  <c:v>663.60000000008233</c:v>
                </c:pt>
                <c:pt idx="6637">
                  <c:v>663.70000000008235</c:v>
                </c:pt>
                <c:pt idx="6638">
                  <c:v>663.80000000008238</c:v>
                </c:pt>
                <c:pt idx="6639">
                  <c:v>663.9000000000824</c:v>
                </c:pt>
                <c:pt idx="6640">
                  <c:v>664.00000000008242</c:v>
                </c:pt>
                <c:pt idx="6641">
                  <c:v>664.10000000008245</c:v>
                </c:pt>
                <c:pt idx="6642">
                  <c:v>664.20000000008247</c:v>
                </c:pt>
                <c:pt idx="6643">
                  <c:v>664.30000000008249</c:v>
                </c:pt>
                <c:pt idx="6644">
                  <c:v>664.40000000008251</c:v>
                </c:pt>
                <c:pt idx="6645">
                  <c:v>664.50000000008254</c:v>
                </c:pt>
                <c:pt idx="6646">
                  <c:v>664.60000000008256</c:v>
                </c:pt>
                <c:pt idx="6647">
                  <c:v>664.70000000008258</c:v>
                </c:pt>
                <c:pt idx="6648">
                  <c:v>664.8000000000826</c:v>
                </c:pt>
                <c:pt idx="6649">
                  <c:v>664.90000000008263</c:v>
                </c:pt>
                <c:pt idx="6650">
                  <c:v>665.00000000008265</c:v>
                </c:pt>
                <c:pt idx="6651">
                  <c:v>665.10000000008267</c:v>
                </c:pt>
                <c:pt idx="6652">
                  <c:v>665.2000000000827</c:v>
                </c:pt>
                <c:pt idx="6653">
                  <c:v>665.30000000008272</c:v>
                </c:pt>
                <c:pt idx="6654">
                  <c:v>665.40000000008274</c:v>
                </c:pt>
                <c:pt idx="6655">
                  <c:v>665.50000000008276</c:v>
                </c:pt>
                <c:pt idx="6656">
                  <c:v>665.60000000008279</c:v>
                </c:pt>
                <c:pt idx="6657">
                  <c:v>665.70000000008281</c:v>
                </c:pt>
                <c:pt idx="6658">
                  <c:v>665.80000000008283</c:v>
                </c:pt>
                <c:pt idx="6659">
                  <c:v>665.90000000008285</c:v>
                </c:pt>
                <c:pt idx="6660">
                  <c:v>666.00000000008288</c:v>
                </c:pt>
                <c:pt idx="6661">
                  <c:v>666.1000000000829</c:v>
                </c:pt>
                <c:pt idx="6662">
                  <c:v>666.20000000008292</c:v>
                </c:pt>
                <c:pt idx="6663">
                  <c:v>666.30000000008295</c:v>
                </c:pt>
                <c:pt idx="6664">
                  <c:v>666.40000000008297</c:v>
                </c:pt>
                <c:pt idx="6665">
                  <c:v>666.50000000008299</c:v>
                </c:pt>
                <c:pt idx="6666">
                  <c:v>666.60000000008301</c:v>
                </c:pt>
                <c:pt idx="6667">
                  <c:v>666.70000000008304</c:v>
                </c:pt>
                <c:pt idx="6668">
                  <c:v>666.80000000008306</c:v>
                </c:pt>
                <c:pt idx="6669">
                  <c:v>666.90000000008308</c:v>
                </c:pt>
                <c:pt idx="6670">
                  <c:v>667.00000000008311</c:v>
                </c:pt>
                <c:pt idx="6671">
                  <c:v>667.10000000008313</c:v>
                </c:pt>
                <c:pt idx="6672">
                  <c:v>667.20000000008315</c:v>
                </c:pt>
                <c:pt idx="6673">
                  <c:v>667.30000000008317</c:v>
                </c:pt>
                <c:pt idx="6674">
                  <c:v>667.4000000000832</c:v>
                </c:pt>
                <c:pt idx="6675">
                  <c:v>667.50000000008322</c:v>
                </c:pt>
                <c:pt idx="6676">
                  <c:v>667.60000000008324</c:v>
                </c:pt>
                <c:pt idx="6677">
                  <c:v>667.70000000008326</c:v>
                </c:pt>
                <c:pt idx="6678">
                  <c:v>667.80000000008329</c:v>
                </c:pt>
                <c:pt idx="6679">
                  <c:v>667.90000000008331</c:v>
                </c:pt>
                <c:pt idx="6680">
                  <c:v>668.00000000008333</c:v>
                </c:pt>
                <c:pt idx="6681">
                  <c:v>668.10000000008336</c:v>
                </c:pt>
                <c:pt idx="6682">
                  <c:v>668.20000000008338</c:v>
                </c:pt>
                <c:pt idx="6683">
                  <c:v>668.3000000000834</c:v>
                </c:pt>
                <c:pt idx="6684">
                  <c:v>668.40000000008342</c:v>
                </c:pt>
                <c:pt idx="6685">
                  <c:v>668.50000000008345</c:v>
                </c:pt>
                <c:pt idx="6686">
                  <c:v>668.60000000008347</c:v>
                </c:pt>
                <c:pt idx="6687">
                  <c:v>668.70000000008349</c:v>
                </c:pt>
                <c:pt idx="6688">
                  <c:v>668.80000000008351</c:v>
                </c:pt>
                <c:pt idx="6689">
                  <c:v>668.90000000008354</c:v>
                </c:pt>
                <c:pt idx="6690">
                  <c:v>669.00000000008356</c:v>
                </c:pt>
                <c:pt idx="6691">
                  <c:v>669.10000000008358</c:v>
                </c:pt>
                <c:pt idx="6692">
                  <c:v>669.20000000008361</c:v>
                </c:pt>
                <c:pt idx="6693">
                  <c:v>669.30000000008363</c:v>
                </c:pt>
                <c:pt idx="6694">
                  <c:v>669.40000000008365</c:v>
                </c:pt>
                <c:pt idx="6695">
                  <c:v>669.50000000008367</c:v>
                </c:pt>
                <c:pt idx="6696">
                  <c:v>669.6000000000837</c:v>
                </c:pt>
                <c:pt idx="6697">
                  <c:v>669.70000000008372</c:v>
                </c:pt>
                <c:pt idx="6698">
                  <c:v>669.80000000008374</c:v>
                </c:pt>
                <c:pt idx="6699">
                  <c:v>669.90000000008376</c:v>
                </c:pt>
                <c:pt idx="6700">
                  <c:v>670.00000000008379</c:v>
                </c:pt>
                <c:pt idx="6701">
                  <c:v>670.10000000008381</c:v>
                </c:pt>
                <c:pt idx="6702">
                  <c:v>670.20000000008383</c:v>
                </c:pt>
                <c:pt idx="6703">
                  <c:v>670.30000000008386</c:v>
                </c:pt>
                <c:pt idx="6704">
                  <c:v>670.40000000008388</c:v>
                </c:pt>
                <c:pt idx="6705">
                  <c:v>670.5000000000839</c:v>
                </c:pt>
                <c:pt idx="6706">
                  <c:v>670.60000000008392</c:v>
                </c:pt>
                <c:pt idx="6707">
                  <c:v>670.70000000008395</c:v>
                </c:pt>
                <c:pt idx="6708">
                  <c:v>670.80000000008397</c:v>
                </c:pt>
                <c:pt idx="6709">
                  <c:v>670.90000000008399</c:v>
                </c:pt>
                <c:pt idx="6710">
                  <c:v>671.00000000008401</c:v>
                </c:pt>
                <c:pt idx="6711">
                  <c:v>671.10000000008404</c:v>
                </c:pt>
                <c:pt idx="6712">
                  <c:v>671.20000000008406</c:v>
                </c:pt>
                <c:pt idx="6713">
                  <c:v>671.30000000008408</c:v>
                </c:pt>
                <c:pt idx="6714">
                  <c:v>671.40000000008411</c:v>
                </c:pt>
                <c:pt idx="6715">
                  <c:v>671.50000000008413</c:v>
                </c:pt>
                <c:pt idx="6716">
                  <c:v>671.60000000008415</c:v>
                </c:pt>
                <c:pt idx="6717">
                  <c:v>671.70000000008417</c:v>
                </c:pt>
                <c:pt idx="6718">
                  <c:v>671.8000000000842</c:v>
                </c:pt>
                <c:pt idx="6719">
                  <c:v>671.90000000008422</c:v>
                </c:pt>
                <c:pt idx="6720">
                  <c:v>672.00000000008424</c:v>
                </c:pt>
                <c:pt idx="6721">
                  <c:v>672.10000000008426</c:v>
                </c:pt>
                <c:pt idx="6722">
                  <c:v>672.20000000008429</c:v>
                </c:pt>
                <c:pt idx="6723">
                  <c:v>672.30000000008431</c:v>
                </c:pt>
                <c:pt idx="6724">
                  <c:v>672.40000000008433</c:v>
                </c:pt>
                <c:pt idx="6725">
                  <c:v>672.50000000008436</c:v>
                </c:pt>
                <c:pt idx="6726">
                  <c:v>672.60000000008438</c:v>
                </c:pt>
                <c:pt idx="6727">
                  <c:v>672.7000000000844</c:v>
                </c:pt>
                <c:pt idx="6728">
                  <c:v>672.80000000008442</c:v>
                </c:pt>
                <c:pt idx="6729">
                  <c:v>672.90000000008445</c:v>
                </c:pt>
                <c:pt idx="6730">
                  <c:v>673.00000000008447</c:v>
                </c:pt>
                <c:pt idx="6731">
                  <c:v>673.10000000008449</c:v>
                </c:pt>
                <c:pt idx="6732">
                  <c:v>673.20000000008451</c:v>
                </c:pt>
                <c:pt idx="6733">
                  <c:v>673.30000000008454</c:v>
                </c:pt>
                <c:pt idx="6734">
                  <c:v>673.40000000008456</c:v>
                </c:pt>
                <c:pt idx="6735">
                  <c:v>673.50000000008458</c:v>
                </c:pt>
                <c:pt idx="6736">
                  <c:v>673.60000000008461</c:v>
                </c:pt>
                <c:pt idx="6737">
                  <c:v>673.70000000008463</c:v>
                </c:pt>
                <c:pt idx="6738">
                  <c:v>673.80000000008465</c:v>
                </c:pt>
                <c:pt idx="6739">
                  <c:v>673.90000000008467</c:v>
                </c:pt>
                <c:pt idx="6740">
                  <c:v>674.0000000000847</c:v>
                </c:pt>
                <c:pt idx="6741">
                  <c:v>674.10000000008472</c:v>
                </c:pt>
                <c:pt idx="6742">
                  <c:v>674.20000000008474</c:v>
                </c:pt>
                <c:pt idx="6743">
                  <c:v>674.30000000008476</c:v>
                </c:pt>
                <c:pt idx="6744">
                  <c:v>674.40000000008479</c:v>
                </c:pt>
                <c:pt idx="6745">
                  <c:v>674.50000000008481</c:v>
                </c:pt>
                <c:pt idx="6746">
                  <c:v>674.60000000008483</c:v>
                </c:pt>
                <c:pt idx="6747">
                  <c:v>674.70000000008486</c:v>
                </c:pt>
                <c:pt idx="6748">
                  <c:v>674.80000000008488</c:v>
                </c:pt>
                <c:pt idx="6749">
                  <c:v>674.9000000000849</c:v>
                </c:pt>
                <c:pt idx="6750">
                  <c:v>675.00000000008492</c:v>
                </c:pt>
                <c:pt idx="6751">
                  <c:v>675.10000000008495</c:v>
                </c:pt>
                <c:pt idx="6752">
                  <c:v>675.20000000008497</c:v>
                </c:pt>
                <c:pt idx="6753">
                  <c:v>675.30000000008499</c:v>
                </c:pt>
                <c:pt idx="6754">
                  <c:v>675.40000000008502</c:v>
                </c:pt>
                <c:pt idx="6755">
                  <c:v>675.50000000008504</c:v>
                </c:pt>
                <c:pt idx="6756">
                  <c:v>675.60000000008506</c:v>
                </c:pt>
                <c:pt idx="6757">
                  <c:v>675.70000000008508</c:v>
                </c:pt>
                <c:pt idx="6758">
                  <c:v>675.80000000008511</c:v>
                </c:pt>
                <c:pt idx="6759">
                  <c:v>675.90000000008513</c:v>
                </c:pt>
                <c:pt idx="6760">
                  <c:v>676.00000000008515</c:v>
                </c:pt>
                <c:pt idx="6761">
                  <c:v>676.10000000008517</c:v>
                </c:pt>
                <c:pt idx="6762">
                  <c:v>676.2000000000852</c:v>
                </c:pt>
                <c:pt idx="6763">
                  <c:v>676.30000000008522</c:v>
                </c:pt>
                <c:pt idx="6764">
                  <c:v>676.40000000008524</c:v>
                </c:pt>
                <c:pt idx="6765">
                  <c:v>676.50000000008527</c:v>
                </c:pt>
                <c:pt idx="6766">
                  <c:v>676.60000000008529</c:v>
                </c:pt>
                <c:pt idx="6767">
                  <c:v>676.70000000008531</c:v>
                </c:pt>
                <c:pt idx="6768">
                  <c:v>676.80000000008533</c:v>
                </c:pt>
                <c:pt idx="6769">
                  <c:v>676.90000000008536</c:v>
                </c:pt>
                <c:pt idx="6770">
                  <c:v>677.00000000008538</c:v>
                </c:pt>
                <c:pt idx="6771">
                  <c:v>677.1000000000854</c:v>
                </c:pt>
                <c:pt idx="6772">
                  <c:v>677.20000000008542</c:v>
                </c:pt>
                <c:pt idx="6773">
                  <c:v>677.30000000008545</c:v>
                </c:pt>
                <c:pt idx="6774">
                  <c:v>677.40000000008547</c:v>
                </c:pt>
                <c:pt idx="6775">
                  <c:v>677.50000000008549</c:v>
                </c:pt>
                <c:pt idx="6776">
                  <c:v>677.60000000008552</c:v>
                </c:pt>
                <c:pt idx="6777">
                  <c:v>677.70000000008554</c:v>
                </c:pt>
                <c:pt idx="6778">
                  <c:v>677.80000000008556</c:v>
                </c:pt>
                <c:pt idx="6779">
                  <c:v>677.90000000008558</c:v>
                </c:pt>
                <c:pt idx="6780">
                  <c:v>678.00000000008561</c:v>
                </c:pt>
                <c:pt idx="6781">
                  <c:v>678.10000000008563</c:v>
                </c:pt>
                <c:pt idx="6782">
                  <c:v>678.20000000008565</c:v>
                </c:pt>
                <c:pt idx="6783">
                  <c:v>678.30000000008567</c:v>
                </c:pt>
                <c:pt idx="6784">
                  <c:v>678.4000000000857</c:v>
                </c:pt>
                <c:pt idx="6785">
                  <c:v>678.50000000008572</c:v>
                </c:pt>
                <c:pt idx="6786">
                  <c:v>678.60000000008574</c:v>
                </c:pt>
                <c:pt idx="6787">
                  <c:v>678.70000000008577</c:v>
                </c:pt>
                <c:pt idx="6788">
                  <c:v>678.80000000008579</c:v>
                </c:pt>
                <c:pt idx="6789">
                  <c:v>678.90000000008581</c:v>
                </c:pt>
                <c:pt idx="6790">
                  <c:v>679.00000000008583</c:v>
                </c:pt>
                <c:pt idx="6791">
                  <c:v>679.10000000008586</c:v>
                </c:pt>
                <c:pt idx="6792">
                  <c:v>679.20000000008588</c:v>
                </c:pt>
                <c:pt idx="6793">
                  <c:v>679.3000000000859</c:v>
                </c:pt>
                <c:pt idx="6794">
                  <c:v>679.40000000008592</c:v>
                </c:pt>
                <c:pt idx="6795">
                  <c:v>679.50000000008595</c:v>
                </c:pt>
                <c:pt idx="6796">
                  <c:v>679.60000000008597</c:v>
                </c:pt>
                <c:pt idx="6797">
                  <c:v>679.70000000008599</c:v>
                </c:pt>
                <c:pt idx="6798">
                  <c:v>679.80000000008602</c:v>
                </c:pt>
                <c:pt idx="6799">
                  <c:v>679.90000000008604</c:v>
                </c:pt>
                <c:pt idx="6800">
                  <c:v>680.00000000008606</c:v>
                </c:pt>
                <c:pt idx="6801">
                  <c:v>680.10000000008608</c:v>
                </c:pt>
                <c:pt idx="6802">
                  <c:v>680.20000000008611</c:v>
                </c:pt>
                <c:pt idx="6803">
                  <c:v>680.30000000008613</c:v>
                </c:pt>
                <c:pt idx="6804">
                  <c:v>680.40000000008615</c:v>
                </c:pt>
                <c:pt idx="6805">
                  <c:v>680.50000000008617</c:v>
                </c:pt>
                <c:pt idx="6806">
                  <c:v>680.6000000000862</c:v>
                </c:pt>
                <c:pt idx="6807">
                  <c:v>680.70000000008622</c:v>
                </c:pt>
                <c:pt idx="6808">
                  <c:v>680.80000000008624</c:v>
                </c:pt>
                <c:pt idx="6809">
                  <c:v>680.90000000008627</c:v>
                </c:pt>
                <c:pt idx="6810">
                  <c:v>681.00000000008629</c:v>
                </c:pt>
                <c:pt idx="6811">
                  <c:v>681.10000000008631</c:v>
                </c:pt>
                <c:pt idx="6812">
                  <c:v>681.20000000008633</c:v>
                </c:pt>
                <c:pt idx="6813">
                  <c:v>681.30000000008636</c:v>
                </c:pt>
                <c:pt idx="6814">
                  <c:v>681.40000000008638</c:v>
                </c:pt>
                <c:pt idx="6815">
                  <c:v>681.5000000000864</c:v>
                </c:pt>
                <c:pt idx="6816">
                  <c:v>681.60000000008642</c:v>
                </c:pt>
                <c:pt idx="6817">
                  <c:v>681.70000000008645</c:v>
                </c:pt>
                <c:pt idx="6818">
                  <c:v>681.80000000008647</c:v>
                </c:pt>
                <c:pt idx="6819">
                  <c:v>681.90000000008649</c:v>
                </c:pt>
                <c:pt idx="6820">
                  <c:v>682.00000000008652</c:v>
                </c:pt>
                <c:pt idx="6821">
                  <c:v>682.10000000008654</c:v>
                </c:pt>
                <c:pt idx="6822">
                  <c:v>682.20000000008656</c:v>
                </c:pt>
                <c:pt idx="6823">
                  <c:v>682.30000000008658</c:v>
                </c:pt>
                <c:pt idx="6824">
                  <c:v>682.40000000008661</c:v>
                </c:pt>
                <c:pt idx="6825">
                  <c:v>682.50000000008663</c:v>
                </c:pt>
                <c:pt idx="6826">
                  <c:v>682.60000000008665</c:v>
                </c:pt>
                <c:pt idx="6827">
                  <c:v>682.70000000008667</c:v>
                </c:pt>
                <c:pt idx="6828">
                  <c:v>682.8000000000867</c:v>
                </c:pt>
                <c:pt idx="6829">
                  <c:v>682.90000000008672</c:v>
                </c:pt>
                <c:pt idx="6830">
                  <c:v>683.00000000008674</c:v>
                </c:pt>
                <c:pt idx="6831">
                  <c:v>683.10000000008677</c:v>
                </c:pt>
                <c:pt idx="6832">
                  <c:v>683.20000000008679</c:v>
                </c:pt>
                <c:pt idx="6833">
                  <c:v>683.30000000008681</c:v>
                </c:pt>
                <c:pt idx="6834">
                  <c:v>683.40000000008683</c:v>
                </c:pt>
                <c:pt idx="6835">
                  <c:v>683.50000000008686</c:v>
                </c:pt>
                <c:pt idx="6836">
                  <c:v>683.60000000008688</c:v>
                </c:pt>
                <c:pt idx="6837">
                  <c:v>683.7000000000869</c:v>
                </c:pt>
                <c:pt idx="6838">
                  <c:v>683.80000000008692</c:v>
                </c:pt>
                <c:pt idx="6839">
                  <c:v>683.90000000008695</c:v>
                </c:pt>
                <c:pt idx="6840">
                  <c:v>684.00000000008697</c:v>
                </c:pt>
                <c:pt idx="6841">
                  <c:v>684.10000000008699</c:v>
                </c:pt>
                <c:pt idx="6842">
                  <c:v>684.20000000008702</c:v>
                </c:pt>
                <c:pt idx="6843">
                  <c:v>684.30000000008704</c:v>
                </c:pt>
                <c:pt idx="6844">
                  <c:v>684.40000000008706</c:v>
                </c:pt>
                <c:pt idx="6845">
                  <c:v>684.50000000008708</c:v>
                </c:pt>
                <c:pt idx="6846">
                  <c:v>684.60000000008711</c:v>
                </c:pt>
                <c:pt idx="6847">
                  <c:v>684.70000000008713</c:v>
                </c:pt>
                <c:pt idx="6848">
                  <c:v>684.80000000008715</c:v>
                </c:pt>
                <c:pt idx="6849">
                  <c:v>684.90000000008718</c:v>
                </c:pt>
                <c:pt idx="6850">
                  <c:v>685.0000000000872</c:v>
                </c:pt>
                <c:pt idx="6851">
                  <c:v>685.10000000008722</c:v>
                </c:pt>
                <c:pt idx="6852">
                  <c:v>685.20000000008724</c:v>
                </c:pt>
                <c:pt idx="6853">
                  <c:v>685.30000000008727</c:v>
                </c:pt>
                <c:pt idx="6854">
                  <c:v>685.40000000008729</c:v>
                </c:pt>
                <c:pt idx="6855">
                  <c:v>685.50000000008731</c:v>
                </c:pt>
                <c:pt idx="6856">
                  <c:v>685.60000000008733</c:v>
                </c:pt>
                <c:pt idx="6857">
                  <c:v>685.70000000008736</c:v>
                </c:pt>
                <c:pt idx="6858">
                  <c:v>685.80000000008738</c:v>
                </c:pt>
                <c:pt idx="6859">
                  <c:v>685.9000000000874</c:v>
                </c:pt>
                <c:pt idx="6860">
                  <c:v>686.00000000008743</c:v>
                </c:pt>
                <c:pt idx="6861">
                  <c:v>686.10000000008745</c:v>
                </c:pt>
                <c:pt idx="6862">
                  <c:v>686.20000000008747</c:v>
                </c:pt>
                <c:pt idx="6863">
                  <c:v>686.30000000008749</c:v>
                </c:pt>
                <c:pt idx="6864">
                  <c:v>686.40000000008752</c:v>
                </c:pt>
                <c:pt idx="6865">
                  <c:v>686.50000000008754</c:v>
                </c:pt>
                <c:pt idx="6866">
                  <c:v>686.60000000008756</c:v>
                </c:pt>
                <c:pt idx="6867">
                  <c:v>686.70000000008758</c:v>
                </c:pt>
                <c:pt idx="6868">
                  <c:v>686.80000000008761</c:v>
                </c:pt>
                <c:pt idx="6869">
                  <c:v>686.90000000008763</c:v>
                </c:pt>
                <c:pt idx="6870">
                  <c:v>687.00000000008765</c:v>
                </c:pt>
                <c:pt idx="6871">
                  <c:v>687.10000000008768</c:v>
                </c:pt>
                <c:pt idx="6872">
                  <c:v>687.2000000000877</c:v>
                </c:pt>
                <c:pt idx="6873">
                  <c:v>687.30000000008772</c:v>
                </c:pt>
                <c:pt idx="6874">
                  <c:v>687.40000000008774</c:v>
                </c:pt>
                <c:pt idx="6875">
                  <c:v>687.50000000008777</c:v>
                </c:pt>
                <c:pt idx="6876">
                  <c:v>687.60000000008779</c:v>
                </c:pt>
                <c:pt idx="6877">
                  <c:v>687.70000000008781</c:v>
                </c:pt>
                <c:pt idx="6878">
                  <c:v>687.80000000008783</c:v>
                </c:pt>
                <c:pt idx="6879">
                  <c:v>687.90000000008786</c:v>
                </c:pt>
                <c:pt idx="6880">
                  <c:v>688.00000000008788</c:v>
                </c:pt>
                <c:pt idx="6881">
                  <c:v>688.1000000000879</c:v>
                </c:pt>
                <c:pt idx="6882">
                  <c:v>688.20000000008793</c:v>
                </c:pt>
                <c:pt idx="6883">
                  <c:v>688.30000000008795</c:v>
                </c:pt>
                <c:pt idx="6884">
                  <c:v>688.40000000008797</c:v>
                </c:pt>
                <c:pt idx="6885">
                  <c:v>688.50000000008799</c:v>
                </c:pt>
                <c:pt idx="6886">
                  <c:v>688.60000000008802</c:v>
                </c:pt>
                <c:pt idx="6887">
                  <c:v>688.70000000008804</c:v>
                </c:pt>
                <c:pt idx="6888">
                  <c:v>688.80000000008806</c:v>
                </c:pt>
                <c:pt idx="6889">
                  <c:v>688.90000000008808</c:v>
                </c:pt>
                <c:pt idx="6890">
                  <c:v>689.00000000008811</c:v>
                </c:pt>
                <c:pt idx="6891">
                  <c:v>689.10000000008813</c:v>
                </c:pt>
                <c:pt idx="6892">
                  <c:v>689.20000000008815</c:v>
                </c:pt>
                <c:pt idx="6893">
                  <c:v>689.30000000008818</c:v>
                </c:pt>
                <c:pt idx="6894">
                  <c:v>689.4000000000882</c:v>
                </c:pt>
                <c:pt idx="6895">
                  <c:v>689.50000000008822</c:v>
                </c:pt>
                <c:pt idx="6896">
                  <c:v>689.60000000008824</c:v>
                </c:pt>
                <c:pt idx="6897">
                  <c:v>689.70000000008827</c:v>
                </c:pt>
                <c:pt idx="6898">
                  <c:v>689.80000000008829</c:v>
                </c:pt>
                <c:pt idx="6899">
                  <c:v>689.90000000008831</c:v>
                </c:pt>
                <c:pt idx="6900">
                  <c:v>690.00000000008833</c:v>
                </c:pt>
                <c:pt idx="6901">
                  <c:v>690.10000000008836</c:v>
                </c:pt>
                <c:pt idx="6902">
                  <c:v>690.20000000008838</c:v>
                </c:pt>
                <c:pt idx="6903">
                  <c:v>690.3000000000884</c:v>
                </c:pt>
                <c:pt idx="6904">
                  <c:v>690.40000000008843</c:v>
                </c:pt>
                <c:pt idx="6905">
                  <c:v>690.50000000008845</c:v>
                </c:pt>
                <c:pt idx="6906">
                  <c:v>690.60000000008847</c:v>
                </c:pt>
                <c:pt idx="6907">
                  <c:v>690.70000000008849</c:v>
                </c:pt>
                <c:pt idx="6908">
                  <c:v>690.80000000008852</c:v>
                </c:pt>
                <c:pt idx="6909">
                  <c:v>690.90000000008854</c:v>
                </c:pt>
                <c:pt idx="6910">
                  <c:v>691.00000000008856</c:v>
                </c:pt>
                <c:pt idx="6911">
                  <c:v>691.10000000008858</c:v>
                </c:pt>
                <c:pt idx="6912">
                  <c:v>691.20000000008861</c:v>
                </c:pt>
                <c:pt idx="6913">
                  <c:v>691.30000000008863</c:v>
                </c:pt>
                <c:pt idx="6914">
                  <c:v>691.40000000008865</c:v>
                </c:pt>
                <c:pt idx="6915">
                  <c:v>691.50000000008868</c:v>
                </c:pt>
                <c:pt idx="6916">
                  <c:v>691.6000000000887</c:v>
                </c:pt>
                <c:pt idx="6917">
                  <c:v>691.70000000008872</c:v>
                </c:pt>
                <c:pt idx="6918">
                  <c:v>691.80000000008874</c:v>
                </c:pt>
                <c:pt idx="6919">
                  <c:v>691.90000000008877</c:v>
                </c:pt>
                <c:pt idx="6920">
                  <c:v>692.00000000008879</c:v>
                </c:pt>
                <c:pt idx="6921">
                  <c:v>692.10000000008881</c:v>
                </c:pt>
                <c:pt idx="6922">
                  <c:v>692.20000000008883</c:v>
                </c:pt>
                <c:pt idx="6923">
                  <c:v>692.30000000008886</c:v>
                </c:pt>
                <c:pt idx="6924">
                  <c:v>692.40000000008888</c:v>
                </c:pt>
                <c:pt idx="6925">
                  <c:v>692.5000000000889</c:v>
                </c:pt>
                <c:pt idx="6926">
                  <c:v>692.60000000008893</c:v>
                </c:pt>
                <c:pt idx="6927">
                  <c:v>692.70000000008895</c:v>
                </c:pt>
                <c:pt idx="6928">
                  <c:v>692.80000000008897</c:v>
                </c:pt>
                <c:pt idx="6929">
                  <c:v>692.90000000008899</c:v>
                </c:pt>
                <c:pt idx="6930">
                  <c:v>693.00000000008902</c:v>
                </c:pt>
                <c:pt idx="6931">
                  <c:v>693.10000000008904</c:v>
                </c:pt>
                <c:pt idx="6932">
                  <c:v>693.20000000008906</c:v>
                </c:pt>
                <c:pt idx="6933">
                  <c:v>693.30000000008909</c:v>
                </c:pt>
                <c:pt idx="6934">
                  <c:v>693.40000000008911</c:v>
                </c:pt>
                <c:pt idx="6935">
                  <c:v>693.50000000008913</c:v>
                </c:pt>
                <c:pt idx="6936">
                  <c:v>693.60000000008915</c:v>
                </c:pt>
                <c:pt idx="6937">
                  <c:v>693.70000000008918</c:v>
                </c:pt>
                <c:pt idx="6938">
                  <c:v>693.8000000000892</c:v>
                </c:pt>
                <c:pt idx="6939">
                  <c:v>693.90000000008922</c:v>
                </c:pt>
                <c:pt idx="6940">
                  <c:v>694.00000000008924</c:v>
                </c:pt>
                <c:pt idx="6941">
                  <c:v>694.10000000008927</c:v>
                </c:pt>
                <c:pt idx="6942">
                  <c:v>694.20000000008929</c:v>
                </c:pt>
                <c:pt idx="6943">
                  <c:v>694.30000000008931</c:v>
                </c:pt>
                <c:pt idx="6944">
                  <c:v>694.40000000008934</c:v>
                </c:pt>
                <c:pt idx="6945">
                  <c:v>694.50000000008936</c:v>
                </c:pt>
                <c:pt idx="6946">
                  <c:v>694.60000000008938</c:v>
                </c:pt>
                <c:pt idx="6947">
                  <c:v>694.7000000000894</c:v>
                </c:pt>
                <c:pt idx="6948">
                  <c:v>694.80000000008943</c:v>
                </c:pt>
                <c:pt idx="6949">
                  <c:v>694.90000000008945</c:v>
                </c:pt>
                <c:pt idx="6950">
                  <c:v>695.00000000008947</c:v>
                </c:pt>
                <c:pt idx="6951">
                  <c:v>695.10000000008949</c:v>
                </c:pt>
                <c:pt idx="6952">
                  <c:v>695.20000000008952</c:v>
                </c:pt>
                <c:pt idx="6953">
                  <c:v>695.30000000008954</c:v>
                </c:pt>
                <c:pt idx="6954">
                  <c:v>695.40000000008956</c:v>
                </c:pt>
                <c:pt idx="6955">
                  <c:v>695.50000000008959</c:v>
                </c:pt>
                <c:pt idx="6956">
                  <c:v>695.60000000008961</c:v>
                </c:pt>
                <c:pt idx="6957">
                  <c:v>695.70000000008963</c:v>
                </c:pt>
                <c:pt idx="6958">
                  <c:v>695.80000000008965</c:v>
                </c:pt>
                <c:pt idx="6959">
                  <c:v>695.90000000008968</c:v>
                </c:pt>
                <c:pt idx="6960">
                  <c:v>696.0000000000897</c:v>
                </c:pt>
                <c:pt idx="6961">
                  <c:v>696.10000000008972</c:v>
                </c:pt>
                <c:pt idx="6962">
                  <c:v>696.20000000008974</c:v>
                </c:pt>
                <c:pt idx="6963">
                  <c:v>696.30000000008977</c:v>
                </c:pt>
                <c:pt idx="6964">
                  <c:v>696.40000000008979</c:v>
                </c:pt>
                <c:pt idx="6965">
                  <c:v>696.50000000008981</c:v>
                </c:pt>
                <c:pt idx="6966">
                  <c:v>696.60000000008984</c:v>
                </c:pt>
                <c:pt idx="6967">
                  <c:v>696.70000000008986</c:v>
                </c:pt>
                <c:pt idx="6968">
                  <c:v>696.80000000008988</c:v>
                </c:pt>
                <c:pt idx="6969">
                  <c:v>696.9000000000899</c:v>
                </c:pt>
                <c:pt idx="6970">
                  <c:v>697.00000000008993</c:v>
                </c:pt>
                <c:pt idx="6971">
                  <c:v>697.10000000008995</c:v>
                </c:pt>
                <c:pt idx="6972">
                  <c:v>697.20000000008997</c:v>
                </c:pt>
                <c:pt idx="6973">
                  <c:v>697.30000000008999</c:v>
                </c:pt>
                <c:pt idx="6974">
                  <c:v>697.40000000009002</c:v>
                </c:pt>
                <c:pt idx="6975">
                  <c:v>697.50000000009004</c:v>
                </c:pt>
                <c:pt idx="6976">
                  <c:v>697.60000000009006</c:v>
                </c:pt>
                <c:pt idx="6977">
                  <c:v>697.70000000009009</c:v>
                </c:pt>
                <c:pt idx="6978">
                  <c:v>697.80000000009011</c:v>
                </c:pt>
                <c:pt idx="6979">
                  <c:v>697.90000000009013</c:v>
                </c:pt>
                <c:pt idx="6980">
                  <c:v>698.00000000009015</c:v>
                </c:pt>
                <c:pt idx="6981">
                  <c:v>698.10000000009018</c:v>
                </c:pt>
                <c:pt idx="6982">
                  <c:v>698.2000000000902</c:v>
                </c:pt>
                <c:pt idx="6983">
                  <c:v>698.30000000009022</c:v>
                </c:pt>
                <c:pt idx="6984">
                  <c:v>698.40000000009024</c:v>
                </c:pt>
                <c:pt idx="6985">
                  <c:v>698.50000000009027</c:v>
                </c:pt>
                <c:pt idx="6986">
                  <c:v>698.60000000009029</c:v>
                </c:pt>
                <c:pt idx="6987">
                  <c:v>698.70000000009031</c:v>
                </c:pt>
                <c:pt idx="6988">
                  <c:v>698.80000000009034</c:v>
                </c:pt>
                <c:pt idx="6989">
                  <c:v>698.90000000009036</c:v>
                </c:pt>
                <c:pt idx="6990">
                  <c:v>699.00000000009038</c:v>
                </c:pt>
                <c:pt idx="6991">
                  <c:v>699.1000000000904</c:v>
                </c:pt>
                <c:pt idx="6992">
                  <c:v>699.20000000009043</c:v>
                </c:pt>
                <c:pt idx="6993">
                  <c:v>699.30000000009045</c:v>
                </c:pt>
                <c:pt idx="6994">
                  <c:v>699.40000000009047</c:v>
                </c:pt>
                <c:pt idx="6995">
                  <c:v>699.50000000009049</c:v>
                </c:pt>
                <c:pt idx="6996">
                  <c:v>699.60000000009052</c:v>
                </c:pt>
                <c:pt idx="6997">
                  <c:v>699.70000000009054</c:v>
                </c:pt>
                <c:pt idx="6998">
                  <c:v>699.80000000009056</c:v>
                </c:pt>
                <c:pt idx="6999">
                  <c:v>699.90000000009059</c:v>
                </c:pt>
                <c:pt idx="7000">
                  <c:v>700.00000000009061</c:v>
                </c:pt>
                <c:pt idx="7001">
                  <c:v>700.10000000009063</c:v>
                </c:pt>
                <c:pt idx="7002">
                  <c:v>700.20000000009065</c:v>
                </c:pt>
                <c:pt idx="7003">
                  <c:v>700.30000000009068</c:v>
                </c:pt>
                <c:pt idx="7004">
                  <c:v>700.4000000000907</c:v>
                </c:pt>
                <c:pt idx="7005">
                  <c:v>700.50000000009072</c:v>
                </c:pt>
                <c:pt idx="7006">
                  <c:v>700.60000000009074</c:v>
                </c:pt>
                <c:pt idx="7007">
                  <c:v>700.70000000009077</c:v>
                </c:pt>
                <c:pt idx="7008">
                  <c:v>700.80000000009079</c:v>
                </c:pt>
                <c:pt idx="7009">
                  <c:v>700.90000000009081</c:v>
                </c:pt>
                <c:pt idx="7010">
                  <c:v>701.00000000009084</c:v>
                </c:pt>
                <c:pt idx="7011">
                  <c:v>701.10000000009086</c:v>
                </c:pt>
                <c:pt idx="7012">
                  <c:v>701.20000000009088</c:v>
                </c:pt>
                <c:pt idx="7013">
                  <c:v>701.3000000000909</c:v>
                </c:pt>
                <c:pt idx="7014">
                  <c:v>701.40000000009093</c:v>
                </c:pt>
                <c:pt idx="7015">
                  <c:v>701.50000000009095</c:v>
                </c:pt>
                <c:pt idx="7016">
                  <c:v>701.60000000009097</c:v>
                </c:pt>
                <c:pt idx="7017">
                  <c:v>701.70000000009099</c:v>
                </c:pt>
                <c:pt idx="7018">
                  <c:v>701.80000000009102</c:v>
                </c:pt>
                <c:pt idx="7019">
                  <c:v>701.90000000009104</c:v>
                </c:pt>
                <c:pt idx="7020">
                  <c:v>702.00000000009106</c:v>
                </c:pt>
                <c:pt idx="7021">
                  <c:v>702.10000000009109</c:v>
                </c:pt>
                <c:pt idx="7022">
                  <c:v>702.20000000009111</c:v>
                </c:pt>
                <c:pt idx="7023">
                  <c:v>702.30000000009113</c:v>
                </c:pt>
                <c:pt idx="7024">
                  <c:v>702.40000000009115</c:v>
                </c:pt>
                <c:pt idx="7025">
                  <c:v>702.50000000009118</c:v>
                </c:pt>
                <c:pt idx="7026">
                  <c:v>702.6000000000912</c:v>
                </c:pt>
                <c:pt idx="7027">
                  <c:v>702.70000000009122</c:v>
                </c:pt>
                <c:pt idx="7028">
                  <c:v>702.80000000009125</c:v>
                </c:pt>
                <c:pt idx="7029">
                  <c:v>702.90000000009127</c:v>
                </c:pt>
                <c:pt idx="7030">
                  <c:v>703.00000000009129</c:v>
                </c:pt>
                <c:pt idx="7031">
                  <c:v>703.10000000009131</c:v>
                </c:pt>
                <c:pt idx="7032">
                  <c:v>703.20000000009134</c:v>
                </c:pt>
                <c:pt idx="7033">
                  <c:v>703.30000000009136</c:v>
                </c:pt>
                <c:pt idx="7034">
                  <c:v>703.40000000009138</c:v>
                </c:pt>
                <c:pt idx="7035">
                  <c:v>703.5000000000914</c:v>
                </c:pt>
                <c:pt idx="7036">
                  <c:v>703.60000000009143</c:v>
                </c:pt>
                <c:pt idx="7037">
                  <c:v>703.70000000009145</c:v>
                </c:pt>
                <c:pt idx="7038">
                  <c:v>703.80000000009147</c:v>
                </c:pt>
                <c:pt idx="7039">
                  <c:v>703.9000000000915</c:v>
                </c:pt>
                <c:pt idx="7040">
                  <c:v>704.00000000009152</c:v>
                </c:pt>
                <c:pt idx="7041">
                  <c:v>704.10000000009154</c:v>
                </c:pt>
                <c:pt idx="7042">
                  <c:v>704.20000000009156</c:v>
                </c:pt>
                <c:pt idx="7043">
                  <c:v>704.30000000009159</c:v>
                </c:pt>
                <c:pt idx="7044">
                  <c:v>704.40000000009161</c:v>
                </c:pt>
                <c:pt idx="7045">
                  <c:v>704.50000000009163</c:v>
                </c:pt>
                <c:pt idx="7046">
                  <c:v>704.60000000009165</c:v>
                </c:pt>
                <c:pt idx="7047">
                  <c:v>704.70000000009168</c:v>
                </c:pt>
                <c:pt idx="7048">
                  <c:v>704.8000000000917</c:v>
                </c:pt>
                <c:pt idx="7049">
                  <c:v>704.90000000009172</c:v>
                </c:pt>
                <c:pt idx="7050">
                  <c:v>705.00000000009175</c:v>
                </c:pt>
                <c:pt idx="7051">
                  <c:v>705.10000000009177</c:v>
                </c:pt>
                <c:pt idx="7052">
                  <c:v>705.20000000009179</c:v>
                </c:pt>
                <c:pt idx="7053">
                  <c:v>705.30000000009181</c:v>
                </c:pt>
                <c:pt idx="7054">
                  <c:v>705.40000000009184</c:v>
                </c:pt>
                <c:pt idx="7055">
                  <c:v>705.50000000009186</c:v>
                </c:pt>
                <c:pt idx="7056">
                  <c:v>705.60000000009188</c:v>
                </c:pt>
                <c:pt idx="7057">
                  <c:v>705.7000000000919</c:v>
                </c:pt>
                <c:pt idx="7058">
                  <c:v>705.80000000009193</c:v>
                </c:pt>
                <c:pt idx="7059">
                  <c:v>705.90000000009195</c:v>
                </c:pt>
                <c:pt idx="7060">
                  <c:v>706.00000000009197</c:v>
                </c:pt>
                <c:pt idx="7061">
                  <c:v>706.100000000092</c:v>
                </c:pt>
                <c:pt idx="7062">
                  <c:v>706.20000000009202</c:v>
                </c:pt>
                <c:pt idx="7063">
                  <c:v>706.30000000009204</c:v>
                </c:pt>
                <c:pt idx="7064">
                  <c:v>706.40000000009206</c:v>
                </c:pt>
                <c:pt idx="7065">
                  <c:v>706.50000000009209</c:v>
                </c:pt>
                <c:pt idx="7066">
                  <c:v>706.60000000009211</c:v>
                </c:pt>
                <c:pt idx="7067">
                  <c:v>706.70000000009213</c:v>
                </c:pt>
                <c:pt idx="7068">
                  <c:v>706.80000000009215</c:v>
                </c:pt>
                <c:pt idx="7069">
                  <c:v>706.90000000009218</c:v>
                </c:pt>
                <c:pt idx="7070">
                  <c:v>707.0000000000922</c:v>
                </c:pt>
                <c:pt idx="7071">
                  <c:v>707.10000000009222</c:v>
                </c:pt>
                <c:pt idx="7072">
                  <c:v>707.20000000009225</c:v>
                </c:pt>
                <c:pt idx="7073">
                  <c:v>707.30000000009227</c:v>
                </c:pt>
                <c:pt idx="7074">
                  <c:v>707.40000000009229</c:v>
                </c:pt>
                <c:pt idx="7075">
                  <c:v>707.50000000009231</c:v>
                </c:pt>
                <c:pt idx="7076">
                  <c:v>707.60000000009234</c:v>
                </c:pt>
                <c:pt idx="7077">
                  <c:v>707.70000000009236</c:v>
                </c:pt>
                <c:pt idx="7078">
                  <c:v>707.80000000009238</c:v>
                </c:pt>
                <c:pt idx="7079">
                  <c:v>707.9000000000924</c:v>
                </c:pt>
                <c:pt idx="7080">
                  <c:v>708.00000000009243</c:v>
                </c:pt>
                <c:pt idx="7081">
                  <c:v>708.10000000009245</c:v>
                </c:pt>
                <c:pt idx="7082">
                  <c:v>708.20000000009247</c:v>
                </c:pt>
                <c:pt idx="7083">
                  <c:v>708.3000000000925</c:v>
                </c:pt>
                <c:pt idx="7084">
                  <c:v>708.40000000009252</c:v>
                </c:pt>
                <c:pt idx="7085">
                  <c:v>708.50000000009254</c:v>
                </c:pt>
                <c:pt idx="7086">
                  <c:v>708.60000000009256</c:v>
                </c:pt>
                <c:pt idx="7087">
                  <c:v>708.70000000009259</c:v>
                </c:pt>
                <c:pt idx="7088">
                  <c:v>708.80000000009261</c:v>
                </c:pt>
                <c:pt idx="7089">
                  <c:v>708.90000000009263</c:v>
                </c:pt>
                <c:pt idx="7090">
                  <c:v>709.00000000009265</c:v>
                </c:pt>
                <c:pt idx="7091">
                  <c:v>709.10000000009268</c:v>
                </c:pt>
                <c:pt idx="7092">
                  <c:v>709.2000000000927</c:v>
                </c:pt>
                <c:pt idx="7093">
                  <c:v>709.30000000009272</c:v>
                </c:pt>
                <c:pt idx="7094">
                  <c:v>709.40000000009275</c:v>
                </c:pt>
                <c:pt idx="7095">
                  <c:v>709.50000000009277</c:v>
                </c:pt>
                <c:pt idx="7096">
                  <c:v>709.60000000009279</c:v>
                </c:pt>
                <c:pt idx="7097">
                  <c:v>709.70000000009281</c:v>
                </c:pt>
                <c:pt idx="7098">
                  <c:v>709.80000000009284</c:v>
                </c:pt>
                <c:pt idx="7099">
                  <c:v>709.90000000009286</c:v>
                </c:pt>
                <c:pt idx="7100">
                  <c:v>710.00000000009288</c:v>
                </c:pt>
                <c:pt idx="7101">
                  <c:v>710.1000000000929</c:v>
                </c:pt>
                <c:pt idx="7102">
                  <c:v>710.20000000009293</c:v>
                </c:pt>
                <c:pt idx="7103">
                  <c:v>710.30000000009295</c:v>
                </c:pt>
                <c:pt idx="7104">
                  <c:v>710.40000000009297</c:v>
                </c:pt>
                <c:pt idx="7105">
                  <c:v>710.500000000093</c:v>
                </c:pt>
                <c:pt idx="7106">
                  <c:v>710.60000000009302</c:v>
                </c:pt>
                <c:pt idx="7107">
                  <c:v>710.70000000009304</c:v>
                </c:pt>
                <c:pt idx="7108">
                  <c:v>710.80000000009306</c:v>
                </c:pt>
                <c:pt idx="7109">
                  <c:v>710.90000000009309</c:v>
                </c:pt>
                <c:pt idx="7110">
                  <c:v>711.00000000009311</c:v>
                </c:pt>
                <c:pt idx="7111">
                  <c:v>711.10000000009313</c:v>
                </c:pt>
                <c:pt idx="7112">
                  <c:v>711.20000000009315</c:v>
                </c:pt>
                <c:pt idx="7113">
                  <c:v>711.30000000009318</c:v>
                </c:pt>
                <c:pt idx="7114">
                  <c:v>711.4000000000932</c:v>
                </c:pt>
                <c:pt idx="7115">
                  <c:v>711.50000000009322</c:v>
                </c:pt>
                <c:pt idx="7116">
                  <c:v>711.60000000009325</c:v>
                </c:pt>
                <c:pt idx="7117">
                  <c:v>711.70000000009327</c:v>
                </c:pt>
                <c:pt idx="7118">
                  <c:v>711.80000000009329</c:v>
                </c:pt>
                <c:pt idx="7119">
                  <c:v>711.90000000009331</c:v>
                </c:pt>
                <c:pt idx="7120">
                  <c:v>712.00000000009334</c:v>
                </c:pt>
                <c:pt idx="7121">
                  <c:v>712.10000000009336</c:v>
                </c:pt>
                <c:pt idx="7122">
                  <c:v>712.20000000009338</c:v>
                </c:pt>
                <c:pt idx="7123">
                  <c:v>712.30000000009341</c:v>
                </c:pt>
                <c:pt idx="7124">
                  <c:v>712.40000000009343</c:v>
                </c:pt>
                <c:pt idx="7125">
                  <c:v>712.50000000009345</c:v>
                </c:pt>
                <c:pt idx="7126">
                  <c:v>712.60000000009347</c:v>
                </c:pt>
                <c:pt idx="7127">
                  <c:v>712.7000000000935</c:v>
                </c:pt>
                <c:pt idx="7128">
                  <c:v>712.80000000009352</c:v>
                </c:pt>
                <c:pt idx="7129">
                  <c:v>712.90000000009354</c:v>
                </c:pt>
                <c:pt idx="7130">
                  <c:v>713.00000000009356</c:v>
                </c:pt>
                <c:pt idx="7131">
                  <c:v>713.10000000009359</c:v>
                </c:pt>
                <c:pt idx="7132">
                  <c:v>713.20000000009361</c:v>
                </c:pt>
                <c:pt idx="7133">
                  <c:v>713.30000000009363</c:v>
                </c:pt>
                <c:pt idx="7134">
                  <c:v>713.40000000009366</c:v>
                </c:pt>
                <c:pt idx="7135">
                  <c:v>713.50000000009368</c:v>
                </c:pt>
                <c:pt idx="7136">
                  <c:v>713.6000000000937</c:v>
                </c:pt>
                <c:pt idx="7137">
                  <c:v>713.70000000009372</c:v>
                </c:pt>
                <c:pt idx="7138">
                  <c:v>713.80000000009375</c:v>
                </c:pt>
                <c:pt idx="7139">
                  <c:v>713.90000000009377</c:v>
                </c:pt>
                <c:pt idx="7140">
                  <c:v>714.00000000009379</c:v>
                </c:pt>
                <c:pt idx="7141">
                  <c:v>714.10000000009381</c:v>
                </c:pt>
                <c:pt idx="7142">
                  <c:v>714.20000000009384</c:v>
                </c:pt>
                <c:pt idx="7143">
                  <c:v>714.30000000009386</c:v>
                </c:pt>
                <c:pt idx="7144">
                  <c:v>714.40000000009388</c:v>
                </c:pt>
                <c:pt idx="7145">
                  <c:v>714.50000000009391</c:v>
                </c:pt>
                <c:pt idx="7146">
                  <c:v>714.60000000009393</c:v>
                </c:pt>
                <c:pt idx="7147">
                  <c:v>714.70000000009395</c:v>
                </c:pt>
                <c:pt idx="7148">
                  <c:v>714.80000000009397</c:v>
                </c:pt>
                <c:pt idx="7149">
                  <c:v>714.900000000094</c:v>
                </c:pt>
                <c:pt idx="7150">
                  <c:v>715.00000000009402</c:v>
                </c:pt>
                <c:pt idx="7151">
                  <c:v>715.10000000009404</c:v>
                </c:pt>
                <c:pt idx="7152">
                  <c:v>715.20000000009406</c:v>
                </c:pt>
                <c:pt idx="7153">
                  <c:v>715.30000000009409</c:v>
                </c:pt>
                <c:pt idx="7154">
                  <c:v>715.40000000009411</c:v>
                </c:pt>
                <c:pt idx="7155">
                  <c:v>715.50000000009413</c:v>
                </c:pt>
                <c:pt idx="7156">
                  <c:v>715.60000000009416</c:v>
                </c:pt>
                <c:pt idx="7157">
                  <c:v>715.70000000009418</c:v>
                </c:pt>
                <c:pt idx="7158">
                  <c:v>715.8000000000942</c:v>
                </c:pt>
                <c:pt idx="7159">
                  <c:v>715.90000000009422</c:v>
                </c:pt>
                <c:pt idx="7160">
                  <c:v>716.00000000009425</c:v>
                </c:pt>
                <c:pt idx="7161">
                  <c:v>716.10000000009427</c:v>
                </c:pt>
                <c:pt idx="7162">
                  <c:v>716.20000000009429</c:v>
                </c:pt>
                <c:pt idx="7163">
                  <c:v>716.30000000009431</c:v>
                </c:pt>
                <c:pt idx="7164">
                  <c:v>716.40000000009434</c:v>
                </c:pt>
                <c:pt idx="7165">
                  <c:v>716.50000000009436</c:v>
                </c:pt>
                <c:pt idx="7166">
                  <c:v>716.60000000009438</c:v>
                </c:pt>
                <c:pt idx="7167">
                  <c:v>716.70000000009441</c:v>
                </c:pt>
                <c:pt idx="7168">
                  <c:v>716.80000000009443</c:v>
                </c:pt>
                <c:pt idx="7169">
                  <c:v>716.90000000009445</c:v>
                </c:pt>
                <c:pt idx="7170">
                  <c:v>717.00000000009447</c:v>
                </c:pt>
                <c:pt idx="7171">
                  <c:v>717.1000000000945</c:v>
                </c:pt>
                <c:pt idx="7172">
                  <c:v>717.20000000009452</c:v>
                </c:pt>
                <c:pt idx="7173">
                  <c:v>717.30000000009454</c:v>
                </c:pt>
                <c:pt idx="7174">
                  <c:v>717.40000000009456</c:v>
                </c:pt>
                <c:pt idx="7175">
                  <c:v>717.50000000009459</c:v>
                </c:pt>
                <c:pt idx="7176">
                  <c:v>717.60000000009461</c:v>
                </c:pt>
                <c:pt idx="7177">
                  <c:v>717.70000000009463</c:v>
                </c:pt>
                <c:pt idx="7178">
                  <c:v>717.80000000009466</c:v>
                </c:pt>
                <c:pt idx="7179">
                  <c:v>717.90000000009468</c:v>
                </c:pt>
                <c:pt idx="7180">
                  <c:v>718.0000000000947</c:v>
                </c:pt>
                <c:pt idx="7181">
                  <c:v>718.10000000009472</c:v>
                </c:pt>
                <c:pt idx="7182">
                  <c:v>718.20000000009475</c:v>
                </c:pt>
                <c:pt idx="7183">
                  <c:v>718.30000000009477</c:v>
                </c:pt>
                <c:pt idx="7184">
                  <c:v>718.40000000009479</c:v>
                </c:pt>
                <c:pt idx="7185">
                  <c:v>718.50000000009481</c:v>
                </c:pt>
                <c:pt idx="7186">
                  <c:v>718.60000000009484</c:v>
                </c:pt>
                <c:pt idx="7187">
                  <c:v>718.70000000009486</c:v>
                </c:pt>
                <c:pt idx="7188">
                  <c:v>718.80000000009488</c:v>
                </c:pt>
                <c:pt idx="7189">
                  <c:v>718.90000000009491</c:v>
                </c:pt>
                <c:pt idx="7190">
                  <c:v>719.00000000009493</c:v>
                </c:pt>
                <c:pt idx="7191">
                  <c:v>719.10000000009495</c:v>
                </c:pt>
                <c:pt idx="7192">
                  <c:v>719.20000000009497</c:v>
                </c:pt>
                <c:pt idx="7193">
                  <c:v>719.300000000095</c:v>
                </c:pt>
                <c:pt idx="7194">
                  <c:v>719.40000000009502</c:v>
                </c:pt>
                <c:pt idx="7195">
                  <c:v>719.50000000009504</c:v>
                </c:pt>
                <c:pt idx="7196">
                  <c:v>719.60000000009506</c:v>
                </c:pt>
                <c:pt idx="7197">
                  <c:v>719.70000000009509</c:v>
                </c:pt>
                <c:pt idx="7198">
                  <c:v>719.80000000009511</c:v>
                </c:pt>
                <c:pt idx="7199">
                  <c:v>719.90000000009513</c:v>
                </c:pt>
                <c:pt idx="7200">
                  <c:v>720.00000000009516</c:v>
                </c:pt>
                <c:pt idx="7201">
                  <c:v>720.10000000009518</c:v>
                </c:pt>
                <c:pt idx="7202">
                  <c:v>720.2000000000952</c:v>
                </c:pt>
                <c:pt idx="7203">
                  <c:v>720.30000000009522</c:v>
                </c:pt>
                <c:pt idx="7204">
                  <c:v>720.40000000009525</c:v>
                </c:pt>
                <c:pt idx="7205">
                  <c:v>720.50000000009527</c:v>
                </c:pt>
                <c:pt idx="7206">
                  <c:v>720.60000000009529</c:v>
                </c:pt>
                <c:pt idx="7207">
                  <c:v>720.70000000009532</c:v>
                </c:pt>
                <c:pt idx="7208">
                  <c:v>720.80000000009534</c:v>
                </c:pt>
                <c:pt idx="7209">
                  <c:v>720.90000000009536</c:v>
                </c:pt>
                <c:pt idx="7210">
                  <c:v>721.00000000009538</c:v>
                </c:pt>
                <c:pt idx="7211">
                  <c:v>721.10000000009541</c:v>
                </c:pt>
                <c:pt idx="7212">
                  <c:v>721.20000000009543</c:v>
                </c:pt>
                <c:pt idx="7213">
                  <c:v>721.30000000009545</c:v>
                </c:pt>
                <c:pt idx="7214">
                  <c:v>721.40000000009547</c:v>
                </c:pt>
                <c:pt idx="7215">
                  <c:v>721.5000000000955</c:v>
                </c:pt>
                <c:pt idx="7216">
                  <c:v>721.60000000009552</c:v>
                </c:pt>
                <c:pt idx="7217">
                  <c:v>721.70000000009554</c:v>
                </c:pt>
                <c:pt idx="7218">
                  <c:v>721.80000000009557</c:v>
                </c:pt>
                <c:pt idx="7219">
                  <c:v>721.90000000009559</c:v>
                </c:pt>
                <c:pt idx="7220">
                  <c:v>722.00000000009561</c:v>
                </c:pt>
                <c:pt idx="7221">
                  <c:v>722.10000000009563</c:v>
                </c:pt>
                <c:pt idx="7222">
                  <c:v>722.20000000009566</c:v>
                </c:pt>
                <c:pt idx="7223">
                  <c:v>722.30000000009568</c:v>
                </c:pt>
                <c:pt idx="7224">
                  <c:v>722.4000000000957</c:v>
                </c:pt>
                <c:pt idx="7225">
                  <c:v>722.50000000009572</c:v>
                </c:pt>
                <c:pt idx="7226">
                  <c:v>722.60000000009575</c:v>
                </c:pt>
                <c:pt idx="7227">
                  <c:v>722.70000000009577</c:v>
                </c:pt>
                <c:pt idx="7228">
                  <c:v>722.80000000009579</c:v>
                </c:pt>
                <c:pt idx="7229">
                  <c:v>722.90000000009582</c:v>
                </c:pt>
                <c:pt idx="7230">
                  <c:v>723.00000000009584</c:v>
                </c:pt>
                <c:pt idx="7231">
                  <c:v>723.10000000009586</c:v>
                </c:pt>
                <c:pt idx="7232">
                  <c:v>723.20000000009588</c:v>
                </c:pt>
                <c:pt idx="7233">
                  <c:v>723.30000000009591</c:v>
                </c:pt>
                <c:pt idx="7234">
                  <c:v>723.40000000009593</c:v>
                </c:pt>
                <c:pt idx="7235">
                  <c:v>723.50000000009595</c:v>
                </c:pt>
                <c:pt idx="7236">
                  <c:v>723.60000000009597</c:v>
                </c:pt>
                <c:pt idx="7237">
                  <c:v>723.700000000096</c:v>
                </c:pt>
                <c:pt idx="7238">
                  <c:v>723.80000000009602</c:v>
                </c:pt>
                <c:pt idx="7239">
                  <c:v>723.90000000009604</c:v>
                </c:pt>
                <c:pt idx="7240">
                  <c:v>724.00000000009607</c:v>
                </c:pt>
                <c:pt idx="7241">
                  <c:v>724.10000000009609</c:v>
                </c:pt>
                <c:pt idx="7242">
                  <c:v>724.20000000009611</c:v>
                </c:pt>
                <c:pt idx="7243">
                  <c:v>724.30000000009613</c:v>
                </c:pt>
                <c:pt idx="7244">
                  <c:v>724.40000000009616</c:v>
                </c:pt>
                <c:pt idx="7245">
                  <c:v>724.50000000009618</c:v>
                </c:pt>
                <c:pt idx="7246">
                  <c:v>724.6000000000962</c:v>
                </c:pt>
                <c:pt idx="7247">
                  <c:v>724.70000000009622</c:v>
                </c:pt>
                <c:pt idx="7248">
                  <c:v>724.80000000009625</c:v>
                </c:pt>
                <c:pt idx="7249">
                  <c:v>724.90000000009627</c:v>
                </c:pt>
                <c:pt idx="7250">
                  <c:v>725.00000000009629</c:v>
                </c:pt>
                <c:pt idx="7251">
                  <c:v>725.10000000009632</c:v>
                </c:pt>
                <c:pt idx="7252">
                  <c:v>725.20000000009634</c:v>
                </c:pt>
                <c:pt idx="7253">
                  <c:v>725.30000000009636</c:v>
                </c:pt>
                <c:pt idx="7254">
                  <c:v>725.40000000009638</c:v>
                </c:pt>
                <c:pt idx="7255">
                  <c:v>725.50000000009641</c:v>
                </c:pt>
                <c:pt idx="7256">
                  <c:v>725.60000000009643</c:v>
                </c:pt>
                <c:pt idx="7257">
                  <c:v>725.70000000009645</c:v>
                </c:pt>
                <c:pt idx="7258">
                  <c:v>725.80000000009647</c:v>
                </c:pt>
                <c:pt idx="7259">
                  <c:v>725.9000000000965</c:v>
                </c:pt>
                <c:pt idx="7260">
                  <c:v>726.00000000009652</c:v>
                </c:pt>
                <c:pt idx="7261">
                  <c:v>726.10000000009654</c:v>
                </c:pt>
                <c:pt idx="7262">
                  <c:v>726.20000000009657</c:v>
                </c:pt>
                <c:pt idx="7263">
                  <c:v>726.30000000009659</c:v>
                </c:pt>
                <c:pt idx="7264">
                  <c:v>726.40000000009661</c:v>
                </c:pt>
                <c:pt idx="7265">
                  <c:v>726.50000000009663</c:v>
                </c:pt>
                <c:pt idx="7266">
                  <c:v>726.60000000009666</c:v>
                </c:pt>
                <c:pt idx="7267">
                  <c:v>726.70000000009668</c:v>
                </c:pt>
                <c:pt idx="7268">
                  <c:v>726.8000000000967</c:v>
                </c:pt>
                <c:pt idx="7269">
                  <c:v>726.90000000009672</c:v>
                </c:pt>
                <c:pt idx="7270">
                  <c:v>727.00000000009675</c:v>
                </c:pt>
                <c:pt idx="7271">
                  <c:v>727.10000000009677</c:v>
                </c:pt>
                <c:pt idx="7272">
                  <c:v>727.20000000009679</c:v>
                </c:pt>
                <c:pt idx="7273">
                  <c:v>727.30000000009682</c:v>
                </c:pt>
                <c:pt idx="7274">
                  <c:v>727.40000000009684</c:v>
                </c:pt>
                <c:pt idx="7275">
                  <c:v>727.50000000009686</c:v>
                </c:pt>
                <c:pt idx="7276">
                  <c:v>727.60000000009688</c:v>
                </c:pt>
                <c:pt idx="7277">
                  <c:v>727.70000000009691</c:v>
                </c:pt>
                <c:pt idx="7278">
                  <c:v>727.80000000009693</c:v>
                </c:pt>
                <c:pt idx="7279">
                  <c:v>727.90000000009695</c:v>
                </c:pt>
                <c:pt idx="7280">
                  <c:v>728.00000000009697</c:v>
                </c:pt>
                <c:pt idx="7281">
                  <c:v>728.100000000097</c:v>
                </c:pt>
                <c:pt idx="7282">
                  <c:v>728.20000000009702</c:v>
                </c:pt>
                <c:pt idx="7283">
                  <c:v>728.30000000009704</c:v>
                </c:pt>
                <c:pt idx="7284">
                  <c:v>728.40000000009707</c:v>
                </c:pt>
                <c:pt idx="7285">
                  <c:v>728.50000000009709</c:v>
                </c:pt>
                <c:pt idx="7286">
                  <c:v>728.60000000009711</c:v>
                </c:pt>
                <c:pt idx="7287">
                  <c:v>728.70000000009713</c:v>
                </c:pt>
                <c:pt idx="7288">
                  <c:v>728.80000000009716</c:v>
                </c:pt>
                <c:pt idx="7289">
                  <c:v>728.90000000009718</c:v>
                </c:pt>
                <c:pt idx="7290">
                  <c:v>729.0000000000972</c:v>
                </c:pt>
                <c:pt idx="7291">
                  <c:v>729.10000000009722</c:v>
                </c:pt>
                <c:pt idx="7292">
                  <c:v>729.20000000009725</c:v>
                </c:pt>
                <c:pt idx="7293">
                  <c:v>729.30000000009727</c:v>
                </c:pt>
                <c:pt idx="7294">
                  <c:v>729.40000000009729</c:v>
                </c:pt>
                <c:pt idx="7295">
                  <c:v>729.50000000009732</c:v>
                </c:pt>
                <c:pt idx="7296">
                  <c:v>729.60000000009734</c:v>
                </c:pt>
                <c:pt idx="7297">
                  <c:v>729.70000000009736</c:v>
                </c:pt>
                <c:pt idx="7298">
                  <c:v>729.80000000009738</c:v>
                </c:pt>
                <c:pt idx="7299">
                  <c:v>729.90000000009741</c:v>
                </c:pt>
                <c:pt idx="7300">
                  <c:v>730.00000000009743</c:v>
                </c:pt>
                <c:pt idx="7301">
                  <c:v>730.10000000009745</c:v>
                </c:pt>
                <c:pt idx="7302">
                  <c:v>730.20000000009748</c:v>
                </c:pt>
                <c:pt idx="7303">
                  <c:v>730.3000000000975</c:v>
                </c:pt>
                <c:pt idx="7304">
                  <c:v>730.40000000009752</c:v>
                </c:pt>
                <c:pt idx="7305">
                  <c:v>730.50000000009754</c:v>
                </c:pt>
                <c:pt idx="7306">
                  <c:v>730.60000000009757</c:v>
                </c:pt>
                <c:pt idx="7307">
                  <c:v>730.70000000009759</c:v>
                </c:pt>
                <c:pt idx="7308">
                  <c:v>730.80000000009761</c:v>
                </c:pt>
                <c:pt idx="7309">
                  <c:v>730.90000000009763</c:v>
                </c:pt>
                <c:pt idx="7310">
                  <c:v>731.00000000009766</c:v>
                </c:pt>
                <c:pt idx="7311">
                  <c:v>731.10000000009768</c:v>
                </c:pt>
                <c:pt idx="7312">
                  <c:v>731.2000000000977</c:v>
                </c:pt>
                <c:pt idx="7313">
                  <c:v>731.30000000009773</c:v>
                </c:pt>
                <c:pt idx="7314">
                  <c:v>731.40000000009775</c:v>
                </c:pt>
                <c:pt idx="7315">
                  <c:v>731.50000000009777</c:v>
                </c:pt>
                <c:pt idx="7316">
                  <c:v>731.60000000009779</c:v>
                </c:pt>
                <c:pt idx="7317">
                  <c:v>731.70000000009782</c:v>
                </c:pt>
                <c:pt idx="7318">
                  <c:v>731.80000000009784</c:v>
                </c:pt>
                <c:pt idx="7319">
                  <c:v>731.90000000009786</c:v>
                </c:pt>
                <c:pt idx="7320">
                  <c:v>732.00000000009788</c:v>
                </c:pt>
                <c:pt idx="7321">
                  <c:v>732.10000000009791</c:v>
                </c:pt>
                <c:pt idx="7322">
                  <c:v>732.20000000009793</c:v>
                </c:pt>
                <c:pt idx="7323">
                  <c:v>732.30000000009795</c:v>
                </c:pt>
                <c:pt idx="7324">
                  <c:v>732.40000000009798</c:v>
                </c:pt>
                <c:pt idx="7325">
                  <c:v>732.500000000098</c:v>
                </c:pt>
                <c:pt idx="7326">
                  <c:v>732.60000000009802</c:v>
                </c:pt>
                <c:pt idx="7327">
                  <c:v>732.70000000009804</c:v>
                </c:pt>
                <c:pt idx="7328">
                  <c:v>732.80000000009807</c:v>
                </c:pt>
                <c:pt idx="7329">
                  <c:v>732.90000000009809</c:v>
                </c:pt>
                <c:pt idx="7330">
                  <c:v>733.00000000009811</c:v>
                </c:pt>
                <c:pt idx="7331">
                  <c:v>733.10000000009813</c:v>
                </c:pt>
                <c:pt idx="7332">
                  <c:v>733.20000000009816</c:v>
                </c:pt>
                <c:pt idx="7333">
                  <c:v>733.30000000009818</c:v>
                </c:pt>
                <c:pt idx="7334">
                  <c:v>733.4000000000982</c:v>
                </c:pt>
                <c:pt idx="7335">
                  <c:v>733.50000000009823</c:v>
                </c:pt>
                <c:pt idx="7336">
                  <c:v>733.60000000009825</c:v>
                </c:pt>
                <c:pt idx="7337">
                  <c:v>733.70000000009827</c:v>
                </c:pt>
                <c:pt idx="7338">
                  <c:v>733.80000000009829</c:v>
                </c:pt>
                <c:pt idx="7339">
                  <c:v>733.90000000009832</c:v>
                </c:pt>
                <c:pt idx="7340">
                  <c:v>734.00000000009834</c:v>
                </c:pt>
                <c:pt idx="7341">
                  <c:v>734.10000000009836</c:v>
                </c:pt>
                <c:pt idx="7342">
                  <c:v>734.20000000009838</c:v>
                </c:pt>
                <c:pt idx="7343">
                  <c:v>734.30000000009841</c:v>
                </c:pt>
                <c:pt idx="7344">
                  <c:v>734.40000000009843</c:v>
                </c:pt>
                <c:pt idx="7345">
                  <c:v>734.50000000009845</c:v>
                </c:pt>
                <c:pt idx="7346">
                  <c:v>734.60000000009848</c:v>
                </c:pt>
                <c:pt idx="7347">
                  <c:v>734.7000000000985</c:v>
                </c:pt>
                <c:pt idx="7348">
                  <c:v>734.80000000009852</c:v>
                </c:pt>
                <c:pt idx="7349">
                  <c:v>734.90000000009854</c:v>
                </c:pt>
                <c:pt idx="7350">
                  <c:v>735.00000000009857</c:v>
                </c:pt>
                <c:pt idx="7351">
                  <c:v>735.10000000009859</c:v>
                </c:pt>
                <c:pt idx="7352">
                  <c:v>735.20000000009861</c:v>
                </c:pt>
                <c:pt idx="7353">
                  <c:v>735.30000000009863</c:v>
                </c:pt>
                <c:pt idx="7354">
                  <c:v>735.40000000009866</c:v>
                </c:pt>
                <c:pt idx="7355">
                  <c:v>735.50000000009868</c:v>
                </c:pt>
                <c:pt idx="7356">
                  <c:v>735.6000000000987</c:v>
                </c:pt>
                <c:pt idx="7357">
                  <c:v>735.70000000009873</c:v>
                </c:pt>
                <c:pt idx="7358">
                  <c:v>735.80000000009875</c:v>
                </c:pt>
                <c:pt idx="7359">
                  <c:v>735.90000000009877</c:v>
                </c:pt>
                <c:pt idx="7360">
                  <c:v>736.00000000009879</c:v>
                </c:pt>
                <c:pt idx="7361">
                  <c:v>736.10000000009882</c:v>
                </c:pt>
                <c:pt idx="7362">
                  <c:v>736.20000000009884</c:v>
                </c:pt>
                <c:pt idx="7363">
                  <c:v>736.30000000009886</c:v>
                </c:pt>
                <c:pt idx="7364">
                  <c:v>736.40000000009888</c:v>
                </c:pt>
                <c:pt idx="7365">
                  <c:v>736.50000000009891</c:v>
                </c:pt>
                <c:pt idx="7366">
                  <c:v>736.60000000009893</c:v>
                </c:pt>
                <c:pt idx="7367">
                  <c:v>736.70000000009895</c:v>
                </c:pt>
                <c:pt idx="7368">
                  <c:v>736.80000000009898</c:v>
                </c:pt>
                <c:pt idx="7369">
                  <c:v>736.900000000099</c:v>
                </c:pt>
                <c:pt idx="7370">
                  <c:v>737.00000000009902</c:v>
                </c:pt>
                <c:pt idx="7371">
                  <c:v>737.10000000009904</c:v>
                </c:pt>
                <c:pt idx="7372">
                  <c:v>737.20000000009907</c:v>
                </c:pt>
                <c:pt idx="7373">
                  <c:v>737.30000000009909</c:v>
                </c:pt>
                <c:pt idx="7374">
                  <c:v>737.40000000009911</c:v>
                </c:pt>
                <c:pt idx="7375">
                  <c:v>737.50000000009913</c:v>
                </c:pt>
                <c:pt idx="7376">
                  <c:v>737.60000000009916</c:v>
                </c:pt>
                <c:pt idx="7377">
                  <c:v>737.70000000009918</c:v>
                </c:pt>
                <c:pt idx="7378">
                  <c:v>737.8000000000992</c:v>
                </c:pt>
                <c:pt idx="7379">
                  <c:v>737.90000000009923</c:v>
                </c:pt>
                <c:pt idx="7380">
                  <c:v>738.00000000009925</c:v>
                </c:pt>
                <c:pt idx="7381">
                  <c:v>738.10000000009927</c:v>
                </c:pt>
                <c:pt idx="7382">
                  <c:v>738.20000000009929</c:v>
                </c:pt>
                <c:pt idx="7383">
                  <c:v>738.30000000009932</c:v>
                </c:pt>
                <c:pt idx="7384">
                  <c:v>738.40000000009934</c:v>
                </c:pt>
                <c:pt idx="7385">
                  <c:v>738.50000000009936</c:v>
                </c:pt>
                <c:pt idx="7386">
                  <c:v>738.60000000009939</c:v>
                </c:pt>
                <c:pt idx="7387">
                  <c:v>738.70000000009941</c:v>
                </c:pt>
                <c:pt idx="7388">
                  <c:v>738.80000000009943</c:v>
                </c:pt>
                <c:pt idx="7389">
                  <c:v>738.90000000009945</c:v>
                </c:pt>
                <c:pt idx="7390">
                  <c:v>739.00000000009948</c:v>
                </c:pt>
                <c:pt idx="7391">
                  <c:v>739.1000000000995</c:v>
                </c:pt>
                <c:pt idx="7392">
                  <c:v>739.20000000009952</c:v>
                </c:pt>
                <c:pt idx="7393">
                  <c:v>739.30000000009954</c:v>
                </c:pt>
                <c:pt idx="7394">
                  <c:v>739.40000000009957</c:v>
                </c:pt>
                <c:pt idx="7395">
                  <c:v>739.50000000009959</c:v>
                </c:pt>
                <c:pt idx="7396">
                  <c:v>739.60000000009961</c:v>
                </c:pt>
                <c:pt idx="7397">
                  <c:v>739.70000000009964</c:v>
                </c:pt>
                <c:pt idx="7398">
                  <c:v>739.80000000009966</c:v>
                </c:pt>
                <c:pt idx="7399">
                  <c:v>739.90000000009968</c:v>
                </c:pt>
                <c:pt idx="7400">
                  <c:v>740.0000000000997</c:v>
                </c:pt>
                <c:pt idx="7401">
                  <c:v>740.10000000009973</c:v>
                </c:pt>
                <c:pt idx="7402">
                  <c:v>740.20000000009975</c:v>
                </c:pt>
                <c:pt idx="7403">
                  <c:v>740.30000000009977</c:v>
                </c:pt>
                <c:pt idx="7404">
                  <c:v>740.40000000009979</c:v>
                </c:pt>
                <c:pt idx="7405">
                  <c:v>740.50000000009982</c:v>
                </c:pt>
                <c:pt idx="7406">
                  <c:v>740.60000000009984</c:v>
                </c:pt>
                <c:pt idx="7407">
                  <c:v>740.70000000009986</c:v>
                </c:pt>
                <c:pt idx="7408">
                  <c:v>740.80000000009989</c:v>
                </c:pt>
                <c:pt idx="7409">
                  <c:v>740.90000000009991</c:v>
                </c:pt>
                <c:pt idx="7410">
                  <c:v>741.00000000009993</c:v>
                </c:pt>
                <c:pt idx="7411">
                  <c:v>741.10000000009995</c:v>
                </c:pt>
                <c:pt idx="7412">
                  <c:v>741.20000000009998</c:v>
                </c:pt>
                <c:pt idx="7413">
                  <c:v>741.3000000001</c:v>
                </c:pt>
                <c:pt idx="7414">
                  <c:v>741.40000000010002</c:v>
                </c:pt>
                <c:pt idx="7415">
                  <c:v>741.50000000010004</c:v>
                </c:pt>
                <c:pt idx="7416">
                  <c:v>741.60000000010007</c:v>
                </c:pt>
                <c:pt idx="7417">
                  <c:v>741.70000000010009</c:v>
                </c:pt>
                <c:pt idx="7418">
                  <c:v>741.80000000010011</c:v>
                </c:pt>
                <c:pt idx="7419">
                  <c:v>741.90000000010014</c:v>
                </c:pt>
                <c:pt idx="7420">
                  <c:v>742.00000000010016</c:v>
                </c:pt>
                <c:pt idx="7421">
                  <c:v>742.10000000010018</c:v>
                </c:pt>
                <c:pt idx="7422">
                  <c:v>742.2000000001002</c:v>
                </c:pt>
                <c:pt idx="7423">
                  <c:v>742.30000000010023</c:v>
                </c:pt>
                <c:pt idx="7424">
                  <c:v>742.40000000010025</c:v>
                </c:pt>
                <c:pt idx="7425">
                  <c:v>742.50000000010027</c:v>
                </c:pt>
                <c:pt idx="7426">
                  <c:v>742.60000000010029</c:v>
                </c:pt>
                <c:pt idx="7427">
                  <c:v>742.70000000010032</c:v>
                </c:pt>
                <c:pt idx="7428">
                  <c:v>742.80000000010034</c:v>
                </c:pt>
                <c:pt idx="7429">
                  <c:v>742.90000000010036</c:v>
                </c:pt>
                <c:pt idx="7430">
                  <c:v>743.00000000010039</c:v>
                </c:pt>
                <c:pt idx="7431">
                  <c:v>743.10000000010041</c:v>
                </c:pt>
                <c:pt idx="7432">
                  <c:v>743.20000000010043</c:v>
                </c:pt>
                <c:pt idx="7433">
                  <c:v>743.30000000010045</c:v>
                </c:pt>
                <c:pt idx="7434">
                  <c:v>743.40000000010048</c:v>
                </c:pt>
                <c:pt idx="7435">
                  <c:v>743.5000000001005</c:v>
                </c:pt>
                <c:pt idx="7436">
                  <c:v>743.60000000010052</c:v>
                </c:pt>
                <c:pt idx="7437">
                  <c:v>743.70000000010054</c:v>
                </c:pt>
                <c:pt idx="7438">
                  <c:v>743.80000000010057</c:v>
                </c:pt>
                <c:pt idx="7439">
                  <c:v>743.90000000010059</c:v>
                </c:pt>
                <c:pt idx="7440">
                  <c:v>744.00000000010061</c:v>
                </c:pt>
                <c:pt idx="7441">
                  <c:v>744.10000000010064</c:v>
                </c:pt>
                <c:pt idx="7442">
                  <c:v>744.20000000010066</c:v>
                </c:pt>
                <c:pt idx="7443">
                  <c:v>744.30000000010068</c:v>
                </c:pt>
                <c:pt idx="7444">
                  <c:v>744.4000000001007</c:v>
                </c:pt>
                <c:pt idx="7445">
                  <c:v>744.50000000010073</c:v>
                </c:pt>
                <c:pt idx="7446">
                  <c:v>744.60000000010075</c:v>
                </c:pt>
                <c:pt idx="7447">
                  <c:v>744.70000000010077</c:v>
                </c:pt>
                <c:pt idx="7448">
                  <c:v>744.80000000010079</c:v>
                </c:pt>
                <c:pt idx="7449">
                  <c:v>744.90000000010082</c:v>
                </c:pt>
                <c:pt idx="7450">
                  <c:v>745.00000000010084</c:v>
                </c:pt>
                <c:pt idx="7451">
                  <c:v>745.10000000010086</c:v>
                </c:pt>
                <c:pt idx="7452">
                  <c:v>745.20000000010089</c:v>
                </c:pt>
                <c:pt idx="7453">
                  <c:v>745.30000000010091</c:v>
                </c:pt>
                <c:pt idx="7454">
                  <c:v>745.40000000010093</c:v>
                </c:pt>
                <c:pt idx="7455">
                  <c:v>745.50000000010095</c:v>
                </c:pt>
                <c:pt idx="7456">
                  <c:v>745.60000000010098</c:v>
                </c:pt>
                <c:pt idx="7457">
                  <c:v>745.700000000101</c:v>
                </c:pt>
                <c:pt idx="7458">
                  <c:v>745.80000000010102</c:v>
                </c:pt>
                <c:pt idx="7459">
                  <c:v>745.90000000010104</c:v>
                </c:pt>
                <c:pt idx="7460">
                  <c:v>746.00000000010107</c:v>
                </c:pt>
                <c:pt idx="7461">
                  <c:v>746.10000000010109</c:v>
                </c:pt>
                <c:pt idx="7462">
                  <c:v>746.20000000010111</c:v>
                </c:pt>
                <c:pt idx="7463">
                  <c:v>746.30000000010114</c:v>
                </c:pt>
                <c:pt idx="7464">
                  <c:v>746.40000000010116</c:v>
                </c:pt>
                <c:pt idx="7465">
                  <c:v>746.50000000010118</c:v>
                </c:pt>
                <c:pt idx="7466">
                  <c:v>746.6000000001012</c:v>
                </c:pt>
                <c:pt idx="7467">
                  <c:v>746.70000000010123</c:v>
                </c:pt>
                <c:pt idx="7468">
                  <c:v>746.80000000010125</c:v>
                </c:pt>
                <c:pt idx="7469">
                  <c:v>746.90000000010127</c:v>
                </c:pt>
                <c:pt idx="7470">
                  <c:v>747.00000000010129</c:v>
                </c:pt>
                <c:pt idx="7471">
                  <c:v>747.10000000010132</c:v>
                </c:pt>
                <c:pt idx="7472">
                  <c:v>747.20000000010134</c:v>
                </c:pt>
                <c:pt idx="7473">
                  <c:v>747.30000000010136</c:v>
                </c:pt>
                <c:pt idx="7474">
                  <c:v>747.40000000010139</c:v>
                </c:pt>
                <c:pt idx="7475">
                  <c:v>747.50000000010141</c:v>
                </c:pt>
                <c:pt idx="7476">
                  <c:v>747.60000000010143</c:v>
                </c:pt>
                <c:pt idx="7477">
                  <c:v>747.70000000010145</c:v>
                </c:pt>
                <c:pt idx="7478">
                  <c:v>747.80000000010148</c:v>
                </c:pt>
                <c:pt idx="7479">
                  <c:v>747.9000000001015</c:v>
                </c:pt>
                <c:pt idx="7480">
                  <c:v>748.00000000010152</c:v>
                </c:pt>
                <c:pt idx="7481">
                  <c:v>748.10000000010155</c:v>
                </c:pt>
                <c:pt idx="7482">
                  <c:v>748.20000000010157</c:v>
                </c:pt>
                <c:pt idx="7483">
                  <c:v>748.30000000010159</c:v>
                </c:pt>
                <c:pt idx="7484">
                  <c:v>748.40000000010161</c:v>
                </c:pt>
                <c:pt idx="7485">
                  <c:v>748.50000000010164</c:v>
                </c:pt>
                <c:pt idx="7486">
                  <c:v>748.60000000010166</c:v>
                </c:pt>
                <c:pt idx="7487">
                  <c:v>748.70000000010168</c:v>
                </c:pt>
                <c:pt idx="7488">
                  <c:v>748.8000000001017</c:v>
                </c:pt>
                <c:pt idx="7489">
                  <c:v>748.90000000010173</c:v>
                </c:pt>
                <c:pt idx="7490">
                  <c:v>749.00000000010175</c:v>
                </c:pt>
                <c:pt idx="7491">
                  <c:v>749.10000000010177</c:v>
                </c:pt>
                <c:pt idx="7492">
                  <c:v>749.2000000001018</c:v>
                </c:pt>
                <c:pt idx="7493">
                  <c:v>749.30000000010182</c:v>
                </c:pt>
                <c:pt idx="7494">
                  <c:v>749.40000000010184</c:v>
                </c:pt>
                <c:pt idx="7495">
                  <c:v>749.50000000010186</c:v>
                </c:pt>
                <c:pt idx="7496">
                  <c:v>749.60000000010189</c:v>
                </c:pt>
                <c:pt idx="7497">
                  <c:v>749.70000000010191</c:v>
                </c:pt>
                <c:pt idx="7498">
                  <c:v>749.80000000010193</c:v>
                </c:pt>
                <c:pt idx="7499">
                  <c:v>749.90000000010195</c:v>
                </c:pt>
                <c:pt idx="7500">
                  <c:v>750.00000000010198</c:v>
                </c:pt>
                <c:pt idx="7501">
                  <c:v>750.100000000102</c:v>
                </c:pt>
                <c:pt idx="7502">
                  <c:v>750.20000000010202</c:v>
                </c:pt>
                <c:pt idx="7503">
                  <c:v>750.30000000010205</c:v>
                </c:pt>
                <c:pt idx="7504">
                  <c:v>750.40000000010207</c:v>
                </c:pt>
                <c:pt idx="7505">
                  <c:v>750.50000000010209</c:v>
                </c:pt>
                <c:pt idx="7506">
                  <c:v>750.60000000010211</c:v>
                </c:pt>
                <c:pt idx="7507">
                  <c:v>750.70000000010214</c:v>
                </c:pt>
                <c:pt idx="7508">
                  <c:v>750.80000000010216</c:v>
                </c:pt>
                <c:pt idx="7509">
                  <c:v>750.90000000010218</c:v>
                </c:pt>
                <c:pt idx="7510">
                  <c:v>751.0000000001022</c:v>
                </c:pt>
                <c:pt idx="7511">
                  <c:v>751.10000000010223</c:v>
                </c:pt>
                <c:pt idx="7512">
                  <c:v>751.20000000010225</c:v>
                </c:pt>
                <c:pt idx="7513">
                  <c:v>751.30000000010227</c:v>
                </c:pt>
                <c:pt idx="7514">
                  <c:v>751.4000000001023</c:v>
                </c:pt>
                <c:pt idx="7515">
                  <c:v>751.50000000010232</c:v>
                </c:pt>
                <c:pt idx="7516">
                  <c:v>751.60000000010234</c:v>
                </c:pt>
                <c:pt idx="7517">
                  <c:v>751.70000000010236</c:v>
                </c:pt>
                <c:pt idx="7518">
                  <c:v>751.80000000010239</c:v>
                </c:pt>
                <c:pt idx="7519">
                  <c:v>751.90000000010241</c:v>
                </c:pt>
                <c:pt idx="7520">
                  <c:v>752.00000000010243</c:v>
                </c:pt>
                <c:pt idx="7521">
                  <c:v>752.10000000010245</c:v>
                </c:pt>
                <c:pt idx="7522">
                  <c:v>752.20000000010248</c:v>
                </c:pt>
                <c:pt idx="7523">
                  <c:v>752.3000000001025</c:v>
                </c:pt>
                <c:pt idx="7524">
                  <c:v>752.40000000010252</c:v>
                </c:pt>
                <c:pt idx="7525">
                  <c:v>752.50000000010255</c:v>
                </c:pt>
                <c:pt idx="7526">
                  <c:v>752.60000000010257</c:v>
                </c:pt>
                <c:pt idx="7527">
                  <c:v>752.70000000010259</c:v>
                </c:pt>
                <c:pt idx="7528">
                  <c:v>752.80000000010261</c:v>
                </c:pt>
                <c:pt idx="7529">
                  <c:v>752.90000000010264</c:v>
                </c:pt>
                <c:pt idx="7530">
                  <c:v>753.00000000010266</c:v>
                </c:pt>
                <c:pt idx="7531">
                  <c:v>753.10000000010268</c:v>
                </c:pt>
                <c:pt idx="7532">
                  <c:v>753.2000000001027</c:v>
                </c:pt>
                <c:pt idx="7533">
                  <c:v>753.30000000010273</c:v>
                </c:pt>
                <c:pt idx="7534">
                  <c:v>753.40000000010275</c:v>
                </c:pt>
                <c:pt idx="7535">
                  <c:v>753.50000000010277</c:v>
                </c:pt>
                <c:pt idx="7536">
                  <c:v>753.6000000001028</c:v>
                </c:pt>
                <c:pt idx="7537">
                  <c:v>753.70000000010282</c:v>
                </c:pt>
                <c:pt idx="7538">
                  <c:v>753.80000000010284</c:v>
                </c:pt>
                <c:pt idx="7539">
                  <c:v>753.90000000010286</c:v>
                </c:pt>
                <c:pt idx="7540">
                  <c:v>754.00000000010289</c:v>
                </c:pt>
                <c:pt idx="7541">
                  <c:v>754.10000000010291</c:v>
                </c:pt>
                <c:pt idx="7542">
                  <c:v>754.20000000010293</c:v>
                </c:pt>
                <c:pt idx="7543">
                  <c:v>754.30000000010295</c:v>
                </c:pt>
                <c:pt idx="7544">
                  <c:v>754.40000000010298</c:v>
                </c:pt>
                <c:pt idx="7545">
                  <c:v>754.500000000103</c:v>
                </c:pt>
                <c:pt idx="7546">
                  <c:v>754.60000000010302</c:v>
                </c:pt>
                <c:pt idx="7547">
                  <c:v>754.70000000010305</c:v>
                </c:pt>
                <c:pt idx="7548">
                  <c:v>754.80000000010307</c:v>
                </c:pt>
                <c:pt idx="7549">
                  <c:v>754.90000000010309</c:v>
                </c:pt>
                <c:pt idx="7550">
                  <c:v>755.00000000010311</c:v>
                </c:pt>
                <c:pt idx="7551">
                  <c:v>755.10000000010314</c:v>
                </c:pt>
                <c:pt idx="7552">
                  <c:v>755.20000000010316</c:v>
                </c:pt>
                <c:pt idx="7553">
                  <c:v>755.30000000010318</c:v>
                </c:pt>
                <c:pt idx="7554">
                  <c:v>755.4000000001032</c:v>
                </c:pt>
                <c:pt idx="7555">
                  <c:v>755.50000000010323</c:v>
                </c:pt>
                <c:pt idx="7556">
                  <c:v>755.60000000010325</c:v>
                </c:pt>
                <c:pt idx="7557">
                  <c:v>755.70000000010327</c:v>
                </c:pt>
                <c:pt idx="7558">
                  <c:v>755.8000000001033</c:v>
                </c:pt>
                <c:pt idx="7559">
                  <c:v>755.90000000010332</c:v>
                </c:pt>
                <c:pt idx="7560">
                  <c:v>756.00000000010334</c:v>
                </c:pt>
                <c:pt idx="7561">
                  <c:v>756.10000000010336</c:v>
                </c:pt>
                <c:pt idx="7562">
                  <c:v>756.20000000010339</c:v>
                </c:pt>
                <c:pt idx="7563">
                  <c:v>756.30000000010341</c:v>
                </c:pt>
                <c:pt idx="7564">
                  <c:v>756.40000000010343</c:v>
                </c:pt>
                <c:pt idx="7565">
                  <c:v>756.50000000010346</c:v>
                </c:pt>
                <c:pt idx="7566">
                  <c:v>756.60000000010348</c:v>
                </c:pt>
                <c:pt idx="7567">
                  <c:v>756.7000000001035</c:v>
                </c:pt>
                <c:pt idx="7568">
                  <c:v>756.80000000010352</c:v>
                </c:pt>
                <c:pt idx="7569">
                  <c:v>756.90000000010355</c:v>
                </c:pt>
                <c:pt idx="7570">
                  <c:v>757.00000000010357</c:v>
                </c:pt>
                <c:pt idx="7571">
                  <c:v>757.10000000010359</c:v>
                </c:pt>
                <c:pt idx="7572">
                  <c:v>757.20000000010361</c:v>
                </c:pt>
                <c:pt idx="7573">
                  <c:v>757.30000000010364</c:v>
                </c:pt>
                <c:pt idx="7574">
                  <c:v>757.40000000010366</c:v>
                </c:pt>
                <c:pt idx="7575">
                  <c:v>757.50000000010368</c:v>
                </c:pt>
                <c:pt idx="7576">
                  <c:v>757.60000000010371</c:v>
                </c:pt>
                <c:pt idx="7577">
                  <c:v>757.70000000010373</c:v>
                </c:pt>
                <c:pt idx="7578">
                  <c:v>757.80000000010375</c:v>
                </c:pt>
                <c:pt idx="7579">
                  <c:v>757.90000000010377</c:v>
                </c:pt>
                <c:pt idx="7580">
                  <c:v>758.0000000001038</c:v>
                </c:pt>
                <c:pt idx="7581">
                  <c:v>758.10000000010382</c:v>
                </c:pt>
                <c:pt idx="7582">
                  <c:v>758.20000000010384</c:v>
                </c:pt>
                <c:pt idx="7583">
                  <c:v>758.30000000010386</c:v>
                </c:pt>
                <c:pt idx="7584">
                  <c:v>758.40000000010389</c:v>
                </c:pt>
                <c:pt idx="7585">
                  <c:v>758.50000000010391</c:v>
                </c:pt>
                <c:pt idx="7586">
                  <c:v>758.60000000010393</c:v>
                </c:pt>
                <c:pt idx="7587">
                  <c:v>758.70000000010396</c:v>
                </c:pt>
                <c:pt idx="7588">
                  <c:v>758.80000000010398</c:v>
                </c:pt>
                <c:pt idx="7589">
                  <c:v>758.900000000104</c:v>
                </c:pt>
                <c:pt idx="7590">
                  <c:v>759.00000000010402</c:v>
                </c:pt>
                <c:pt idx="7591">
                  <c:v>759.10000000010405</c:v>
                </c:pt>
                <c:pt idx="7592">
                  <c:v>759.20000000010407</c:v>
                </c:pt>
                <c:pt idx="7593">
                  <c:v>759.30000000010409</c:v>
                </c:pt>
                <c:pt idx="7594">
                  <c:v>759.40000000010411</c:v>
                </c:pt>
                <c:pt idx="7595">
                  <c:v>759.50000000010414</c:v>
                </c:pt>
                <c:pt idx="7596">
                  <c:v>759.60000000010416</c:v>
                </c:pt>
                <c:pt idx="7597">
                  <c:v>759.70000000010418</c:v>
                </c:pt>
                <c:pt idx="7598">
                  <c:v>759.80000000010421</c:v>
                </c:pt>
                <c:pt idx="7599">
                  <c:v>759.90000000010423</c:v>
                </c:pt>
                <c:pt idx="7600">
                  <c:v>760.00000000010425</c:v>
                </c:pt>
                <c:pt idx="7601">
                  <c:v>760.10000000010427</c:v>
                </c:pt>
                <c:pt idx="7602">
                  <c:v>760.2000000001043</c:v>
                </c:pt>
                <c:pt idx="7603">
                  <c:v>760.30000000010432</c:v>
                </c:pt>
                <c:pt idx="7604">
                  <c:v>760.40000000010434</c:v>
                </c:pt>
                <c:pt idx="7605">
                  <c:v>760.50000000010436</c:v>
                </c:pt>
                <c:pt idx="7606">
                  <c:v>760.60000000010439</c:v>
                </c:pt>
                <c:pt idx="7607">
                  <c:v>760.70000000010441</c:v>
                </c:pt>
                <c:pt idx="7608">
                  <c:v>760.80000000010443</c:v>
                </c:pt>
                <c:pt idx="7609">
                  <c:v>760.90000000010446</c:v>
                </c:pt>
                <c:pt idx="7610">
                  <c:v>761.00000000010448</c:v>
                </c:pt>
                <c:pt idx="7611">
                  <c:v>761.1000000001045</c:v>
                </c:pt>
                <c:pt idx="7612">
                  <c:v>761.20000000010452</c:v>
                </c:pt>
                <c:pt idx="7613">
                  <c:v>761.30000000010455</c:v>
                </c:pt>
                <c:pt idx="7614">
                  <c:v>761.40000000010457</c:v>
                </c:pt>
                <c:pt idx="7615">
                  <c:v>761.50000000010459</c:v>
                </c:pt>
                <c:pt idx="7616">
                  <c:v>761.60000000010461</c:v>
                </c:pt>
                <c:pt idx="7617">
                  <c:v>761.70000000010464</c:v>
                </c:pt>
                <c:pt idx="7618">
                  <c:v>761.80000000010466</c:v>
                </c:pt>
                <c:pt idx="7619">
                  <c:v>761.90000000010468</c:v>
                </c:pt>
                <c:pt idx="7620">
                  <c:v>762.00000000010471</c:v>
                </c:pt>
                <c:pt idx="7621">
                  <c:v>762.10000000010473</c:v>
                </c:pt>
                <c:pt idx="7622">
                  <c:v>762.20000000010475</c:v>
                </c:pt>
                <c:pt idx="7623">
                  <c:v>762.30000000010477</c:v>
                </c:pt>
                <c:pt idx="7624">
                  <c:v>762.4000000001048</c:v>
                </c:pt>
                <c:pt idx="7625">
                  <c:v>762.50000000010482</c:v>
                </c:pt>
                <c:pt idx="7626">
                  <c:v>762.60000000010484</c:v>
                </c:pt>
                <c:pt idx="7627">
                  <c:v>762.70000000010486</c:v>
                </c:pt>
                <c:pt idx="7628">
                  <c:v>762.80000000010489</c:v>
                </c:pt>
                <c:pt idx="7629">
                  <c:v>762.90000000010491</c:v>
                </c:pt>
                <c:pt idx="7630">
                  <c:v>763.00000000010493</c:v>
                </c:pt>
                <c:pt idx="7631">
                  <c:v>763.10000000010496</c:v>
                </c:pt>
                <c:pt idx="7632">
                  <c:v>763.20000000010498</c:v>
                </c:pt>
                <c:pt idx="7633">
                  <c:v>763.300000000105</c:v>
                </c:pt>
                <c:pt idx="7634">
                  <c:v>763.40000000010502</c:v>
                </c:pt>
                <c:pt idx="7635">
                  <c:v>763.50000000010505</c:v>
                </c:pt>
                <c:pt idx="7636">
                  <c:v>763.60000000010507</c:v>
                </c:pt>
                <c:pt idx="7637">
                  <c:v>763.70000000010509</c:v>
                </c:pt>
                <c:pt idx="7638">
                  <c:v>763.80000000010511</c:v>
                </c:pt>
                <c:pt idx="7639">
                  <c:v>763.90000000010514</c:v>
                </c:pt>
                <c:pt idx="7640">
                  <c:v>764.00000000010516</c:v>
                </c:pt>
                <c:pt idx="7641">
                  <c:v>764.10000000010518</c:v>
                </c:pt>
                <c:pt idx="7642">
                  <c:v>764.20000000010521</c:v>
                </c:pt>
                <c:pt idx="7643">
                  <c:v>764.30000000010523</c:v>
                </c:pt>
                <c:pt idx="7644">
                  <c:v>764.40000000010525</c:v>
                </c:pt>
                <c:pt idx="7645">
                  <c:v>764.50000000010527</c:v>
                </c:pt>
                <c:pt idx="7646">
                  <c:v>764.6000000001053</c:v>
                </c:pt>
                <c:pt idx="7647">
                  <c:v>764.70000000010532</c:v>
                </c:pt>
                <c:pt idx="7648">
                  <c:v>764.80000000010534</c:v>
                </c:pt>
                <c:pt idx="7649">
                  <c:v>764.90000000010536</c:v>
                </c:pt>
                <c:pt idx="7650">
                  <c:v>765.00000000010539</c:v>
                </c:pt>
                <c:pt idx="7651">
                  <c:v>765.10000000010541</c:v>
                </c:pt>
                <c:pt idx="7652">
                  <c:v>765.20000000010543</c:v>
                </c:pt>
                <c:pt idx="7653">
                  <c:v>765.30000000010546</c:v>
                </c:pt>
                <c:pt idx="7654">
                  <c:v>765.40000000010548</c:v>
                </c:pt>
                <c:pt idx="7655">
                  <c:v>765.5000000001055</c:v>
                </c:pt>
                <c:pt idx="7656">
                  <c:v>765.60000000010552</c:v>
                </c:pt>
                <c:pt idx="7657">
                  <c:v>765.70000000010555</c:v>
                </c:pt>
                <c:pt idx="7658">
                  <c:v>765.80000000010557</c:v>
                </c:pt>
                <c:pt idx="7659">
                  <c:v>765.90000000010559</c:v>
                </c:pt>
                <c:pt idx="7660">
                  <c:v>766.00000000010562</c:v>
                </c:pt>
                <c:pt idx="7661">
                  <c:v>766.10000000010564</c:v>
                </c:pt>
                <c:pt idx="7662">
                  <c:v>766.20000000010566</c:v>
                </c:pt>
                <c:pt idx="7663">
                  <c:v>766.30000000010568</c:v>
                </c:pt>
                <c:pt idx="7664">
                  <c:v>766.40000000010571</c:v>
                </c:pt>
                <c:pt idx="7665">
                  <c:v>766.50000000010573</c:v>
                </c:pt>
                <c:pt idx="7666">
                  <c:v>766.60000000010575</c:v>
                </c:pt>
                <c:pt idx="7667">
                  <c:v>766.70000000010577</c:v>
                </c:pt>
                <c:pt idx="7668">
                  <c:v>766.8000000001058</c:v>
                </c:pt>
                <c:pt idx="7669">
                  <c:v>766.90000000010582</c:v>
                </c:pt>
                <c:pt idx="7670">
                  <c:v>767.00000000010584</c:v>
                </c:pt>
                <c:pt idx="7671">
                  <c:v>767.10000000010587</c:v>
                </c:pt>
                <c:pt idx="7672">
                  <c:v>767.20000000010589</c:v>
                </c:pt>
                <c:pt idx="7673">
                  <c:v>767.30000000010591</c:v>
                </c:pt>
                <c:pt idx="7674">
                  <c:v>767.40000000010593</c:v>
                </c:pt>
                <c:pt idx="7675">
                  <c:v>767.50000000010596</c:v>
                </c:pt>
                <c:pt idx="7676">
                  <c:v>767.60000000010598</c:v>
                </c:pt>
                <c:pt idx="7677">
                  <c:v>767.700000000106</c:v>
                </c:pt>
                <c:pt idx="7678">
                  <c:v>767.80000000010602</c:v>
                </c:pt>
                <c:pt idx="7679">
                  <c:v>767.90000000010605</c:v>
                </c:pt>
                <c:pt idx="7680">
                  <c:v>768.00000000010607</c:v>
                </c:pt>
                <c:pt idx="7681">
                  <c:v>768.10000000010609</c:v>
                </c:pt>
                <c:pt idx="7682">
                  <c:v>768.20000000010612</c:v>
                </c:pt>
                <c:pt idx="7683">
                  <c:v>768.30000000010614</c:v>
                </c:pt>
                <c:pt idx="7684">
                  <c:v>768.40000000010616</c:v>
                </c:pt>
                <c:pt idx="7685">
                  <c:v>768.50000000010618</c:v>
                </c:pt>
                <c:pt idx="7686">
                  <c:v>768.60000000010621</c:v>
                </c:pt>
                <c:pt idx="7687">
                  <c:v>768.70000000010623</c:v>
                </c:pt>
                <c:pt idx="7688">
                  <c:v>768.80000000010625</c:v>
                </c:pt>
                <c:pt idx="7689">
                  <c:v>768.90000000010627</c:v>
                </c:pt>
                <c:pt idx="7690">
                  <c:v>769.0000000001063</c:v>
                </c:pt>
                <c:pt idx="7691">
                  <c:v>769.10000000010632</c:v>
                </c:pt>
                <c:pt idx="7692">
                  <c:v>769.20000000010634</c:v>
                </c:pt>
                <c:pt idx="7693">
                  <c:v>769.30000000010637</c:v>
                </c:pt>
                <c:pt idx="7694">
                  <c:v>769.40000000010639</c:v>
                </c:pt>
                <c:pt idx="7695">
                  <c:v>769.50000000010641</c:v>
                </c:pt>
                <c:pt idx="7696">
                  <c:v>769.60000000010643</c:v>
                </c:pt>
                <c:pt idx="7697">
                  <c:v>769.70000000010646</c:v>
                </c:pt>
                <c:pt idx="7698">
                  <c:v>769.80000000010648</c:v>
                </c:pt>
                <c:pt idx="7699">
                  <c:v>769.9000000001065</c:v>
                </c:pt>
                <c:pt idx="7700">
                  <c:v>770.00000000010652</c:v>
                </c:pt>
                <c:pt idx="7701">
                  <c:v>770.10000000010655</c:v>
                </c:pt>
                <c:pt idx="7702">
                  <c:v>770.20000000010657</c:v>
                </c:pt>
                <c:pt idx="7703">
                  <c:v>770.30000000010659</c:v>
                </c:pt>
                <c:pt idx="7704">
                  <c:v>770.40000000010662</c:v>
                </c:pt>
                <c:pt idx="7705">
                  <c:v>770.50000000010664</c:v>
                </c:pt>
                <c:pt idx="7706">
                  <c:v>770.60000000010666</c:v>
                </c:pt>
                <c:pt idx="7707">
                  <c:v>770.70000000010668</c:v>
                </c:pt>
                <c:pt idx="7708">
                  <c:v>770.80000000010671</c:v>
                </c:pt>
                <c:pt idx="7709">
                  <c:v>770.90000000010673</c:v>
                </c:pt>
                <c:pt idx="7710">
                  <c:v>771.00000000010675</c:v>
                </c:pt>
                <c:pt idx="7711">
                  <c:v>771.10000000010677</c:v>
                </c:pt>
                <c:pt idx="7712">
                  <c:v>771.2000000001068</c:v>
                </c:pt>
                <c:pt idx="7713">
                  <c:v>771.30000000010682</c:v>
                </c:pt>
                <c:pt idx="7714">
                  <c:v>771.40000000010684</c:v>
                </c:pt>
                <c:pt idx="7715">
                  <c:v>771.50000000010687</c:v>
                </c:pt>
                <c:pt idx="7716">
                  <c:v>771.60000000010689</c:v>
                </c:pt>
                <c:pt idx="7717">
                  <c:v>771.70000000010691</c:v>
                </c:pt>
                <c:pt idx="7718">
                  <c:v>771.80000000010693</c:v>
                </c:pt>
                <c:pt idx="7719">
                  <c:v>771.90000000010696</c:v>
                </c:pt>
                <c:pt idx="7720">
                  <c:v>772.00000000010698</c:v>
                </c:pt>
                <c:pt idx="7721">
                  <c:v>772.100000000107</c:v>
                </c:pt>
                <c:pt idx="7722">
                  <c:v>772.20000000010702</c:v>
                </c:pt>
                <c:pt idx="7723">
                  <c:v>772.30000000010705</c:v>
                </c:pt>
                <c:pt idx="7724">
                  <c:v>772.40000000010707</c:v>
                </c:pt>
                <c:pt idx="7725">
                  <c:v>772.50000000010709</c:v>
                </c:pt>
                <c:pt idx="7726">
                  <c:v>772.60000000010712</c:v>
                </c:pt>
                <c:pt idx="7727">
                  <c:v>772.70000000010714</c:v>
                </c:pt>
                <c:pt idx="7728">
                  <c:v>772.80000000010716</c:v>
                </c:pt>
                <c:pt idx="7729">
                  <c:v>772.90000000010718</c:v>
                </c:pt>
                <c:pt idx="7730">
                  <c:v>773.00000000010721</c:v>
                </c:pt>
                <c:pt idx="7731">
                  <c:v>773.10000000010723</c:v>
                </c:pt>
                <c:pt idx="7732">
                  <c:v>773.20000000010725</c:v>
                </c:pt>
                <c:pt idx="7733">
                  <c:v>773.30000000010727</c:v>
                </c:pt>
                <c:pt idx="7734">
                  <c:v>773.4000000001073</c:v>
                </c:pt>
                <c:pt idx="7735">
                  <c:v>773.50000000010732</c:v>
                </c:pt>
                <c:pt idx="7736">
                  <c:v>773.60000000010734</c:v>
                </c:pt>
                <c:pt idx="7737">
                  <c:v>773.70000000010737</c:v>
                </c:pt>
                <c:pt idx="7738">
                  <c:v>773.80000000010739</c:v>
                </c:pt>
                <c:pt idx="7739">
                  <c:v>773.90000000010741</c:v>
                </c:pt>
                <c:pt idx="7740">
                  <c:v>774.00000000010743</c:v>
                </c:pt>
                <c:pt idx="7741">
                  <c:v>774.10000000010746</c:v>
                </c:pt>
                <c:pt idx="7742">
                  <c:v>774.20000000010748</c:v>
                </c:pt>
                <c:pt idx="7743">
                  <c:v>774.3000000001075</c:v>
                </c:pt>
                <c:pt idx="7744">
                  <c:v>774.40000000010753</c:v>
                </c:pt>
                <c:pt idx="7745">
                  <c:v>774.50000000010755</c:v>
                </c:pt>
                <c:pt idx="7746">
                  <c:v>774.60000000010757</c:v>
                </c:pt>
                <c:pt idx="7747">
                  <c:v>774.70000000010759</c:v>
                </c:pt>
                <c:pt idx="7748">
                  <c:v>774.80000000010762</c:v>
                </c:pt>
                <c:pt idx="7749">
                  <c:v>774.90000000010764</c:v>
                </c:pt>
                <c:pt idx="7750">
                  <c:v>775.00000000010766</c:v>
                </c:pt>
                <c:pt idx="7751">
                  <c:v>775.10000000010768</c:v>
                </c:pt>
                <c:pt idx="7752">
                  <c:v>775.20000000010771</c:v>
                </c:pt>
                <c:pt idx="7753">
                  <c:v>775.30000000010773</c:v>
                </c:pt>
                <c:pt idx="7754">
                  <c:v>775.40000000010775</c:v>
                </c:pt>
                <c:pt idx="7755">
                  <c:v>775.50000000010778</c:v>
                </c:pt>
                <c:pt idx="7756">
                  <c:v>775.6000000001078</c:v>
                </c:pt>
                <c:pt idx="7757">
                  <c:v>775.70000000010782</c:v>
                </c:pt>
                <c:pt idx="7758">
                  <c:v>775.80000000010784</c:v>
                </c:pt>
                <c:pt idx="7759">
                  <c:v>775.90000000010787</c:v>
                </c:pt>
                <c:pt idx="7760">
                  <c:v>776.00000000010789</c:v>
                </c:pt>
                <c:pt idx="7761">
                  <c:v>776.10000000010791</c:v>
                </c:pt>
                <c:pt idx="7762">
                  <c:v>776.20000000010793</c:v>
                </c:pt>
                <c:pt idx="7763">
                  <c:v>776.30000000010796</c:v>
                </c:pt>
                <c:pt idx="7764">
                  <c:v>776.40000000010798</c:v>
                </c:pt>
                <c:pt idx="7765">
                  <c:v>776.500000000108</c:v>
                </c:pt>
                <c:pt idx="7766">
                  <c:v>776.60000000010803</c:v>
                </c:pt>
                <c:pt idx="7767">
                  <c:v>776.70000000010805</c:v>
                </c:pt>
                <c:pt idx="7768">
                  <c:v>776.80000000010807</c:v>
                </c:pt>
                <c:pt idx="7769">
                  <c:v>776.90000000010809</c:v>
                </c:pt>
                <c:pt idx="7770">
                  <c:v>777.00000000010812</c:v>
                </c:pt>
                <c:pt idx="7771">
                  <c:v>777.10000000010814</c:v>
                </c:pt>
                <c:pt idx="7772">
                  <c:v>777.20000000010816</c:v>
                </c:pt>
                <c:pt idx="7773">
                  <c:v>777.30000000010818</c:v>
                </c:pt>
                <c:pt idx="7774">
                  <c:v>777.40000000010821</c:v>
                </c:pt>
                <c:pt idx="7775">
                  <c:v>777.50000000010823</c:v>
                </c:pt>
                <c:pt idx="7776">
                  <c:v>777.60000000010825</c:v>
                </c:pt>
                <c:pt idx="7777">
                  <c:v>777.70000000010828</c:v>
                </c:pt>
                <c:pt idx="7778">
                  <c:v>777.8000000001083</c:v>
                </c:pt>
                <c:pt idx="7779">
                  <c:v>777.90000000010832</c:v>
                </c:pt>
                <c:pt idx="7780">
                  <c:v>778.00000000010834</c:v>
                </c:pt>
                <c:pt idx="7781">
                  <c:v>778.10000000010837</c:v>
                </c:pt>
                <c:pt idx="7782">
                  <c:v>778.20000000010839</c:v>
                </c:pt>
                <c:pt idx="7783">
                  <c:v>778.30000000010841</c:v>
                </c:pt>
                <c:pt idx="7784">
                  <c:v>778.40000000010843</c:v>
                </c:pt>
                <c:pt idx="7785">
                  <c:v>778.50000000010846</c:v>
                </c:pt>
                <c:pt idx="7786">
                  <c:v>778.60000000010848</c:v>
                </c:pt>
                <c:pt idx="7787">
                  <c:v>778.7000000001085</c:v>
                </c:pt>
                <c:pt idx="7788">
                  <c:v>778.80000000010853</c:v>
                </c:pt>
                <c:pt idx="7789">
                  <c:v>778.90000000010855</c:v>
                </c:pt>
                <c:pt idx="7790">
                  <c:v>779.00000000010857</c:v>
                </c:pt>
                <c:pt idx="7791">
                  <c:v>779.10000000010859</c:v>
                </c:pt>
                <c:pt idx="7792">
                  <c:v>779.20000000010862</c:v>
                </c:pt>
                <c:pt idx="7793">
                  <c:v>779.30000000010864</c:v>
                </c:pt>
                <c:pt idx="7794">
                  <c:v>779.40000000010866</c:v>
                </c:pt>
                <c:pt idx="7795">
                  <c:v>779.50000000010868</c:v>
                </c:pt>
                <c:pt idx="7796">
                  <c:v>779.60000000010871</c:v>
                </c:pt>
                <c:pt idx="7797">
                  <c:v>779.70000000010873</c:v>
                </c:pt>
                <c:pt idx="7798">
                  <c:v>779.80000000010875</c:v>
                </c:pt>
                <c:pt idx="7799">
                  <c:v>779.90000000010878</c:v>
                </c:pt>
                <c:pt idx="7800">
                  <c:v>780.0000000001088</c:v>
                </c:pt>
                <c:pt idx="7801">
                  <c:v>780.10000000010882</c:v>
                </c:pt>
                <c:pt idx="7802">
                  <c:v>780.20000000010884</c:v>
                </c:pt>
                <c:pt idx="7803">
                  <c:v>780.30000000010887</c:v>
                </c:pt>
                <c:pt idx="7804">
                  <c:v>780.40000000010889</c:v>
                </c:pt>
                <c:pt idx="7805">
                  <c:v>780.50000000010891</c:v>
                </c:pt>
                <c:pt idx="7806">
                  <c:v>780.60000000010893</c:v>
                </c:pt>
                <c:pt idx="7807">
                  <c:v>780.70000000010896</c:v>
                </c:pt>
                <c:pt idx="7808">
                  <c:v>780.80000000010898</c:v>
                </c:pt>
                <c:pt idx="7809">
                  <c:v>780.900000000109</c:v>
                </c:pt>
                <c:pt idx="7810">
                  <c:v>781.00000000010903</c:v>
                </c:pt>
                <c:pt idx="7811">
                  <c:v>781.10000000010905</c:v>
                </c:pt>
                <c:pt idx="7812">
                  <c:v>781.20000000010907</c:v>
                </c:pt>
                <c:pt idx="7813">
                  <c:v>781.30000000010909</c:v>
                </c:pt>
                <c:pt idx="7814">
                  <c:v>781.40000000010912</c:v>
                </c:pt>
                <c:pt idx="7815">
                  <c:v>781.50000000010914</c:v>
                </c:pt>
                <c:pt idx="7816">
                  <c:v>781.60000000010916</c:v>
                </c:pt>
                <c:pt idx="7817">
                  <c:v>781.70000000010918</c:v>
                </c:pt>
                <c:pt idx="7818">
                  <c:v>781.80000000010921</c:v>
                </c:pt>
                <c:pt idx="7819">
                  <c:v>781.90000000010923</c:v>
                </c:pt>
                <c:pt idx="7820">
                  <c:v>782.00000000010925</c:v>
                </c:pt>
                <c:pt idx="7821">
                  <c:v>782.10000000010928</c:v>
                </c:pt>
                <c:pt idx="7822">
                  <c:v>782.2000000001093</c:v>
                </c:pt>
                <c:pt idx="7823">
                  <c:v>782.30000000010932</c:v>
                </c:pt>
                <c:pt idx="7824">
                  <c:v>782.40000000010934</c:v>
                </c:pt>
                <c:pt idx="7825">
                  <c:v>782.50000000010937</c:v>
                </c:pt>
                <c:pt idx="7826">
                  <c:v>782.60000000010939</c:v>
                </c:pt>
                <c:pt idx="7827">
                  <c:v>782.70000000010941</c:v>
                </c:pt>
                <c:pt idx="7828">
                  <c:v>782.80000000010943</c:v>
                </c:pt>
                <c:pt idx="7829">
                  <c:v>782.90000000010946</c:v>
                </c:pt>
                <c:pt idx="7830">
                  <c:v>783.00000000010948</c:v>
                </c:pt>
                <c:pt idx="7831">
                  <c:v>783.1000000001095</c:v>
                </c:pt>
                <c:pt idx="7832">
                  <c:v>783.20000000010953</c:v>
                </c:pt>
                <c:pt idx="7833">
                  <c:v>783.30000000010955</c:v>
                </c:pt>
                <c:pt idx="7834">
                  <c:v>783.40000000010957</c:v>
                </c:pt>
                <c:pt idx="7835">
                  <c:v>783.50000000010959</c:v>
                </c:pt>
                <c:pt idx="7836">
                  <c:v>783.60000000010962</c:v>
                </c:pt>
                <c:pt idx="7837">
                  <c:v>783.70000000010964</c:v>
                </c:pt>
                <c:pt idx="7838">
                  <c:v>783.80000000010966</c:v>
                </c:pt>
                <c:pt idx="7839">
                  <c:v>783.90000000010969</c:v>
                </c:pt>
                <c:pt idx="7840">
                  <c:v>784.00000000010971</c:v>
                </c:pt>
                <c:pt idx="7841">
                  <c:v>784.10000000010973</c:v>
                </c:pt>
                <c:pt idx="7842">
                  <c:v>784.20000000010975</c:v>
                </c:pt>
                <c:pt idx="7843">
                  <c:v>784.30000000010978</c:v>
                </c:pt>
                <c:pt idx="7844">
                  <c:v>784.4000000001098</c:v>
                </c:pt>
                <c:pt idx="7845">
                  <c:v>784.50000000010982</c:v>
                </c:pt>
                <c:pt idx="7846">
                  <c:v>784.60000000010984</c:v>
                </c:pt>
                <c:pt idx="7847">
                  <c:v>784.70000000010987</c:v>
                </c:pt>
                <c:pt idx="7848">
                  <c:v>784.80000000010989</c:v>
                </c:pt>
                <c:pt idx="7849">
                  <c:v>784.90000000010991</c:v>
                </c:pt>
                <c:pt idx="7850">
                  <c:v>785.00000000010994</c:v>
                </c:pt>
                <c:pt idx="7851">
                  <c:v>785.10000000010996</c:v>
                </c:pt>
                <c:pt idx="7852">
                  <c:v>785.20000000010998</c:v>
                </c:pt>
                <c:pt idx="7853">
                  <c:v>785.30000000011</c:v>
                </c:pt>
                <c:pt idx="7854">
                  <c:v>785.40000000011003</c:v>
                </c:pt>
                <c:pt idx="7855">
                  <c:v>785.50000000011005</c:v>
                </c:pt>
                <c:pt idx="7856">
                  <c:v>785.60000000011007</c:v>
                </c:pt>
                <c:pt idx="7857">
                  <c:v>785.70000000011009</c:v>
                </c:pt>
                <c:pt idx="7858">
                  <c:v>785.80000000011012</c:v>
                </c:pt>
                <c:pt idx="7859">
                  <c:v>785.90000000011014</c:v>
                </c:pt>
                <c:pt idx="7860">
                  <c:v>786.00000000011016</c:v>
                </c:pt>
                <c:pt idx="7861">
                  <c:v>786.10000000011019</c:v>
                </c:pt>
                <c:pt idx="7862">
                  <c:v>786.20000000011021</c:v>
                </c:pt>
                <c:pt idx="7863">
                  <c:v>786.30000000011023</c:v>
                </c:pt>
                <c:pt idx="7864">
                  <c:v>786.40000000011025</c:v>
                </c:pt>
                <c:pt idx="7865">
                  <c:v>786.50000000011028</c:v>
                </c:pt>
                <c:pt idx="7866">
                  <c:v>786.6000000001103</c:v>
                </c:pt>
                <c:pt idx="7867">
                  <c:v>786.70000000011032</c:v>
                </c:pt>
                <c:pt idx="7868">
                  <c:v>786.80000000011034</c:v>
                </c:pt>
                <c:pt idx="7869">
                  <c:v>786.90000000011037</c:v>
                </c:pt>
                <c:pt idx="7870">
                  <c:v>787.00000000011039</c:v>
                </c:pt>
                <c:pt idx="7871">
                  <c:v>787.10000000011041</c:v>
                </c:pt>
                <c:pt idx="7872">
                  <c:v>787.20000000011044</c:v>
                </c:pt>
                <c:pt idx="7873">
                  <c:v>787.30000000011046</c:v>
                </c:pt>
                <c:pt idx="7874">
                  <c:v>787.40000000011048</c:v>
                </c:pt>
                <c:pt idx="7875">
                  <c:v>787.5000000001105</c:v>
                </c:pt>
                <c:pt idx="7876">
                  <c:v>787.60000000011053</c:v>
                </c:pt>
                <c:pt idx="7877">
                  <c:v>787.70000000011055</c:v>
                </c:pt>
                <c:pt idx="7878">
                  <c:v>787.80000000011057</c:v>
                </c:pt>
                <c:pt idx="7879">
                  <c:v>787.90000000011059</c:v>
                </c:pt>
                <c:pt idx="7880">
                  <c:v>788.00000000011062</c:v>
                </c:pt>
                <c:pt idx="7881">
                  <c:v>788.10000000011064</c:v>
                </c:pt>
                <c:pt idx="7882">
                  <c:v>788.20000000011066</c:v>
                </c:pt>
                <c:pt idx="7883">
                  <c:v>788.30000000011069</c:v>
                </c:pt>
                <c:pt idx="7884">
                  <c:v>788.40000000011071</c:v>
                </c:pt>
                <c:pt idx="7885">
                  <c:v>788.50000000011073</c:v>
                </c:pt>
                <c:pt idx="7886">
                  <c:v>788.60000000011075</c:v>
                </c:pt>
                <c:pt idx="7887">
                  <c:v>788.70000000011078</c:v>
                </c:pt>
                <c:pt idx="7888">
                  <c:v>788.8000000001108</c:v>
                </c:pt>
                <c:pt idx="7889">
                  <c:v>788.90000000011082</c:v>
                </c:pt>
                <c:pt idx="7890">
                  <c:v>789.00000000011084</c:v>
                </c:pt>
                <c:pt idx="7891">
                  <c:v>789.10000000011087</c:v>
                </c:pt>
                <c:pt idx="7892">
                  <c:v>789.20000000011089</c:v>
                </c:pt>
                <c:pt idx="7893">
                  <c:v>789.30000000011091</c:v>
                </c:pt>
                <c:pt idx="7894">
                  <c:v>789.40000000011094</c:v>
                </c:pt>
                <c:pt idx="7895">
                  <c:v>789.50000000011096</c:v>
                </c:pt>
                <c:pt idx="7896">
                  <c:v>789.60000000011098</c:v>
                </c:pt>
                <c:pt idx="7897">
                  <c:v>789.700000000111</c:v>
                </c:pt>
                <c:pt idx="7898">
                  <c:v>789.80000000011103</c:v>
                </c:pt>
                <c:pt idx="7899">
                  <c:v>789.90000000011105</c:v>
                </c:pt>
                <c:pt idx="7900">
                  <c:v>790.00000000011107</c:v>
                </c:pt>
                <c:pt idx="7901">
                  <c:v>790.10000000011109</c:v>
                </c:pt>
                <c:pt idx="7902">
                  <c:v>790.20000000011112</c:v>
                </c:pt>
                <c:pt idx="7903">
                  <c:v>790.30000000011114</c:v>
                </c:pt>
                <c:pt idx="7904">
                  <c:v>790.40000000011116</c:v>
                </c:pt>
                <c:pt idx="7905">
                  <c:v>790.50000000011119</c:v>
                </c:pt>
                <c:pt idx="7906">
                  <c:v>790.60000000011121</c:v>
                </c:pt>
                <c:pt idx="7907">
                  <c:v>790.70000000011123</c:v>
                </c:pt>
                <c:pt idx="7908">
                  <c:v>790.80000000011125</c:v>
                </c:pt>
                <c:pt idx="7909">
                  <c:v>790.90000000011128</c:v>
                </c:pt>
                <c:pt idx="7910">
                  <c:v>791.0000000001113</c:v>
                </c:pt>
                <c:pt idx="7911">
                  <c:v>791.10000000011132</c:v>
                </c:pt>
                <c:pt idx="7912">
                  <c:v>791.20000000011134</c:v>
                </c:pt>
                <c:pt idx="7913">
                  <c:v>791.30000000011137</c:v>
                </c:pt>
                <c:pt idx="7914">
                  <c:v>791.40000000011139</c:v>
                </c:pt>
                <c:pt idx="7915">
                  <c:v>791.50000000011141</c:v>
                </c:pt>
                <c:pt idx="7916">
                  <c:v>791.60000000011144</c:v>
                </c:pt>
                <c:pt idx="7917">
                  <c:v>791.70000000011146</c:v>
                </c:pt>
                <c:pt idx="7918">
                  <c:v>791.80000000011148</c:v>
                </c:pt>
                <c:pt idx="7919">
                  <c:v>791.9000000001115</c:v>
                </c:pt>
                <c:pt idx="7920">
                  <c:v>792.00000000011153</c:v>
                </c:pt>
                <c:pt idx="7921">
                  <c:v>792.10000000011155</c:v>
                </c:pt>
                <c:pt idx="7922">
                  <c:v>792.20000000011157</c:v>
                </c:pt>
                <c:pt idx="7923">
                  <c:v>792.30000000011159</c:v>
                </c:pt>
                <c:pt idx="7924">
                  <c:v>792.40000000011162</c:v>
                </c:pt>
                <c:pt idx="7925">
                  <c:v>792.50000000011164</c:v>
                </c:pt>
                <c:pt idx="7926">
                  <c:v>792.60000000011166</c:v>
                </c:pt>
                <c:pt idx="7927">
                  <c:v>792.70000000011169</c:v>
                </c:pt>
                <c:pt idx="7928">
                  <c:v>792.80000000011171</c:v>
                </c:pt>
                <c:pt idx="7929">
                  <c:v>792.90000000011173</c:v>
                </c:pt>
                <c:pt idx="7930">
                  <c:v>793.00000000011175</c:v>
                </c:pt>
                <c:pt idx="7931">
                  <c:v>793.10000000011178</c:v>
                </c:pt>
                <c:pt idx="7932">
                  <c:v>793.2000000001118</c:v>
                </c:pt>
                <c:pt idx="7933">
                  <c:v>793.30000000011182</c:v>
                </c:pt>
                <c:pt idx="7934">
                  <c:v>793.40000000011185</c:v>
                </c:pt>
                <c:pt idx="7935">
                  <c:v>793.50000000011187</c:v>
                </c:pt>
                <c:pt idx="7936">
                  <c:v>793.60000000011189</c:v>
                </c:pt>
                <c:pt idx="7937">
                  <c:v>793.70000000011191</c:v>
                </c:pt>
                <c:pt idx="7938">
                  <c:v>793.80000000011194</c:v>
                </c:pt>
                <c:pt idx="7939">
                  <c:v>793.90000000011196</c:v>
                </c:pt>
                <c:pt idx="7940">
                  <c:v>794.00000000011198</c:v>
                </c:pt>
                <c:pt idx="7941">
                  <c:v>794.100000000112</c:v>
                </c:pt>
                <c:pt idx="7942">
                  <c:v>794.20000000011203</c:v>
                </c:pt>
                <c:pt idx="7943">
                  <c:v>794.30000000011205</c:v>
                </c:pt>
                <c:pt idx="7944">
                  <c:v>794.40000000011207</c:v>
                </c:pt>
                <c:pt idx="7945">
                  <c:v>794.5000000001121</c:v>
                </c:pt>
                <c:pt idx="7946">
                  <c:v>794.60000000011212</c:v>
                </c:pt>
                <c:pt idx="7947">
                  <c:v>794.70000000011214</c:v>
                </c:pt>
                <c:pt idx="7948">
                  <c:v>794.80000000011216</c:v>
                </c:pt>
                <c:pt idx="7949">
                  <c:v>794.90000000011219</c:v>
                </c:pt>
                <c:pt idx="7950">
                  <c:v>795.00000000011221</c:v>
                </c:pt>
                <c:pt idx="7951">
                  <c:v>795.10000000011223</c:v>
                </c:pt>
                <c:pt idx="7952">
                  <c:v>795.20000000011225</c:v>
                </c:pt>
                <c:pt idx="7953">
                  <c:v>795.30000000011228</c:v>
                </c:pt>
                <c:pt idx="7954">
                  <c:v>795.4000000001123</c:v>
                </c:pt>
                <c:pt idx="7955">
                  <c:v>795.50000000011232</c:v>
                </c:pt>
                <c:pt idx="7956">
                  <c:v>795.60000000011235</c:v>
                </c:pt>
                <c:pt idx="7957">
                  <c:v>795.70000000011237</c:v>
                </c:pt>
                <c:pt idx="7958">
                  <c:v>795.80000000011239</c:v>
                </c:pt>
                <c:pt idx="7959">
                  <c:v>795.90000000011241</c:v>
                </c:pt>
                <c:pt idx="7960">
                  <c:v>796.00000000011244</c:v>
                </c:pt>
                <c:pt idx="7961">
                  <c:v>796.10000000011246</c:v>
                </c:pt>
                <c:pt idx="7962">
                  <c:v>796.20000000011248</c:v>
                </c:pt>
                <c:pt idx="7963">
                  <c:v>796.3000000001125</c:v>
                </c:pt>
                <c:pt idx="7964">
                  <c:v>796.40000000011253</c:v>
                </c:pt>
                <c:pt idx="7965">
                  <c:v>796.50000000011255</c:v>
                </c:pt>
                <c:pt idx="7966">
                  <c:v>796.60000000011257</c:v>
                </c:pt>
                <c:pt idx="7967">
                  <c:v>796.7000000001126</c:v>
                </c:pt>
                <c:pt idx="7968">
                  <c:v>796.80000000011262</c:v>
                </c:pt>
                <c:pt idx="7969">
                  <c:v>796.90000000011264</c:v>
                </c:pt>
                <c:pt idx="7970">
                  <c:v>797.00000000011266</c:v>
                </c:pt>
                <c:pt idx="7971">
                  <c:v>797.10000000011269</c:v>
                </c:pt>
                <c:pt idx="7972">
                  <c:v>797.20000000011271</c:v>
                </c:pt>
                <c:pt idx="7973">
                  <c:v>797.30000000011273</c:v>
                </c:pt>
                <c:pt idx="7974">
                  <c:v>797.40000000011275</c:v>
                </c:pt>
                <c:pt idx="7975">
                  <c:v>797.50000000011278</c:v>
                </c:pt>
                <c:pt idx="7976">
                  <c:v>797.6000000001128</c:v>
                </c:pt>
                <c:pt idx="7977">
                  <c:v>797.70000000011282</c:v>
                </c:pt>
                <c:pt idx="7978">
                  <c:v>797.80000000011285</c:v>
                </c:pt>
                <c:pt idx="7979">
                  <c:v>797.90000000011287</c:v>
                </c:pt>
                <c:pt idx="7980">
                  <c:v>798.00000000011289</c:v>
                </c:pt>
                <c:pt idx="7981">
                  <c:v>798.10000000011291</c:v>
                </c:pt>
                <c:pt idx="7982">
                  <c:v>798.20000000011294</c:v>
                </c:pt>
                <c:pt idx="7983">
                  <c:v>798.30000000011296</c:v>
                </c:pt>
                <c:pt idx="7984">
                  <c:v>798.40000000011298</c:v>
                </c:pt>
                <c:pt idx="7985">
                  <c:v>798.500000000113</c:v>
                </c:pt>
                <c:pt idx="7986">
                  <c:v>798.60000000011303</c:v>
                </c:pt>
                <c:pt idx="7987">
                  <c:v>798.70000000011305</c:v>
                </c:pt>
                <c:pt idx="7988">
                  <c:v>798.80000000011307</c:v>
                </c:pt>
                <c:pt idx="7989">
                  <c:v>798.9000000001131</c:v>
                </c:pt>
                <c:pt idx="7990">
                  <c:v>799.00000000011312</c:v>
                </c:pt>
                <c:pt idx="7991">
                  <c:v>799.10000000011314</c:v>
                </c:pt>
                <c:pt idx="7992">
                  <c:v>799.20000000011316</c:v>
                </c:pt>
                <c:pt idx="7993">
                  <c:v>799.30000000011319</c:v>
                </c:pt>
                <c:pt idx="7994">
                  <c:v>799.40000000011321</c:v>
                </c:pt>
                <c:pt idx="7995">
                  <c:v>799.50000000011323</c:v>
                </c:pt>
                <c:pt idx="7996">
                  <c:v>799.60000000011325</c:v>
                </c:pt>
                <c:pt idx="7997">
                  <c:v>799.70000000011328</c:v>
                </c:pt>
                <c:pt idx="7998">
                  <c:v>799.8000000001133</c:v>
                </c:pt>
                <c:pt idx="7999">
                  <c:v>799.90000000011332</c:v>
                </c:pt>
                <c:pt idx="8000">
                  <c:v>800.00000000011335</c:v>
                </c:pt>
                <c:pt idx="8001">
                  <c:v>800.10000000011337</c:v>
                </c:pt>
                <c:pt idx="8002">
                  <c:v>800.20000000011339</c:v>
                </c:pt>
                <c:pt idx="8003">
                  <c:v>800.30000000011341</c:v>
                </c:pt>
                <c:pt idx="8004">
                  <c:v>800.40000000011344</c:v>
                </c:pt>
                <c:pt idx="8005">
                  <c:v>800.50000000011346</c:v>
                </c:pt>
                <c:pt idx="8006">
                  <c:v>800.60000000011348</c:v>
                </c:pt>
                <c:pt idx="8007">
                  <c:v>800.7000000001135</c:v>
                </c:pt>
                <c:pt idx="8008">
                  <c:v>800.80000000011353</c:v>
                </c:pt>
                <c:pt idx="8009">
                  <c:v>800.90000000011355</c:v>
                </c:pt>
                <c:pt idx="8010">
                  <c:v>801.00000000011357</c:v>
                </c:pt>
                <c:pt idx="8011">
                  <c:v>801.1000000001136</c:v>
                </c:pt>
                <c:pt idx="8012">
                  <c:v>801.20000000011362</c:v>
                </c:pt>
                <c:pt idx="8013">
                  <c:v>801.30000000011364</c:v>
                </c:pt>
                <c:pt idx="8014">
                  <c:v>801.40000000011366</c:v>
                </c:pt>
                <c:pt idx="8015">
                  <c:v>801.50000000011369</c:v>
                </c:pt>
                <c:pt idx="8016">
                  <c:v>801.60000000011371</c:v>
                </c:pt>
                <c:pt idx="8017">
                  <c:v>801.70000000011373</c:v>
                </c:pt>
                <c:pt idx="8018">
                  <c:v>801.80000000011376</c:v>
                </c:pt>
                <c:pt idx="8019">
                  <c:v>801.90000000011378</c:v>
                </c:pt>
                <c:pt idx="8020">
                  <c:v>802.0000000001138</c:v>
                </c:pt>
                <c:pt idx="8021">
                  <c:v>802.10000000011382</c:v>
                </c:pt>
                <c:pt idx="8022">
                  <c:v>802.20000000011385</c:v>
                </c:pt>
                <c:pt idx="8023">
                  <c:v>802.30000000011387</c:v>
                </c:pt>
                <c:pt idx="8024">
                  <c:v>802.40000000011389</c:v>
                </c:pt>
                <c:pt idx="8025">
                  <c:v>802.50000000011391</c:v>
                </c:pt>
                <c:pt idx="8026">
                  <c:v>802.60000000011394</c:v>
                </c:pt>
                <c:pt idx="8027">
                  <c:v>802.70000000011396</c:v>
                </c:pt>
                <c:pt idx="8028">
                  <c:v>802.80000000011398</c:v>
                </c:pt>
                <c:pt idx="8029">
                  <c:v>802.90000000011401</c:v>
                </c:pt>
                <c:pt idx="8030">
                  <c:v>803.00000000011403</c:v>
                </c:pt>
                <c:pt idx="8031">
                  <c:v>803.10000000011405</c:v>
                </c:pt>
                <c:pt idx="8032">
                  <c:v>803.20000000011407</c:v>
                </c:pt>
                <c:pt idx="8033">
                  <c:v>803.3000000001141</c:v>
                </c:pt>
                <c:pt idx="8034">
                  <c:v>803.40000000011412</c:v>
                </c:pt>
                <c:pt idx="8035">
                  <c:v>803.50000000011414</c:v>
                </c:pt>
                <c:pt idx="8036">
                  <c:v>803.60000000011416</c:v>
                </c:pt>
                <c:pt idx="8037">
                  <c:v>803.70000000011419</c:v>
                </c:pt>
                <c:pt idx="8038">
                  <c:v>803.80000000011421</c:v>
                </c:pt>
                <c:pt idx="8039">
                  <c:v>803.90000000011423</c:v>
                </c:pt>
                <c:pt idx="8040">
                  <c:v>804.00000000011426</c:v>
                </c:pt>
                <c:pt idx="8041">
                  <c:v>804.10000000011428</c:v>
                </c:pt>
                <c:pt idx="8042">
                  <c:v>804.2000000001143</c:v>
                </c:pt>
                <c:pt idx="8043">
                  <c:v>804.30000000011432</c:v>
                </c:pt>
                <c:pt idx="8044">
                  <c:v>804.40000000011435</c:v>
                </c:pt>
                <c:pt idx="8045">
                  <c:v>804.50000000011437</c:v>
                </c:pt>
                <c:pt idx="8046">
                  <c:v>804.60000000011439</c:v>
                </c:pt>
                <c:pt idx="8047">
                  <c:v>804.70000000011441</c:v>
                </c:pt>
                <c:pt idx="8048">
                  <c:v>804.80000000011444</c:v>
                </c:pt>
                <c:pt idx="8049">
                  <c:v>804.90000000011446</c:v>
                </c:pt>
                <c:pt idx="8050">
                  <c:v>805.00000000011448</c:v>
                </c:pt>
                <c:pt idx="8051">
                  <c:v>805.10000000011451</c:v>
                </c:pt>
                <c:pt idx="8052">
                  <c:v>805.20000000011453</c:v>
                </c:pt>
                <c:pt idx="8053">
                  <c:v>805.30000000011455</c:v>
                </c:pt>
                <c:pt idx="8054">
                  <c:v>805.40000000011457</c:v>
                </c:pt>
                <c:pt idx="8055">
                  <c:v>805.5000000001146</c:v>
                </c:pt>
                <c:pt idx="8056">
                  <c:v>805.60000000011462</c:v>
                </c:pt>
                <c:pt idx="8057">
                  <c:v>805.70000000011464</c:v>
                </c:pt>
                <c:pt idx="8058">
                  <c:v>805.80000000011466</c:v>
                </c:pt>
                <c:pt idx="8059">
                  <c:v>805.90000000011469</c:v>
                </c:pt>
                <c:pt idx="8060">
                  <c:v>806.00000000011471</c:v>
                </c:pt>
                <c:pt idx="8061">
                  <c:v>806.10000000011473</c:v>
                </c:pt>
                <c:pt idx="8062">
                  <c:v>806.20000000011476</c:v>
                </c:pt>
                <c:pt idx="8063">
                  <c:v>806.30000000011478</c:v>
                </c:pt>
                <c:pt idx="8064">
                  <c:v>806.4000000001148</c:v>
                </c:pt>
                <c:pt idx="8065">
                  <c:v>806.50000000011482</c:v>
                </c:pt>
                <c:pt idx="8066">
                  <c:v>806.60000000011485</c:v>
                </c:pt>
                <c:pt idx="8067">
                  <c:v>806.70000000011487</c:v>
                </c:pt>
                <c:pt idx="8068">
                  <c:v>806.80000000011489</c:v>
                </c:pt>
                <c:pt idx="8069">
                  <c:v>806.90000000011491</c:v>
                </c:pt>
                <c:pt idx="8070">
                  <c:v>807.00000000011494</c:v>
                </c:pt>
                <c:pt idx="8071">
                  <c:v>807.10000000011496</c:v>
                </c:pt>
                <c:pt idx="8072">
                  <c:v>807.20000000011498</c:v>
                </c:pt>
                <c:pt idx="8073">
                  <c:v>807.30000000011501</c:v>
                </c:pt>
                <c:pt idx="8074">
                  <c:v>807.40000000011503</c:v>
                </c:pt>
                <c:pt idx="8075">
                  <c:v>807.50000000011505</c:v>
                </c:pt>
                <c:pt idx="8076">
                  <c:v>807.60000000011507</c:v>
                </c:pt>
                <c:pt idx="8077">
                  <c:v>807.7000000001151</c:v>
                </c:pt>
                <c:pt idx="8078">
                  <c:v>807.80000000011512</c:v>
                </c:pt>
                <c:pt idx="8079">
                  <c:v>807.90000000011514</c:v>
                </c:pt>
                <c:pt idx="8080">
                  <c:v>808.00000000011516</c:v>
                </c:pt>
                <c:pt idx="8081">
                  <c:v>808.10000000011519</c:v>
                </c:pt>
                <c:pt idx="8082">
                  <c:v>808.20000000011521</c:v>
                </c:pt>
                <c:pt idx="8083">
                  <c:v>808.30000000011523</c:v>
                </c:pt>
                <c:pt idx="8084">
                  <c:v>808.40000000011526</c:v>
                </c:pt>
                <c:pt idx="8085">
                  <c:v>808.50000000011528</c:v>
                </c:pt>
                <c:pt idx="8086">
                  <c:v>808.6000000001153</c:v>
                </c:pt>
                <c:pt idx="8087">
                  <c:v>808.70000000011532</c:v>
                </c:pt>
                <c:pt idx="8088">
                  <c:v>808.80000000011535</c:v>
                </c:pt>
                <c:pt idx="8089">
                  <c:v>808.90000000011537</c:v>
                </c:pt>
                <c:pt idx="8090">
                  <c:v>809.00000000011539</c:v>
                </c:pt>
                <c:pt idx="8091">
                  <c:v>809.10000000011541</c:v>
                </c:pt>
                <c:pt idx="8092">
                  <c:v>809.20000000011544</c:v>
                </c:pt>
                <c:pt idx="8093">
                  <c:v>809.30000000011546</c:v>
                </c:pt>
                <c:pt idx="8094">
                  <c:v>809.40000000011548</c:v>
                </c:pt>
                <c:pt idx="8095">
                  <c:v>809.50000000011551</c:v>
                </c:pt>
                <c:pt idx="8096">
                  <c:v>809.60000000011553</c:v>
                </c:pt>
                <c:pt idx="8097">
                  <c:v>809.70000000011555</c:v>
                </c:pt>
                <c:pt idx="8098">
                  <c:v>809.80000000011557</c:v>
                </c:pt>
                <c:pt idx="8099">
                  <c:v>809.9000000001156</c:v>
                </c:pt>
                <c:pt idx="8100">
                  <c:v>810.00000000011562</c:v>
                </c:pt>
                <c:pt idx="8101">
                  <c:v>810.10000000011564</c:v>
                </c:pt>
                <c:pt idx="8102">
                  <c:v>810.20000000011566</c:v>
                </c:pt>
                <c:pt idx="8103">
                  <c:v>810.30000000011569</c:v>
                </c:pt>
                <c:pt idx="8104">
                  <c:v>810.40000000011571</c:v>
                </c:pt>
                <c:pt idx="8105">
                  <c:v>810.50000000011573</c:v>
                </c:pt>
                <c:pt idx="8106">
                  <c:v>810.60000000011576</c:v>
                </c:pt>
                <c:pt idx="8107">
                  <c:v>810.70000000011578</c:v>
                </c:pt>
                <c:pt idx="8108">
                  <c:v>810.8000000001158</c:v>
                </c:pt>
                <c:pt idx="8109">
                  <c:v>810.90000000011582</c:v>
                </c:pt>
                <c:pt idx="8110">
                  <c:v>811.00000000011585</c:v>
                </c:pt>
                <c:pt idx="8111">
                  <c:v>811.10000000011587</c:v>
                </c:pt>
                <c:pt idx="8112">
                  <c:v>811.20000000011589</c:v>
                </c:pt>
                <c:pt idx="8113">
                  <c:v>811.30000000011592</c:v>
                </c:pt>
                <c:pt idx="8114">
                  <c:v>811.40000000011594</c:v>
                </c:pt>
                <c:pt idx="8115">
                  <c:v>811.50000000011596</c:v>
                </c:pt>
                <c:pt idx="8116">
                  <c:v>811.60000000011598</c:v>
                </c:pt>
                <c:pt idx="8117">
                  <c:v>811.70000000011601</c:v>
                </c:pt>
                <c:pt idx="8118">
                  <c:v>811.80000000011603</c:v>
                </c:pt>
                <c:pt idx="8119">
                  <c:v>811.90000000011605</c:v>
                </c:pt>
                <c:pt idx="8120">
                  <c:v>812.00000000011607</c:v>
                </c:pt>
                <c:pt idx="8121">
                  <c:v>812.1000000001161</c:v>
                </c:pt>
                <c:pt idx="8122">
                  <c:v>812.20000000011612</c:v>
                </c:pt>
                <c:pt idx="8123">
                  <c:v>812.30000000011614</c:v>
                </c:pt>
                <c:pt idx="8124">
                  <c:v>812.40000000011617</c:v>
                </c:pt>
                <c:pt idx="8125">
                  <c:v>812.50000000011619</c:v>
                </c:pt>
                <c:pt idx="8126">
                  <c:v>812.60000000011621</c:v>
                </c:pt>
                <c:pt idx="8127">
                  <c:v>812.70000000011623</c:v>
                </c:pt>
                <c:pt idx="8128">
                  <c:v>812.80000000011626</c:v>
                </c:pt>
                <c:pt idx="8129">
                  <c:v>812.90000000011628</c:v>
                </c:pt>
                <c:pt idx="8130">
                  <c:v>813.0000000001163</c:v>
                </c:pt>
                <c:pt idx="8131">
                  <c:v>813.10000000011632</c:v>
                </c:pt>
                <c:pt idx="8132">
                  <c:v>813.20000000011635</c:v>
                </c:pt>
                <c:pt idx="8133">
                  <c:v>813.30000000011637</c:v>
                </c:pt>
                <c:pt idx="8134">
                  <c:v>813.40000000011639</c:v>
                </c:pt>
                <c:pt idx="8135">
                  <c:v>813.50000000011642</c:v>
                </c:pt>
                <c:pt idx="8136">
                  <c:v>813.60000000011644</c:v>
                </c:pt>
                <c:pt idx="8137">
                  <c:v>813.70000000011646</c:v>
                </c:pt>
                <c:pt idx="8138">
                  <c:v>813.80000000011648</c:v>
                </c:pt>
                <c:pt idx="8139">
                  <c:v>813.90000000011651</c:v>
                </c:pt>
                <c:pt idx="8140">
                  <c:v>814.00000000011653</c:v>
                </c:pt>
                <c:pt idx="8141">
                  <c:v>814.10000000011655</c:v>
                </c:pt>
                <c:pt idx="8142">
                  <c:v>814.20000000011657</c:v>
                </c:pt>
                <c:pt idx="8143">
                  <c:v>814.3000000001166</c:v>
                </c:pt>
                <c:pt idx="8144">
                  <c:v>814.40000000011662</c:v>
                </c:pt>
                <c:pt idx="8145">
                  <c:v>814.50000000011664</c:v>
                </c:pt>
                <c:pt idx="8146">
                  <c:v>814.60000000011667</c:v>
                </c:pt>
                <c:pt idx="8147">
                  <c:v>814.70000000011669</c:v>
                </c:pt>
                <c:pt idx="8148">
                  <c:v>814.80000000011671</c:v>
                </c:pt>
                <c:pt idx="8149">
                  <c:v>814.90000000011673</c:v>
                </c:pt>
                <c:pt idx="8150">
                  <c:v>815.00000000011676</c:v>
                </c:pt>
                <c:pt idx="8151">
                  <c:v>815.10000000011678</c:v>
                </c:pt>
                <c:pt idx="8152">
                  <c:v>815.2000000001168</c:v>
                </c:pt>
                <c:pt idx="8153">
                  <c:v>815.30000000011682</c:v>
                </c:pt>
                <c:pt idx="8154">
                  <c:v>815.40000000011685</c:v>
                </c:pt>
                <c:pt idx="8155">
                  <c:v>815.50000000011687</c:v>
                </c:pt>
                <c:pt idx="8156">
                  <c:v>815.60000000011689</c:v>
                </c:pt>
                <c:pt idx="8157">
                  <c:v>815.70000000011692</c:v>
                </c:pt>
                <c:pt idx="8158">
                  <c:v>815.80000000011694</c:v>
                </c:pt>
                <c:pt idx="8159">
                  <c:v>815.90000000011696</c:v>
                </c:pt>
                <c:pt idx="8160">
                  <c:v>816.00000000011698</c:v>
                </c:pt>
                <c:pt idx="8161">
                  <c:v>816.10000000011701</c:v>
                </c:pt>
                <c:pt idx="8162">
                  <c:v>816.20000000011703</c:v>
                </c:pt>
                <c:pt idx="8163">
                  <c:v>816.30000000011705</c:v>
                </c:pt>
                <c:pt idx="8164">
                  <c:v>816.40000000011707</c:v>
                </c:pt>
                <c:pt idx="8165">
                  <c:v>816.5000000001171</c:v>
                </c:pt>
                <c:pt idx="8166">
                  <c:v>816.60000000011712</c:v>
                </c:pt>
                <c:pt idx="8167">
                  <c:v>816.70000000011714</c:v>
                </c:pt>
                <c:pt idx="8168">
                  <c:v>816.80000000011717</c:v>
                </c:pt>
                <c:pt idx="8169">
                  <c:v>816.90000000011719</c:v>
                </c:pt>
                <c:pt idx="8170">
                  <c:v>817.00000000011721</c:v>
                </c:pt>
                <c:pt idx="8171">
                  <c:v>817.10000000011723</c:v>
                </c:pt>
                <c:pt idx="8172">
                  <c:v>817.20000000011726</c:v>
                </c:pt>
                <c:pt idx="8173">
                  <c:v>817.30000000011728</c:v>
                </c:pt>
                <c:pt idx="8174">
                  <c:v>817.4000000001173</c:v>
                </c:pt>
                <c:pt idx="8175">
                  <c:v>817.50000000011732</c:v>
                </c:pt>
                <c:pt idx="8176">
                  <c:v>817.60000000011735</c:v>
                </c:pt>
                <c:pt idx="8177">
                  <c:v>817.70000000011737</c:v>
                </c:pt>
                <c:pt idx="8178">
                  <c:v>817.80000000011739</c:v>
                </c:pt>
                <c:pt idx="8179">
                  <c:v>817.90000000011742</c:v>
                </c:pt>
                <c:pt idx="8180">
                  <c:v>818.00000000011744</c:v>
                </c:pt>
                <c:pt idx="8181">
                  <c:v>818.10000000011746</c:v>
                </c:pt>
                <c:pt idx="8182">
                  <c:v>818.20000000011748</c:v>
                </c:pt>
                <c:pt idx="8183">
                  <c:v>818.30000000011751</c:v>
                </c:pt>
                <c:pt idx="8184">
                  <c:v>818.40000000011753</c:v>
                </c:pt>
                <c:pt idx="8185">
                  <c:v>818.50000000011755</c:v>
                </c:pt>
                <c:pt idx="8186">
                  <c:v>818.60000000011757</c:v>
                </c:pt>
                <c:pt idx="8187">
                  <c:v>818.7000000001176</c:v>
                </c:pt>
                <c:pt idx="8188">
                  <c:v>818.80000000011762</c:v>
                </c:pt>
                <c:pt idx="8189">
                  <c:v>818.90000000011764</c:v>
                </c:pt>
                <c:pt idx="8190">
                  <c:v>819.00000000011767</c:v>
                </c:pt>
                <c:pt idx="8191">
                  <c:v>819.10000000011769</c:v>
                </c:pt>
                <c:pt idx="8192">
                  <c:v>819.20000000011771</c:v>
                </c:pt>
                <c:pt idx="8193">
                  <c:v>819.30000000011773</c:v>
                </c:pt>
                <c:pt idx="8194">
                  <c:v>819.40000000011776</c:v>
                </c:pt>
                <c:pt idx="8195">
                  <c:v>819.50000000011778</c:v>
                </c:pt>
                <c:pt idx="8196">
                  <c:v>819.6000000001178</c:v>
                </c:pt>
                <c:pt idx="8197">
                  <c:v>819.70000000011783</c:v>
                </c:pt>
                <c:pt idx="8198">
                  <c:v>819.80000000011785</c:v>
                </c:pt>
                <c:pt idx="8199">
                  <c:v>819.90000000011787</c:v>
                </c:pt>
                <c:pt idx="8200">
                  <c:v>820.00000000011789</c:v>
                </c:pt>
                <c:pt idx="8201">
                  <c:v>820.10000000011792</c:v>
                </c:pt>
                <c:pt idx="8202">
                  <c:v>820.20000000011794</c:v>
                </c:pt>
                <c:pt idx="8203">
                  <c:v>820.30000000011796</c:v>
                </c:pt>
                <c:pt idx="8204">
                  <c:v>820.40000000011798</c:v>
                </c:pt>
                <c:pt idx="8205">
                  <c:v>820.50000000011801</c:v>
                </c:pt>
                <c:pt idx="8206">
                  <c:v>820.60000000011803</c:v>
                </c:pt>
                <c:pt idx="8207">
                  <c:v>820.70000000011805</c:v>
                </c:pt>
                <c:pt idx="8208">
                  <c:v>820.80000000011808</c:v>
                </c:pt>
                <c:pt idx="8209">
                  <c:v>820.9000000001181</c:v>
                </c:pt>
                <c:pt idx="8210">
                  <c:v>821.00000000011812</c:v>
                </c:pt>
                <c:pt idx="8211">
                  <c:v>821.10000000011814</c:v>
                </c:pt>
                <c:pt idx="8212">
                  <c:v>821.20000000011817</c:v>
                </c:pt>
                <c:pt idx="8213">
                  <c:v>821.30000000011819</c:v>
                </c:pt>
                <c:pt idx="8214">
                  <c:v>821.40000000011821</c:v>
                </c:pt>
                <c:pt idx="8215">
                  <c:v>821.50000000011823</c:v>
                </c:pt>
                <c:pt idx="8216">
                  <c:v>821.60000000011826</c:v>
                </c:pt>
                <c:pt idx="8217">
                  <c:v>821.70000000011828</c:v>
                </c:pt>
                <c:pt idx="8218">
                  <c:v>821.8000000001183</c:v>
                </c:pt>
                <c:pt idx="8219">
                  <c:v>821.90000000011833</c:v>
                </c:pt>
                <c:pt idx="8220">
                  <c:v>822.00000000011835</c:v>
                </c:pt>
                <c:pt idx="8221">
                  <c:v>822.10000000011837</c:v>
                </c:pt>
                <c:pt idx="8222">
                  <c:v>822.20000000011839</c:v>
                </c:pt>
                <c:pt idx="8223">
                  <c:v>822.30000000011842</c:v>
                </c:pt>
                <c:pt idx="8224">
                  <c:v>822.40000000011844</c:v>
                </c:pt>
                <c:pt idx="8225">
                  <c:v>822.50000000011846</c:v>
                </c:pt>
                <c:pt idx="8226">
                  <c:v>822.60000000011848</c:v>
                </c:pt>
                <c:pt idx="8227">
                  <c:v>822.70000000011851</c:v>
                </c:pt>
                <c:pt idx="8228">
                  <c:v>822.80000000011853</c:v>
                </c:pt>
                <c:pt idx="8229">
                  <c:v>822.90000000011855</c:v>
                </c:pt>
                <c:pt idx="8230">
                  <c:v>823.00000000011858</c:v>
                </c:pt>
                <c:pt idx="8231">
                  <c:v>823.1000000001186</c:v>
                </c:pt>
                <c:pt idx="8232">
                  <c:v>823.20000000011862</c:v>
                </c:pt>
                <c:pt idx="8233">
                  <c:v>823.30000000011864</c:v>
                </c:pt>
                <c:pt idx="8234">
                  <c:v>823.40000000011867</c:v>
                </c:pt>
                <c:pt idx="8235">
                  <c:v>823.50000000011869</c:v>
                </c:pt>
                <c:pt idx="8236">
                  <c:v>823.60000000011871</c:v>
                </c:pt>
                <c:pt idx="8237">
                  <c:v>823.70000000011873</c:v>
                </c:pt>
                <c:pt idx="8238">
                  <c:v>823.80000000011876</c:v>
                </c:pt>
                <c:pt idx="8239">
                  <c:v>823.90000000011878</c:v>
                </c:pt>
                <c:pt idx="8240">
                  <c:v>824.0000000001188</c:v>
                </c:pt>
                <c:pt idx="8241">
                  <c:v>824.10000000011883</c:v>
                </c:pt>
                <c:pt idx="8242">
                  <c:v>824.20000000011885</c:v>
                </c:pt>
                <c:pt idx="8243">
                  <c:v>824.30000000011887</c:v>
                </c:pt>
                <c:pt idx="8244">
                  <c:v>824.40000000011889</c:v>
                </c:pt>
                <c:pt idx="8245">
                  <c:v>824.50000000011892</c:v>
                </c:pt>
                <c:pt idx="8246">
                  <c:v>824.60000000011894</c:v>
                </c:pt>
                <c:pt idx="8247">
                  <c:v>824.70000000011896</c:v>
                </c:pt>
                <c:pt idx="8248">
                  <c:v>824.80000000011898</c:v>
                </c:pt>
                <c:pt idx="8249">
                  <c:v>824.90000000011901</c:v>
                </c:pt>
                <c:pt idx="8250">
                  <c:v>825.00000000011903</c:v>
                </c:pt>
                <c:pt idx="8251">
                  <c:v>825.10000000011905</c:v>
                </c:pt>
                <c:pt idx="8252">
                  <c:v>825.20000000011908</c:v>
                </c:pt>
                <c:pt idx="8253">
                  <c:v>825.3000000001191</c:v>
                </c:pt>
                <c:pt idx="8254">
                  <c:v>825.40000000011912</c:v>
                </c:pt>
                <c:pt idx="8255">
                  <c:v>825.50000000011914</c:v>
                </c:pt>
                <c:pt idx="8256">
                  <c:v>825.60000000011917</c:v>
                </c:pt>
                <c:pt idx="8257">
                  <c:v>825.70000000011919</c:v>
                </c:pt>
                <c:pt idx="8258">
                  <c:v>825.80000000011921</c:v>
                </c:pt>
                <c:pt idx="8259">
                  <c:v>825.90000000011923</c:v>
                </c:pt>
                <c:pt idx="8260">
                  <c:v>826.00000000011926</c:v>
                </c:pt>
                <c:pt idx="8261">
                  <c:v>826.10000000011928</c:v>
                </c:pt>
                <c:pt idx="8262">
                  <c:v>826.2000000001193</c:v>
                </c:pt>
                <c:pt idx="8263">
                  <c:v>826.30000000011933</c:v>
                </c:pt>
                <c:pt idx="8264">
                  <c:v>826.40000000011935</c:v>
                </c:pt>
                <c:pt idx="8265">
                  <c:v>826.50000000011937</c:v>
                </c:pt>
                <c:pt idx="8266">
                  <c:v>826.60000000011939</c:v>
                </c:pt>
                <c:pt idx="8267">
                  <c:v>826.70000000011942</c:v>
                </c:pt>
                <c:pt idx="8268">
                  <c:v>826.80000000011944</c:v>
                </c:pt>
                <c:pt idx="8269">
                  <c:v>826.90000000011946</c:v>
                </c:pt>
                <c:pt idx="8270">
                  <c:v>827.00000000011948</c:v>
                </c:pt>
                <c:pt idx="8271">
                  <c:v>827.10000000011951</c:v>
                </c:pt>
                <c:pt idx="8272">
                  <c:v>827.20000000011953</c:v>
                </c:pt>
                <c:pt idx="8273">
                  <c:v>827.30000000011955</c:v>
                </c:pt>
                <c:pt idx="8274">
                  <c:v>827.40000000011958</c:v>
                </c:pt>
                <c:pt idx="8275">
                  <c:v>827.5000000001196</c:v>
                </c:pt>
                <c:pt idx="8276">
                  <c:v>827.60000000011962</c:v>
                </c:pt>
                <c:pt idx="8277">
                  <c:v>827.70000000011964</c:v>
                </c:pt>
                <c:pt idx="8278">
                  <c:v>827.80000000011967</c:v>
                </c:pt>
                <c:pt idx="8279">
                  <c:v>827.90000000011969</c:v>
                </c:pt>
                <c:pt idx="8280">
                  <c:v>828.00000000011971</c:v>
                </c:pt>
                <c:pt idx="8281">
                  <c:v>828.10000000011973</c:v>
                </c:pt>
                <c:pt idx="8282">
                  <c:v>828.20000000011976</c:v>
                </c:pt>
                <c:pt idx="8283">
                  <c:v>828.30000000011978</c:v>
                </c:pt>
                <c:pt idx="8284">
                  <c:v>828.4000000001198</c:v>
                </c:pt>
                <c:pt idx="8285">
                  <c:v>828.50000000011983</c:v>
                </c:pt>
                <c:pt idx="8286">
                  <c:v>828.60000000011985</c:v>
                </c:pt>
                <c:pt idx="8287">
                  <c:v>828.70000000011987</c:v>
                </c:pt>
                <c:pt idx="8288">
                  <c:v>828.80000000011989</c:v>
                </c:pt>
                <c:pt idx="8289">
                  <c:v>828.90000000011992</c:v>
                </c:pt>
                <c:pt idx="8290">
                  <c:v>829.00000000011994</c:v>
                </c:pt>
                <c:pt idx="8291">
                  <c:v>829.10000000011996</c:v>
                </c:pt>
                <c:pt idx="8292">
                  <c:v>829.20000000011999</c:v>
                </c:pt>
                <c:pt idx="8293">
                  <c:v>829.30000000012001</c:v>
                </c:pt>
                <c:pt idx="8294">
                  <c:v>829.40000000012003</c:v>
                </c:pt>
                <c:pt idx="8295">
                  <c:v>829.50000000012005</c:v>
                </c:pt>
                <c:pt idx="8296">
                  <c:v>829.60000000012008</c:v>
                </c:pt>
                <c:pt idx="8297">
                  <c:v>829.7000000001201</c:v>
                </c:pt>
                <c:pt idx="8298">
                  <c:v>829.80000000012012</c:v>
                </c:pt>
                <c:pt idx="8299">
                  <c:v>829.90000000012014</c:v>
                </c:pt>
                <c:pt idx="8300">
                  <c:v>830.00000000012017</c:v>
                </c:pt>
                <c:pt idx="8301">
                  <c:v>830.10000000012019</c:v>
                </c:pt>
                <c:pt idx="8302">
                  <c:v>830.20000000012021</c:v>
                </c:pt>
                <c:pt idx="8303">
                  <c:v>830.30000000012024</c:v>
                </c:pt>
                <c:pt idx="8304">
                  <c:v>830.40000000012026</c:v>
                </c:pt>
                <c:pt idx="8305">
                  <c:v>830.50000000012028</c:v>
                </c:pt>
                <c:pt idx="8306">
                  <c:v>830.6000000001203</c:v>
                </c:pt>
                <c:pt idx="8307">
                  <c:v>830.70000000012033</c:v>
                </c:pt>
                <c:pt idx="8308">
                  <c:v>830.80000000012035</c:v>
                </c:pt>
                <c:pt idx="8309">
                  <c:v>830.90000000012037</c:v>
                </c:pt>
                <c:pt idx="8310">
                  <c:v>831.00000000012039</c:v>
                </c:pt>
                <c:pt idx="8311">
                  <c:v>831.10000000012042</c:v>
                </c:pt>
                <c:pt idx="8312">
                  <c:v>831.20000000012044</c:v>
                </c:pt>
                <c:pt idx="8313">
                  <c:v>831.30000000012046</c:v>
                </c:pt>
                <c:pt idx="8314">
                  <c:v>831.40000000012049</c:v>
                </c:pt>
                <c:pt idx="8315">
                  <c:v>831.50000000012051</c:v>
                </c:pt>
                <c:pt idx="8316">
                  <c:v>831.60000000012053</c:v>
                </c:pt>
                <c:pt idx="8317">
                  <c:v>831.70000000012055</c:v>
                </c:pt>
                <c:pt idx="8318">
                  <c:v>831.80000000012058</c:v>
                </c:pt>
                <c:pt idx="8319">
                  <c:v>831.9000000001206</c:v>
                </c:pt>
                <c:pt idx="8320">
                  <c:v>832.00000000012062</c:v>
                </c:pt>
                <c:pt idx="8321">
                  <c:v>832.10000000012064</c:v>
                </c:pt>
                <c:pt idx="8322">
                  <c:v>832.20000000012067</c:v>
                </c:pt>
                <c:pt idx="8323">
                  <c:v>832.30000000012069</c:v>
                </c:pt>
                <c:pt idx="8324">
                  <c:v>832.40000000012071</c:v>
                </c:pt>
                <c:pt idx="8325">
                  <c:v>832.50000000012074</c:v>
                </c:pt>
                <c:pt idx="8326">
                  <c:v>832.60000000012076</c:v>
                </c:pt>
                <c:pt idx="8327">
                  <c:v>832.70000000012078</c:v>
                </c:pt>
                <c:pt idx="8328">
                  <c:v>832.8000000001208</c:v>
                </c:pt>
                <c:pt idx="8329">
                  <c:v>832.90000000012083</c:v>
                </c:pt>
                <c:pt idx="8330">
                  <c:v>833.00000000012085</c:v>
                </c:pt>
                <c:pt idx="8331">
                  <c:v>833.10000000012087</c:v>
                </c:pt>
                <c:pt idx="8332">
                  <c:v>833.20000000012089</c:v>
                </c:pt>
                <c:pt idx="8333">
                  <c:v>833.30000000012092</c:v>
                </c:pt>
                <c:pt idx="8334">
                  <c:v>833.40000000012094</c:v>
                </c:pt>
                <c:pt idx="8335">
                  <c:v>833.50000000012096</c:v>
                </c:pt>
                <c:pt idx="8336">
                  <c:v>833.60000000012099</c:v>
                </c:pt>
                <c:pt idx="8337">
                  <c:v>833.70000000012101</c:v>
                </c:pt>
                <c:pt idx="8338">
                  <c:v>833.80000000012103</c:v>
                </c:pt>
                <c:pt idx="8339">
                  <c:v>833.90000000012105</c:v>
                </c:pt>
                <c:pt idx="8340">
                  <c:v>834.00000000012108</c:v>
                </c:pt>
                <c:pt idx="8341">
                  <c:v>834.1000000001211</c:v>
                </c:pt>
                <c:pt idx="8342">
                  <c:v>834.20000000012112</c:v>
                </c:pt>
                <c:pt idx="8343">
                  <c:v>834.30000000012114</c:v>
                </c:pt>
                <c:pt idx="8344">
                  <c:v>834.40000000012117</c:v>
                </c:pt>
                <c:pt idx="8345">
                  <c:v>834.50000000012119</c:v>
                </c:pt>
                <c:pt idx="8346">
                  <c:v>834.60000000012121</c:v>
                </c:pt>
                <c:pt idx="8347">
                  <c:v>834.70000000012124</c:v>
                </c:pt>
                <c:pt idx="8348">
                  <c:v>834.80000000012126</c:v>
                </c:pt>
                <c:pt idx="8349">
                  <c:v>834.90000000012128</c:v>
                </c:pt>
                <c:pt idx="8350">
                  <c:v>835.0000000001213</c:v>
                </c:pt>
                <c:pt idx="8351">
                  <c:v>835.10000000012133</c:v>
                </c:pt>
                <c:pt idx="8352">
                  <c:v>835.20000000012135</c:v>
                </c:pt>
                <c:pt idx="8353">
                  <c:v>835.30000000012137</c:v>
                </c:pt>
                <c:pt idx="8354">
                  <c:v>835.40000000012139</c:v>
                </c:pt>
                <c:pt idx="8355">
                  <c:v>835.50000000012142</c:v>
                </c:pt>
                <c:pt idx="8356">
                  <c:v>835.60000000012144</c:v>
                </c:pt>
                <c:pt idx="8357">
                  <c:v>835.70000000012146</c:v>
                </c:pt>
                <c:pt idx="8358">
                  <c:v>835.80000000012149</c:v>
                </c:pt>
                <c:pt idx="8359">
                  <c:v>835.90000000012151</c:v>
                </c:pt>
                <c:pt idx="8360">
                  <c:v>836.00000000012153</c:v>
                </c:pt>
                <c:pt idx="8361">
                  <c:v>836.10000000012155</c:v>
                </c:pt>
                <c:pt idx="8362">
                  <c:v>836.20000000012158</c:v>
                </c:pt>
                <c:pt idx="8363">
                  <c:v>836.3000000001216</c:v>
                </c:pt>
                <c:pt idx="8364">
                  <c:v>836.40000000012162</c:v>
                </c:pt>
                <c:pt idx="8365">
                  <c:v>836.50000000012164</c:v>
                </c:pt>
                <c:pt idx="8366">
                  <c:v>836.60000000012167</c:v>
                </c:pt>
                <c:pt idx="8367">
                  <c:v>836.70000000012169</c:v>
                </c:pt>
                <c:pt idx="8368">
                  <c:v>836.80000000012171</c:v>
                </c:pt>
                <c:pt idx="8369">
                  <c:v>836.90000000012174</c:v>
                </c:pt>
                <c:pt idx="8370">
                  <c:v>837.00000000012176</c:v>
                </c:pt>
                <c:pt idx="8371">
                  <c:v>837.10000000012178</c:v>
                </c:pt>
                <c:pt idx="8372">
                  <c:v>837.2000000001218</c:v>
                </c:pt>
                <c:pt idx="8373">
                  <c:v>837.30000000012183</c:v>
                </c:pt>
                <c:pt idx="8374">
                  <c:v>837.40000000012185</c:v>
                </c:pt>
                <c:pt idx="8375">
                  <c:v>837.50000000012187</c:v>
                </c:pt>
                <c:pt idx="8376">
                  <c:v>837.6000000001219</c:v>
                </c:pt>
                <c:pt idx="8377">
                  <c:v>837.70000000012192</c:v>
                </c:pt>
                <c:pt idx="8378">
                  <c:v>837.80000000012194</c:v>
                </c:pt>
                <c:pt idx="8379">
                  <c:v>837.90000000012196</c:v>
                </c:pt>
                <c:pt idx="8380">
                  <c:v>838.00000000012199</c:v>
                </c:pt>
                <c:pt idx="8381">
                  <c:v>838.10000000012201</c:v>
                </c:pt>
                <c:pt idx="8382">
                  <c:v>838.20000000012203</c:v>
                </c:pt>
                <c:pt idx="8383">
                  <c:v>838.30000000012205</c:v>
                </c:pt>
                <c:pt idx="8384">
                  <c:v>838.40000000012208</c:v>
                </c:pt>
                <c:pt idx="8385">
                  <c:v>838.5000000001221</c:v>
                </c:pt>
                <c:pt idx="8386">
                  <c:v>838.60000000012212</c:v>
                </c:pt>
                <c:pt idx="8387">
                  <c:v>838.70000000012215</c:v>
                </c:pt>
                <c:pt idx="8388">
                  <c:v>838.80000000012217</c:v>
                </c:pt>
                <c:pt idx="8389">
                  <c:v>838.90000000012219</c:v>
                </c:pt>
                <c:pt idx="8390">
                  <c:v>839.00000000012221</c:v>
                </c:pt>
                <c:pt idx="8391">
                  <c:v>839.10000000012224</c:v>
                </c:pt>
                <c:pt idx="8392">
                  <c:v>839.20000000012226</c:v>
                </c:pt>
                <c:pt idx="8393">
                  <c:v>839.30000000012228</c:v>
                </c:pt>
                <c:pt idx="8394">
                  <c:v>839.4000000001223</c:v>
                </c:pt>
                <c:pt idx="8395">
                  <c:v>839.50000000012233</c:v>
                </c:pt>
                <c:pt idx="8396">
                  <c:v>839.60000000012235</c:v>
                </c:pt>
                <c:pt idx="8397">
                  <c:v>839.70000000012237</c:v>
                </c:pt>
                <c:pt idx="8398">
                  <c:v>839.8000000001224</c:v>
                </c:pt>
                <c:pt idx="8399">
                  <c:v>839.90000000012242</c:v>
                </c:pt>
                <c:pt idx="8400">
                  <c:v>840.00000000012244</c:v>
                </c:pt>
                <c:pt idx="8401">
                  <c:v>840.10000000012246</c:v>
                </c:pt>
                <c:pt idx="8402">
                  <c:v>840.20000000012249</c:v>
                </c:pt>
                <c:pt idx="8403">
                  <c:v>840.30000000012251</c:v>
                </c:pt>
                <c:pt idx="8404">
                  <c:v>840.40000000012253</c:v>
                </c:pt>
                <c:pt idx="8405">
                  <c:v>840.50000000012255</c:v>
                </c:pt>
                <c:pt idx="8406">
                  <c:v>840.60000000012258</c:v>
                </c:pt>
                <c:pt idx="8407">
                  <c:v>840.7000000001226</c:v>
                </c:pt>
                <c:pt idx="8408">
                  <c:v>840.80000000012262</c:v>
                </c:pt>
                <c:pt idx="8409">
                  <c:v>840.90000000012265</c:v>
                </c:pt>
                <c:pt idx="8410">
                  <c:v>841.00000000012267</c:v>
                </c:pt>
                <c:pt idx="8411">
                  <c:v>841.10000000012269</c:v>
                </c:pt>
                <c:pt idx="8412">
                  <c:v>841.20000000012271</c:v>
                </c:pt>
                <c:pt idx="8413">
                  <c:v>841.30000000012274</c:v>
                </c:pt>
                <c:pt idx="8414">
                  <c:v>841.40000000012276</c:v>
                </c:pt>
                <c:pt idx="8415">
                  <c:v>841.50000000012278</c:v>
                </c:pt>
                <c:pt idx="8416">
                  <c:v>841.6000000001228</c:v>
                </c:pt>
                <c:pt idx="8417">
                  <c:v>841.70000000012283</c:v>
                </c:pt>
                <c:pt idx="8418">
                  <c:v>841.80000000012285</c:v>
                </c:pt>
                <c:pt idx="8419">
                  <c:v>841.90000000012287</c:v>
                </c:pt>
                <c:pt idx="8420">
                  <c:v>842.0000000001229</c:v>
                </c:pt>
                <c:pt idx="8421">
                  <c:v>842.10000000012292</c:v>
                </c:pt>
                <c:pt idx="8422">
                  <c:v>842.20000000012294</c:v>
                </c:pt>
                <c:pt idx="8423">
                  <c:v>842.30000000012296</c:v>
                </c:pt>
                <c:pt idx="8424">
                  <c:v>842.40000000012299</c:v>
                </c:pt>
                <c:pt idx="8425">
                  <c:v>842.50000000012301</c:v>
                </c:pt>
                <c:pt idx="8426">
                  <c:v>842.60000000012303</c:v>
                </c:pt>
                <c:pt idx="8427">
                  <c:v>842.70000000012305</c:v>
                </c:pt>
                <c:pt idx="8428">
                  <c:v>842.80000000012308</c:v>
                </c:pt>
                <c:pt idx="8429">
                  <c:v>842.9000000001231</c:v>
                </c:pt>
                <c:pt idx="8430">
                  <c:v>843.00000000012312</c:v>
                </c:pt>
                <c:pt idx="8431">
                  <c:v>843.10000000012315</c:v>
                </c:pt>
                <c:pt idx="8432">
                  <c:v>843.20000000012317</c:v>
                </c:pt>
                <c:pt idx="8433">
                  <c:v>843.30000000012319</c:v>
                </c:pt>
                <c:pt idx="8434">
                  <c:v>843.40000000012321</c:v>
                </c:pt>
                <c:pt idx="8435">
                  <c:v>843.50000000012324</c:v>
                </c:pt>
                <c:pt idx="8436">
                  <c:v>843.60000000012326</c:v>
                </c:pt>
                <c:pt idx="8437">
                  <c:v>843.70000000012328</c:v>
                </c:pt>
                <c:pt idx="8438">
                  <c:v>843.8000000001233</c:v>
                </c:pt>
                <c:pt idx="8439">
                  <c:v>843.90000000012333</c:v>
                </c:pt>
                <c:pt idx="8440">
                  <c:v>844.00000000012335</c:v>
                </c:pt>
                <c:pt idx="8441">
                  <c:v>844.10000000012337</c:v>
                </c:pt>
                <c:pt idx="8442">
                  <c:v>844.2000000001234</c:v>
                </c:pt>
                <c:pt idx="8443">
                  <c:v>844.30000000012342</c:v>
                </c:pt>
                <c:pt idx="8444">
                  <c:v>844.40000000012344</c:v>
                </c:pt>
                <c:pt idx="8445">
                  <c:v>844.50000000012346</c:v>
                </c:pt>
                <c:pt idx="8446">
                  <c:v>844.60000000012349</c:v>
                </c:pt>
                <c:pt idx="8447">
                  <c:v>844.70000000012351</c:v>
                </c:pt>
                <c:pt idx="8448">
                  <c:v>844.80000000012353</c:v>
                </c:pt>
                <c:pt idx="8449">
                  <c:v>844.90000000012355</c:v>
                </c:pt>
                <c:pt idx="8450">
                  <c:v>845.00000000012358</c:v>
                </c:pt>
                <c:pt idx="8451">
                  <c:v>845.1000000001236</c:v>
                </c:pt>
                <c:pt idx="8452">
                  <c:v>845.20000000012362</c:v>
                </c:pt>
                <c:pt idx="8453">
                  <c:v>845.30000000012365</c:v>
                </c:pt>
                <c:pt idx="8454">
                  <c:v>845.40000000012367</c:v>
                </c:pt>
                <c:pt idx="8455">
                  <c:v>845.50000000012369</c:v>
                </c:pt>
                <c:pt idx="8456">
                  <c:v>845.60000000012371</c:v>
                </c:pt>
                <c:pt idx="8457">
                  <c:v>845.70000000012374</c:v>
                </c:pt>
                <c:pt idx="8458">
                  <c:v>845.80000000012376</c:v>
                </c:pt>
                <c:pt idx="8459">
                  <c:v>845.90000000012378</c:v>
                </c:pt>
                <c:pt idx="8460">
                  <c:v>846.0000000001238</c:v>
                </c:pt>
                <c:pt idx="8461">
                  <c:v>846.10000000012383</c:v>
                </c:pt>
                <c:pt idx="8462">
                  <c:v>846.20000000012385</c:v>
                </c:pt>
                <c:pt idx="8463">
                  <c:v>846.30000000012387</c:v>
                </c:pt>
                <c:pt idx="8464">
                  <c:v>846.4000000001239</c:v>
                </c:pt>
                <c:pt idx="8465">
                  <c:v>846.50000000012392</c:v>
                </c:pt>
                <c:pt idx="8466">
                  <c:v>846.60000000012394</c:v>
                </c:pt>
                <c:pt idx="8467">
                  <c:v>846.70000000012396</c:v>
                </c:pt>
                <c:pt idx="8468">
                  <c:v>846.80000000012399</c:v>
                </c:pt>
                <c:pt idx="8469">
                  <c:v>846.90000000012401</c:v>
                </c:pt>
                <c:pt idx="8470">
                  <c:v>847.00000000012403</c:v>
                </c:pt>
                <c:pt idx="8471">
                  <c:v>847.10000000012406</c:v>
                </c:pt>
                <c:pt idx="8472">
                  <c:v>847.20000000012408</c:v>
                </c:pt>
                <c:pt idx="8473">
                  <c:v>847.3000000001241</c:v>
                </c:pt>
                <c:pt idx="8474">
                  <c:v>847.40000000012412</c:v>
                </c:pt>
                <c:pt idx="8475">
                  <c:v>847.50000000012415</c:v>
                </c:pt>
                <c:pt idx="8476">
                  <c:v>847.60000000012417</c:v>
                </c:pt>
                <c:pt idx="8477">
                  <c:v>847.70000000012419</c:v>
                </c:pt>
                <c:pt idx="8478">
                  <c:v>847.80000000012421</c:v>
                </c:pt>
                <c:pt idx="8479">
                  <c:v>847.90000000012424</c:v>
                </c:pt>
                <c:pt idx="8480">
                  <c:v>848.00000000012426</c:v>
                </c:pt>
                <c:pt idx="8481">
                  <c:v>848.10000000012428</c:v>
                </c:pt>
                <c:pt idx="8482">
                  <c:v>848.20000000012431</c:v>
                </c:pt>
                <c:pt idx="8483">
                  <c:v>848.30000000012433</c:v>
                </c:pt>
                <c:pt idx="8484">
                  <c:v>848.40000000012435</c:v>
                </c:pt>
                <c:pt idx="8485">
                  <c:v>848.50000000012437</c:v>
                </c:pt>
                <c:pt idx="8486">
                  <c:v>848.6000000001244</c:v>
                </c:pt>
                <c:pt idx="8487">
                  <c:v>848.70000000012442</c:v>
                </c:pt>
                <c:pt idx="8488">
                  <c:v>848.80000000012444</c:v>
                </c:pt>
                <c:pt idx="8489">
                  <c:v>848.90000000012446</c:v>
                </c:pt>
                <c:pt idx="8490">
                  <c:v>849.00000000012449</c:v>
                </c:pt>
                <c:pt idx="8491">
                  <c:v>849.10000000012451</c:v>
                </c:pt>
                <c:pt idx="8492">
                  <c:v>849.20000000012453</c:v>
                </c:pt>
                <c:pt idx="8493">
                  <c:v>849.30000000012456</c:v>
                </c:pt>
                <c:pt idx="8494">
                  <c:v>849.40000000012458</c:v>
                </c:pt>
                <c:pt idx="8495">
                  <c:v>849.5000000001246</c:v>
                </c:pt>
                <c:pt idx="8496">
                  <c:v>849.60000000012462</c:v>
                </c:pt>
                <c:pt idx="8497">
                  <c:v>849.70000000012465</c:v>
                </c:pt>
                <c:pt idx="8498">
                  <c:v>849.80000000012467</c:v>
                </c:pt>
                <c:pt idx="8499">
                  <c:v>849.90000000012469</c:v>
                </c:pt>
                <c:pt idx="8500">
                  <c:v>850.00000000012471</c:v>
                </c:pt>
                <c:pt idx="8501">
                  <c:v>850.10000000012474</c:v>
                </c:pt>
                <c:pt idx="8502">
                  <c:v>850.20000000012476</c:v>
                </c:pt>
                <c:pt idx="8503">
                  <c:v>850.30000000012478</c:v>
                </c:pt>
                <c:pt idx="8504">
                  <c:v>850.40000000012481</c:v>
                </c:pt>
                <c:pt idx="8505">
                  <c:v>850.50000000012483</c:v>
                </c:pt>
                <c:pt idx="8506">
                  <c:v>850.60000000012485</c:v>
                </c:pt>
                <c:pt idx="8507">
                  <c:v>850.70000000012487</c:v>
                </c:pt>
                <c:pt idx="8508">
                  <c:v>850.8000000001249</c:v>
                </c:pt>
                <c:pt idx="8509">
                  <c:v>850.90000000012492</c:v>
                </c:pt>
                <c:pt idx="8510">
                  <c:v>851.00000000012494</c:v>
                </c:pt>
                <c:pt idx="8511">
                  <c:v>851.10000000012496</c:v>
                </c:pt>
                <c:pt idx="8512">
                  <c:v>851.20000000012499</c:v>
                </c:pt>
                <c:pt idx="8513">
                  <c:v>851.30000000012501</c:v>
                </c:pt>
                <c:pt idx="8514">
                  <c:v>851.40000000012503</c:v>
                </c:pt>
                <c:pt idx="8515">
                  <c:v>851.50000000012506</c:v>
                </c:pt>
                <c:pt idx="8516">
                  <c:v>851.60000000012508</c:v>
                </c:pt>
                <c:pt idx="8517">
                  <c:v>851.7000000001251</c:v>
                </c:pt>
                <c:pt idx="8518">
                  <c:v>851.80000000012512</c:v>
                </c:pt>
                <c:pt idx="8519">
                  <c:v>851.90000000012515</c:v>
                </c:pt>
                <c:pt idx="8520">
                  <c:v>852.00000000012517</c:v>
                </c:pt>
                <c:pt idx="8521">
                  <c:v>852.10000000012519</c:v>
                </c:pt>
                <c:pt idx="8522">
                  <c:v>852.20000000012521</c:v>
                </c:pt>
                <c:pt idx="8523">
                  <c:v>852.30000000012524</c:v>
                </c:pt>
                <c:pt idx="8524">
                  <c:v>852.40000000012526</c:v>
                </c:pt>
                <c:pt idx="8525">
                  <c:v>852.50000000012528</c:v>
                </c:pt>
                <c:pt idx="8526">
                  <c:v>852.60000000012531</c:v>
                </c:pt>
                <c:pt idx="8527">
                  <c:v>852.70000000012533</c:v>
                </c:pt>
                <c:pt idx="8528">
                  <c:v>852.80000000012535</c:v>
                </c:pt>
                <c:pt idx="8529">
                  <c:v>852.90000000012537</c:v>
                </c:pt>
                <c:pt idx="8530">
                  <c:v>853.0000000001254</c:v>
                </c:pt>
                <c:pt idx="8531">
                  <c:v>853.10000000012542</c:v>
                </c:pt>
                <c:pt idx="8532">
                  <c:v>853.20000000012544</c:v>
                </c:pt>
                <c:pt idx="8533">
                  <c:v>853.30000000012546</c:v>
                </c:pt>
                <c:pt idx="8534">
                  <c:v>853.40000000012549</c:v>
                </c:pt>
                <c:pt idx="8535">
                  <c:v>853.50000000012551</c:v>
                </c:pt>
                <c:pt idx="8536">
                  <c:v>853.60000000012553</c:v>
                </c:pt>
                <c:pt idx="8537">
                  <c:v>853.70000000012556</c:v>
                </c:pt>
                <c:pt idx="8538">
                  <c:v>853.80000000012558</c:v>
                </c:pt>
                <c:pt idx="8539">
                  <c:v>853.9000000001256</c:v>
                </c:pt>
                <c:pt idx="8540">
                  <c:v>854.00000000012562</c:v>
                </c:pt>
                <c:pt idx="8541">
                  <c:v>854.10000000012565</c:v>
                </c:pt>
                <c:pt idx="8542">
                  <c:v>854.20000000012567</c:v>
                </c:pt>
                <c:pt idx="8543">
                  <c:v>854.30000000012569</c:v>
                </c:pt>
                <c:pt idx="8544">
                  <c:v>854.40000000012571</c:v>
                </c:pt>
                <c:pt idx="8545">
                  <c:v>854.50000000012574</c:v>
                </c:pt>
                <c:pt idx="8546">
                  <c:v>854.60000000012576</c:v>
                </c:pt>
                <c:pt idx="8547">
                  <c:v>854.70000000012578</c:v>
                </c:pt>
                <c:pt idx="8548">
                  <c:v>854.80000000012581</c:v>
                </c:pt>
                <c:pt idx="8549">
                  <c:v>854.90000000012583</c:v>
                </c:pt>
                <c:pt idx="8550">
                  <c:v>855.00000000012585</c:v>
                </c:pt>
                <c:pt idx="8551">
                  <c:v>855.10000000012587</c:v>
                </c:pt>
                <c:pt idx="8552">
                  <c:v>855.2000000001259</c:v>
                </c:pt>
                <c:pt idx="8553">
                  <c:v>855.30000000012592</c:v>
                </c:pt>
                <c:pt idx="8554">
                  <c:v>855.40000000012594</c:v>
                </c:pt>
                <c:pt idx="8555">
                  <c:v>855.50000000012597</c:v>
                </c:pt>
                <c:pt idx="8556">
                  <c:v>855.60000000012599</c:v>
                </c:pt>
                <c:pt idx="8557">
                  <c:v>855.70000000012601</c:v>
                </c:pt>
                <c:pt idx="8558">
                  <c:v>855.80000000012603</c:v>
                </c:pt>
                <c:pt idx="8559">
                  <c:v>855.90000000012606</c:v>
                </c:pt>
                <c:pt idx="8560">
                  <c:v>856.00000000012608</c:v>
                </c:pt>
                <c:pt idx="8561">
                  <c:v>856.1000000001261</c:v>
                </c:pt>
                <c:pt idx="8562">
                  <c:v>856.20000000012612</c:v>
                </c:pt>
                <c:pt idx="8563">
                  <c:v>856.30000000012615</c:v>
                </c:pt>
                <c:pt idx="8564">
                  <c:v>856.40000000012617</c:v>
                </c:pt>
                <c:pt idx="8565">
                  <c:v>856.50000000012619</c:v>
                </c:pt>
                <c:pt idx="8566">
                  <c:v>856.60000000012622</c:v>
                </c:pt>
                <c:pt idx="8567">
                  <c:v>856.70000000012624</c:v>
                </c:pt>
                <c:pt idx="8568">
                  <c:v>856.80000000012626</c:v>
                </c:pt>
                <c:pt idx="8569">
                  <c:v>856.90000000012628</c:v>
                </c:pt>
                <c:pt idx="8570">
                  <c:v>857.00000000012631</c:v>
                </c:pt>
                <c:pt idx="8571">
                  <c:v>857.10000000012633</c:v>
                </c:pt>
                <c:pt idx="8572">
                  <c:v>857.20000000012635</c:v>
                </c:pt>
                <c:pt idx="8573">
                  <c:v>857.30000000012637</c:v>
                </c:pt>
                <c:pt idx="8574">
                  <c:v>857.4000000001264</c:v>
                </c:pt>
                <c:pt idx="8575">
                  <c:v>857.50000000012642</c:v>
                </c:pt>
                <c:pt idx="8576">
                  <c:v>857.60000000012644</c:v>
                </c:pt>
                <c:pt idx="8577">
                  <c:v>857.70000000012647</c:v>
                </c:pt>
                <c:pt idx="8578">
                  <c:v>857.80000000012649</c:v>
                </c:pt>
                <c:pt idx="8579">
                  <c:v>857.90000000012651</c:v>
                </c:pt>
                <c:pt idx="8580">
                  <c:v>858.00000000012653</c:v>
                </c:pt>
                <c:pt idx="8581">
                  <c:v>858.10000000012656</c:v>
                </c:pt>
                <c:pt idx="8582">
                  <c:v>858.20000000012658</c:v>
                </c:pt>
                <c:pt idx="8583">
                  <c:v>858.3000000001266</c:v>
                </c:pt>
                <c:pt idx="8584">
                  <c:v>858.40000000012662</c:v>
                </c:pt>
                <c:pt idx="8585">
                  <c:v>858.50000000012665</c:v>
                </c:pt>
                <c:pt idx="8586">
                  <c:v>858.60000000012667</c:v>
                </c:pt>
                <c:pt idx="8587">
                  <c:v>858.70000000012669</c:v>
                </c:pt>
                <c:pt idx="8588">
                  <c:v>858.80000000012672</c:v>
                </c:pt>
                <c:pt idx="8589">
                  <c:v>858.90000000012674</c:v>
                </c:pt>
                <c:pt idx="8590">
                  <c:v>859.00000000012676</c:v>
                </c:pt>
                <c:pt idx="8591">
                  <c:v>859.10000000012678</c:v>
                </c:pt>
                <c:pt idx="8592">
                  <c:v>859.20000000012681</c:v>
                </c:pt>
                <c:pt idx="8593">
                  <c:v>859.30000000012683</c:v>
                </c:pt>
                <c:pt idx="8594">
                  <c:v>859.40000000012685</c:v>
                </c:pt>
                <c:pt idx="8595">
                  <c:v>859.50000000012687</c:v>
                </c:pt>
                <c:pt idx="8596">
                  <c:v>859.6000000001269</c:v>
                </c:pt>
                <c:pt idx="8597">
                  <c:v>859.70000000012692</c:v>
                </c:pt>
                <c:pt idx="8598">
                  <c:v>859.80000000012694</c:v>
                </c:pt>
                <c:pt idx="8599">
                  <c:v>859.90000000012697</c:v>
                </c:pt>
                <c:pt idx="8600">
                  <c:v>860.00000000012699</c:v>
                </c:pt>
                <c:pt idx="8601">
                  <c:v>860.10000000012701</c:v>
                </c:pt>
                <c:pt idx="8602">
                  <c:v>860.20000000012703</c:v>
                </c:pt>
                <c:pt idx="8603">
                  <c:v>860.30000000012706</c:v>
                </c:pt>
                <c:pt idx="8604">
                  <c:v>860.40000000012708</c:v>
                </c:pt>
                <c:pt idx="8605">
                  <c:v>860.5000000001271</c:v>
                </c:pt>
                <c:pt idx="8606">
                  <c:v>860.60000000012712</c:v>
                </c:pt>
                <c:pt idx="8607">
                  <c:v>860.70000000012715</c:v>
                </c:pt>
                <c:pt idx="8608">
                  <c:v>860.80000000012717</c:v>
                </c:pt>
                <c:pt idx="8609">
                  <c:v>860.90000000012719</c:v>
                </c:pt>
                <c:pt idx="8610">
                  <c:v>861.00000000012722</c:v>
                </c:pt>
                <c:pt idx="8611">
                  <c:v>861.10000000012724</c:v>
                </c:pt>
                <c:pt idx="8612">
                  <c:v>861.20000000012726</c:v>
                </c:pt>
                <c:pt idx="8613">
                  <c:v>861.30000000012728</c:v>
                </c:pt>
                <c:pt idx="8614">
                  <c:v>861.40000000012731</c:v>
                </c:pt>
                <c:pt idx="8615">
                  <c:v>861.50000000012733</c:v>
                </c:pt>
                <c:pt idx="8616">
                  <c:v>861.60000000012735</c:v>
                </c:pt>
                <c:pt idx="8617">
                  <c:v>861.70000000012737</c:v>
                </c:pt>
                <c:pt idx="8618">
                  <c:v>861.8000000001274</c:v>
                </c:pt>
                <c:pt idx="8619">
                  <c:v>861.90000000012742</c:v>
                </c:pt>
                <c:pt idx="8620">
                  <c:v>862.00000000012744</c:v>
                </c:pt>
                <c:pt idx="8621">
                  <c:v>862.10000000012747</c:v>
                </c:pt>
                <c:pt idx="8622">
                  <c:v>862.20000000012749</c:v>
                </c:pt>
                <c:pt idx="8623">
                  <c:v>862.30000000012751</c:v>
                </c:pt>
                <c:pt idx="8624">
                  <c:v>862.40000000012753</c:v>
                </c:pt>
                <c:pt idx="8625">
                  <c:v>862.50000000012756</c:v>
                </c:pt>
                <c:pt idx="8626">
                  <c:v>862.60000000012758</c:v>
                </c:pt>
                <c:pt idx="8627">
                  <c:v>862.7000000001276</c:v>
                </c:pt>
                <c:pt idx="8628">
                  <c:v>862.80000000012762</c:v>
                </c:pt>
                <c:pt idx="8629">
                  <c:v>862.90000000012765</c:v>
                </c:pt>
                <c:pt idx="8630">
                  <c:v>863.00000000012767</c:v>
                </c:pt>
                <c:pt idx="8631">
                  <c:v>863.10000000012769</c:v>
                </c:pt>
                <c:pt idx="8632">
                  <c:v>863.20000000012772</c:v>
                </c:pt>
                <c:pt idx="8633">
                  <c:v>863.30000000012774</c:v>
                </c:pt>
                <c:pt idx="8634">
                  <c:v>863.40000000012776</c:v>
                </c:pt>
                <c:pt idx="8635">
                  <c:v>863.50000000012778</c:v>
                </c:pt>
                <c:pt idx="8636">
                  <c:v>863.60000000012781</c:v>
                </c:pt>
                <c:pt idx="8637">
                  <c:v>863.70000000012783</c:v>
                </c:pt>
                <c:pt idx="8638">
                  <c:v>863.80000000012785</c:v>
                </c:pt>
                <c:pt idx="8639">
                  <c:v>863.90000000012787</c:v>
                </c:pt>
                <c:pt idx="8640">
                  <c:v>864.0000000001279</c:v>
                </c:pt>
                <c:pt idx="8641">
                  <c:v>864.10000000012792</c:v>
                </c:pt>
                <c:pt idx="8642">
                  <c:v>864.20000000012794</c:v>
                </c:pt>
                <c:pt idx="8643">
                  <c:v>864.30000000012797</c:v>
                </c:pt>
                <c:pt idx="8644">
                  <c:v>864.40000000012799</c:v>
                </c:pt>
                <c:pt idx="8645">
                  <c:v>864.50000000012801</c:v>
                </c:pt>
                <c:pt idx="8646">
                  <c:v>864.60000000012803</c:v>
                </c:pt>
                <c:pt idx="8647">
                  <c:v>864.70000000012806</c:v>
                </c:pt>
                <c:pt idx="8648">
                  <c:v>864.80000000012808</c:v>
                </c:pt>
                <c:pt idx="8649">
                  <c:v>864.9000000001281</c:v>
                </c:pt>
                <c:pt idx="8650">
                  <c:v>865.00000000012813</c:v>
                </c:pt>
                <c:pt idx="8651">
                  <c:v>865.10000000012815</c:v>
                </c:pt>
                <c:pt idx="8652">
                  <c:v>865.20000000012817</c:v>
                </c:pt>
                <c:pt idx="8653">
                  <c:v>865.30000000012819</c:v>
                </c:pt>
                <c:pt idx="8654">
                  <c:v>865.40000000012822</c:v>
                </c:pt>
                <c:pt idx="8655">
                  <c:v>865.50000000012824</c:v>
                </c:pt>
                <c:pt idx="8656">
                  <c:v>865.60000000012826</c:v>
                </c:pt>
                <c:pt idx="8657">
                  <c:v>865.70000000012828</c:v>
                </c:pt>
                <c:pt idx="8658">
                  <c:v>865.80000000012831</c:v>
                </c:pt>
                <c:pt idx="8659">
                  <c:v>865.90000000012833</c:v>
                </c:pt>
                <c:pt idx="8660">
                  <c:v>866.00000000012835</c:v>
                </c:pt>
                <c:pt idx="8661">
                  <c:v>866.10000000012838</c:v>
                </c:pt>
                <c:pt idx="8662">
                  <c:v>866.2000000001284</c:v>
                </c:pt>
                <c:pt idx="8663">
                  <c:v>866.30000000012842</c:v>
                </c:pt>
                <c:pt idx="8664">
                  <c:v>866.40000000012844</c:v>
                </c:pt>
                <c:pt idx="8665">
                  <c:v>866.50000000012847</c:v>
                </c:pt>
                <c:pt idx="8666">
                  <c:v>866.60000000012849</c:v>
                </c:pt>
                <c:pt idx="8667">
                  <c:v>866.70000000012851</c:v>
                </c:pt>
                <c:pt idx="8668">
                  <c:v>866.80000000012853</c:v>
                </c:pt>
                <c:pt idx="8669">
                  <c:v>866.90000000012856</c:v>
                </c:pt>
                <c:pt idx="8670">
                  <c:v>867.00000000012858</c:v>
                </c:pt>
                <c:pt idx="8671">
                  <c:v>867.1000000001286</c:v>
                </c:pt>
                <c:pt idx="8672">
                  <c:v>867.20000000012863</c:v>
                </c:pt>
                <c:pt idx="8673">
                  <c:v>867.30000000012865</c:v>
                </c:pt>
                <c:pt idx="8674">
                  <c:v>867.40000000012867</c:v>
                </c:pt>
                <c:pt idx="8675">
                  <c:v>867.50000000012869</c:v>
                </c:pt>
                <c:pt idx="8676">
                  <c:v>867.60000000012872</c:v>
                </c:pt>
                <c:pt idx="8677">
                  <c:v>867.70000000012874</c:v>
                </c:pt>
                <c:pt idx="8678">
                  <c:v>867.80000000012876</c:v>
                </c:pt>
                <c:pt idx="8679">
                  <c:v>867.90000000012878</c:v>
                </c:pt>
                <c:pt idx="8680">
                  <c:v>868.00000000012881</c:v>
                </c:pt>
                <c:pt idx="8681">
                  <c:v>868.10000000012883</c:v>
                </c:pt>
                <c:pt idx="8682">
                  <c:v>868.20000000012885</c:v>
                </c:pt>
                <c:pt idx="8683">
                  <c:v>868.30000000012888</c:v>
                </c:pt>
                <c:pt idx="8684">
                  <c:v>868.4000000001289</c:v>
                </c:pt>
                <c:pt idx="8685">
                  <c:v>868.50000000012892</c:v>
                </c:pt>
                <c:pt idx="8686">
                  <c:v>868.60000000012894</c:v>
                </c:pt>
                <c:pt idx="8687">
                  <c:v>868.70000000012897</c:v>
                </c:pt>
                <c:pt idx="8688">
                  <c:v>868.80000000012899</c:v>
                </c:pt>
                <c:pt idx="8689">
                  <c:v>868.90000000012901</c:v>
                </c:pt>
                <c:pt idx="8690">
                  <c:v>869.00000000012903</c:v>
                </c:pt>
                <c:pt idx="8691">
                  <c:v>869.10000000012906</c:v>
                </c:pt>
                <c:pt idx="8692">
                  <c:v>869.20000000012908</c:v>
                </c:pt>
                <c:pt idx="8693">
                  <c:v>869.3000000001291</c:v>
                </c:pt>
                <c:pt idx="8694">
                  <c:v>869.40000000012913</c:v>
                </c:pt>
                <c:pt idx="8695">
                  <c:v>869.50000000012915</c:v>
                </c:pt>
                <c:pt idx="8696">
                  <c:v>869.60000000012917</c:v>
                </c:pt>
                <c:pt idx="8697">
                  <c:v>869.70000000012919</c:v>
                </c:pt>
                <c:pt idx="8698">
                  <c:v>869.80000000012922</c:v>
                </c:pt>
                <c:pt idx="8699">
                  <c:v>869.90000000012924</c:v>
                </c:pt>
                <c:pt idx="8700">
                  <c:v>870.00000000012926</c:v>
                </c:pt>
                <c:pt idx="8701">
                  <c:v>870.10000000012928</c:v>
                </c:pt>
                <c:pt idx="8702">
                  <c:v>870.20000000012931</c:v>
                </c:pt>
                <c:pt idx="8703">
                  <c:v>870.30000000012933</c:v>
                </c:pt>
                <c:pt idx="8704">
                  <c:v>870.40000000012935</c:v>
                </c:pt>
                <c:pt idx="8705">
                  <c:v>870.50000000012938</c:v>
                </c:pt>
                <c:pt idx="8706">
                  <c:v>870.6000000001294</c:v>
                </c:pt>
                <c:pt idx="8707">
                  <c:v>870.70000000012942</c:v>
                </c:pt>
                <c:pt idx="8708">
                  <c:v>870.80000000012944</c:v>
                </c:pt>
                <c:pt idx="8709">
                  <c:v>870.90000000012947</c:v>
                </c:pt>
                <c:pt idx="8710">
                  <c:v>871.00000000012949</c:v>
                </c:pt>
                <c:pt idx="8711">
                  <c:v>871.10000000012951</c:v>
                </c:pt>
                <c:pt idx="8712">
                  <c:v>871.20000000012953</c:v>
                </c:pt>
                <c:pt idx="8713">
                  <c:v>871.30000000012956</c:v>
                </c:pt>
                <c:pt idx="8714">
                  <c:v>871.40000000012958</c:v>
                </c:pt>
                <c:pt idx="8715">
                  <c:v>871.5000000001296</c:v>
                </c:pt>
                <c:pt idx="8716">
                  <c:v>871.60000000012963</c:v>
                </c:pt>
                <c:pt idx="8717">
                  <c:v>871.70000000012965</c:v>
                </c:pt>
                <c:pt idx="8718">
                  <c:v>871.80000000012967</c:v>
                </c:pt>
                <c:pt idx="8719">
                  <c:v>871.90000000012969</c:v>
                </c:pt>
                <c:pt idx="8720">
                  <c:v>872.00000000012972</c:v>
                </c:pt>
                <c:pt idx="8721">
                  <c:v>872.10000000012974</c:v>
                </c:pt>
                <c:pt idx="8722">
                  <c:v>872.20000000012976</c:v>
                </c:pt>
                <c:pt idx="8723">
                  <c:v>872.30000000012978</c:v>
                </c:pt>
                <c:pt idx="8724">
                  <c:v>872.40000000012981</c:v>
                </c:pt>
                <c:pt idx="8725">
                  <c:v>872.50000000012983</c:v>
                </c:pt>
                <c:pt idx="8726">
                  <c:v>872.60000000012985</c:v>
                </c:pt>
                <c:pt idx="8727">
                  <c:v>872.70000000012988</c:v>
                </c:pt>
                <c:pt idx="8728">
                  <c:v>872.8000000001299</c:v>
                </c:pt>
                <c:pt idx="8729">
                  <c:v>872.90000000012992</c:v>
                </c:pt>
                <c:pt idx="8730">
                  <c:v>873.00000000012994</c:v>
                </c:pt>
                <c:pt idx="8731">
                  <c:v>873.10000000012997</c:v>
                </c:pt>
                <c:pt idx="8732">
                  <c:v>873.20000000012999</c:v>
                </c:pt>
                <c:pt idx="8733">
                  <c:v>873.30000000013001</c:v>
                </c:pt>
                <c:pt idx="8734">
                  <c:v>873.40000000013004</c:v>
                </c:pt>
                <c:pt idx="8735">
                  <c:v>873.50000000013006</c:v>
                </c:pt>
                <c:pt idx="8736">
                  <c:v>873.60000000013008</c:v>
                </c:pt>
                <c:pt idx="8737">
                  <c:v>873.7000000001301</c:v>
                </c:pt>
                <c:pt idx="8738">
                  <c:v>873.80000000013013</c:v>
                </c:pt>
                <c:pt idx="8739">
                  <c:v>873.90000000013015</c:v>
                </c:pt>
                <c:pt idx="8740">
                  <c:v>874.00000000013017</c:v>
                </c:pt>
                <c:pt idx="8741">
                  <c:v>874.10000000013019</c:v>
                </c:pt>
                <c:pt idx="8742">
                  <c:v>874.20000000013022</c:v>
                </c:pt>
                <c:pt idx="8743">
                  <c:v>874.30000000013024</c:v>
                </c:pt>
                <c:pt idx="8744">
                  <c:v>874.40000000013026</c:v>
                </c:pt>
                <c:pt idx="8745">
                  <c:v>874.50000000013029</c:v>
                </c:pt>
                <c:pt idx="8746">
                  <c:v>874.60000000013031</c:v>
                </c:pt>
                <c:pt idx="8747">
                  <c:v>874.70000000013033</c:v>
                </c:pt>
                <c:pt idx="8748">
                  <c:v>874.80000000013035</c:v>
                </c:pt>
                <c:pt idx="8749">
                  <c:v>874.90000000013038</c:v>
                </c:pt>
                <c:pt idx="8750">
                  <c:v>875.0000000001304</c:v>
                </c:pt>
                <c:pt idx="8751">
                  <c:v>875.10000000013042</c:v>
                </c:pt>
                <c:pt idx="8752">
                  <c:v>875.20000000013044</c:v>
                </c:pt>
                <c:pt idx="8753">
                  <c:v>875.30000000013047</c:v>
                </c:pt>
                <c:pt idx="8754">
                  <c:v>875.40000000013049</c:v>
                </c:pt>
                <c:pt idx="8755">
                  <c:v>875.50000000013051</c:v>
                </c:pt>
                <c:pt idx="8756">
                  <c:v>875.60000000013054</c:v>
                </c:pt>
                <c:pt idx="8757">
                  <c:v>875.70000000013056</c:v>
                </c:pt>
                <c:pt idx="8758">
                  <c:v>875.80000000013058</c:v>
                </c:pt>
                <c:pt idx="8759">
                  <c:v>875.9000000001306</c:v>
                </c:pt>
                <c:pt idx="8760">
                  <c:v>876.00000000013063</c:v>
                </c:pt>
                <c:pt idx="8761">
                  <c:v>876.10000000013065</c:v>
                </c:pt>
                <c:pt idx="8762">
                  <c:v>876.20000000013067</c:v>
                </c:pt>
                <c:pt idx="8763">
                  <c:v>876.30000000013069</c:v>
                </c:pt>
                <c:pt idx="8764">
                  <c:v>876.40000000013072</c:v>
                </c:pt>
                <c:pt idx="8765">
                  <c:v>876.50000000013074</c:v>
                </c:pt>
                <c:pt idx="8766">
                  <c:v>876.60000000013076</c:v>
                </c:pt>
                <c:pt idx="8767">
                  <c:v>876.70000000013079</c:v>
                </c:pt>
                <c:pt idx="8768">
                  <c:v>876.80000000013081</c:v>
                </c:pt>
                <c:pt idx="8769">
                  <c:v>876.90000000013083</c:v>
                </c:pt>
                <c:pt idx="8770">
                  <c:v>877.00000000013085</c:v>
                </c:pt>
                <c:pt idx="8771">
                  <c:v>877.10000000013088</c:v>
                </c:pt>
                <c:pt idx="8772">
                  <c:v>877.2000000001309</c:v>
                </c:pt>
                <c:pt idx="8773">
                  <c:v>877.30000000013092</c:v>
                </c:pt>
                <c:pt idx="8774">
                  <c:v>877.40000000013094</c:v>
                </c:pt>
                <c:pt idx="8775">
                  <c:v>877.50000000013097</c:v>
                </c:pt>
                <c:pt idx="8776">
                  <c:v>877.60000000013099</c:v>
                </c:pt>
                <c:pt idx="8777">
                  <c:v>877.70000000013101</c:v>
                </c:pt>
                <c:pt idx="8778">
                  <c:v>877.80000000013104</c:v>
                </c:pt>
                <c:pt idx="8779">
                  <c:v>877.90000000013106</c:v>
                </c:pt>
                <c:pt idx="8780">
                  <c:v>878.00000000013108</c:v>
                </c:pt>
                <c:pt idx="8781">
                  <c:v>878.1000000001311</c:v>
                </c:pt>
                <c:pt idx="8782">
                  <c:v>878.20000000013113</c:v>
                </c:pt>
                <c:pt idx="8783">
                  <c:v>878.30000000013115</c:v>
                </c:pt>
                <c:pt idx="8784">
                  <c:v>878.40000000013117</c:v>
                </c:pt>
                <c:pt idx="8785">
                  <c:v>878.50000000013119</c:v>
                </c:pt>
                <c:pt idx="8786">
                  <c:v>878.60000000013122</c:v>
                </c:pt>
                <c:pt idx="8787">
                  <c:v>878.70000000013124</c:v>
                </c:pt>
                <c:pt idx="8788">
                  <c:v>878.80000000013126</c:v>
                </c:pt>
                <c:pt idx="8789">
                  <c:v>878.90000000013129</c:v>
                </c:pt>
                <c:pt idx="8790">
                  <c:v>879.00000000013131</c:v>
                </c:pt>
                <c:pt idx="8791">
                  <c:v>879.10000000013133</c:v>
                </c:pt>
                <c:pt idx="8792">
                  <c:v>879.20000000013135</c:v>
                </c:pt>
                <c:pt idx="8793">
                  <c:v>879.30000000013138</c:v>
                </c:pt>
                <c:pt idx="8794">
                  <c:v>879.4000000001314</c:v>
                </c:pt>
                <c:pt idx="8795">
                  <c:v>879.50000000013142</c:v>
                </c:pt>
                <c:pt idx="8796">
                  <c:v>879.60000000013144</c:v>
                </c:pt>
                <c:pt idx="8797">
                  <c:v>879.70000000013147</c:v>
                </c:pt>
                <c:pt idx="8798">
                  <c:v>879.80000000013149</c:v>
                </c:pt>
                <c:pt idx="8799">
                  <c:v>879.90000000013151</c:v>
                </c:pt>
                <c:pt idx="8800">
                  <c:v>880.00000000013154</c:v>
                </c:pt>
                <c:pt idx="8801">
                  <c:v>880.10000000013156</c:v>
                </c:pt>
                <c:pt idx="8802">
                  <c:v>880.20000000013158</c:v>
                </c:pt>
                <c:pt idx="8803">
                  <c:v>880.3000000001316</c:v>
                </c:pt>
                <c:pt idx="8804">
                  <c:v>880.40000000013163</c:v>
                </c:pt>
                <c:pt idx="8805">
                  <c:v>880.50000000013165</c:v>
                </c:pt>
                <c:pt idx="8806">
                  <c:v>880.60000000013167</c:v>
                </c:pt>
                <c:pt idx="8807">
                  <c:v>880.70000000013169</c:v>
                </c:pt>
                <c:pt idx="8808">
                  <c:v>880.80000000013172</c:v>
                </c:pt>
                <c:pt idx="8809">
                  <c:v>880.90000000013174</c:v>
                </c:pt>
                <c:pt idx="8810">
                  <c:v>881.00000000013176</c:v>
                </c:pt>
                <c:pt idx="8811">
                  <c:v>881.10000000013179</c:v>
                </c:pt>
                <c:pt idx="8812">
                  <c:v>881.20000000013181</c:v>
                </c:pt>
                <c:pt idx="8813">
                  <c:v>881.30000000013183</c:v>
                </c:pt>
                <c:pt idx="8814">
                  <c:v>881.40000000013185</c:v>
                </c:pt>
                <c:pt idx="8815">
                  <c:v>881.50000000013188</c:v>
                </c:pt>
                <c:pt idx="8816">
                  <c:v>881.6000000001319</c:v>
                </c:pt>
                <c:pt idx="8817">
                  <c:v>881.70000000013192</c:v>
                </c:pt>
                <c:pt idx="8818">
                  <c:v>881.80000000013194</c:v>
                </c:pt>
                <c:pt idx="8819">
                  <c:v>881.90000000013197</c:v>
                </c:pt>
                <c:pt idx="8820">
                  <c:v>882.00000000013199</c:v>
                </c:pt>
                <c:pt idx="8821">
                  <c:v>882.10000000013201</c:v>
                </c:pt>
                <c:pt idx="8822">
                  <c:v>882.20000000013204</c:v>
                </c:pt>
                <c:pt idx="8823">
                  <c:v>882.30000000013206</c:v>
                </c:pt>
                <c:pt idx="8824">
                  <c:v>882.40000000013208</c:v>
                </c:pt>
                <c:pt idx="8825">
                  <c:v>882.5000000001321</c:v>
                </c:pt>
                <c:pt idx="8826">
                  <c:v>882.60000000013213</c:v>
                </c:pt>
                <c:pt idx="8827">
                  <c:v>882.70000000013215</c:v>
                </c:pt>
                <c:pt idx="8828">
                  <c:v>882.80000000013217</c:v>
                </c:pt>
                <c:pt idx="8829">
                  <c:v>882.9000000001322</c:v>
                </c:pt>
                <c:pt idx="8830">
                  <c:v>883.00000000013222</c:v>
                </c:pt>
                <c:pt idx="8831">
                  <c:v>883.10000000013224</c:v>
                </c:pt>
                <c:pt idx="8832">
                  <c:v>883.20000000013226</c:v>
                </c:pt>
                <c:pt idx="8833">
                  <c:v>883.30000000013229</c:v>
                </c:pt>
                <c:pt idx="8834">
                  <c:v>883.40000000013231</c:v>
                </c:pt>
                <c:pt idx="8835">
                  <c:v>883.50000000013233</c:v>
                </c:pt>
                <c:pt idx="8836">
                  <c:v>883.60000000013235</c:v>
                </c:pt>
                <c:pt idx="8837">
                  <c:v>883.70000000013238</c:v>
                </c:pt>
                <c:pt idx="8838">
                  <c:v>883.8000000001324</c:v>
                </c:pt>
                <c:pt idx="8839">
                  <c:v>883.90000000013242</c:v>
                </c:pt>
                <c:pt idx="8840">
                  <c:v>884.00000000013245</c:v>
                </c:pt>
                <c:pt idx="8841">
                  <c:v>884.10000000013247</c:v>
                </c:pt>
                <c:pt idx="8842">
                  <c:v>884.20000000013249</c:v>
                </c:pt>
                <c:pt idx="8843">
                  <c:v>884.30000000013251</c:v>
                </c:pt>
                <c:pt idx="8844">
                  <c:v>884.40000000013254</c:v>
                </c:pt>
                <c:pt idx="8845">
                  <c:v>884.50000000013256</c:v>
                </c:pt>
                <c:pt idx="8846">
                  <c:v>884.60000000013258</c:v>
                </c:pt>
                <c:pt idx="8847">
                  <c:v>884.7000000001326</c:v>
                </c:pt>
                <c:pt idx="8848">
                  <c:v>884.80000000013263</c:v>
                </c:pt>
                <c:pt idx="8849">
                  <c:v>884.90000000013265</c:v>
                </c:pt>
                <c:pt idx="8850">
                  <c:v>885.00000000013267</c:v>
                </c:pt>
                <c:pt idx="8851">
                  <c:v>885.1000000001327</c:v>
                </c:pt>
                <c:pt idx="8852">
                  <c:v>885.20000000013272</c:v>
                </c:pt>
                <c:pt idx="8853">
                  <c:v>885.30000000013274</c:v>
                </c:pt>
                <c:pt idx="8854">
                  <c:v>885.40000000013276</c:v>
                </c:pt>
                <c:pt idx="8855">
                  <c:v>885.50000000013279</c:v>
                </c:pt>
                <c:pt idx="8856">
                  <c:v>885.60000000013281</c:v>
                </c:pt>
                <c:pt idx="8857">
                  <c:v>885.70000000013283</c:v>
                </c:pt>
                <c:pt idx="8858">
                  <c:v>885.80000000013285</c:v>
                </c:pt>
                <c:pt idx="8859">
                  <c:v>885.90000000013288</c:v>
                </c:pt>
                <c:pt idx="8860">
                  <c:v>886.0000000001329</c:v>
                </c:pt>
                <c:pt idx="8861">
                  <c:v>886.10000000013292</c:v>
                </c:pt>
                <c:pt idx="8862">
                  <c:v>886.20000000013295</c:v>
                </c:pt>
                <c:pt idx="8863">
                  <c:v>886.30000000013297</c:v>
                </c:pt>
                <c:pt idx="8864">
                  <c:v>886.40000000013299</c:v>
                </c:pt>
                <c:pt idx="8865">
                  <c:v>886.50000000013301</c:v>
                </c:pt>
                <c:pt idx="8866">
                  <c:v>886.60000000013304</c:v>
                </c:pt>
                <c:pt idx="8867">
                  <c:v>886.70000000013306</c:v>
                </c:pt>
                <c:pt idx="8868">
                  <c:v>886.80000000013308</c:v>
                </c:pt>
                <c:pt idx="8869">
                  <c:v>886.9000000001331</c:v>
                </c:pt>
                <c:pt idx="8870">
                  <c:v>887.00000000013313</c:v>
                </c:pt>
                <c:pt idx="8871">
                  <c:v>887.10000000013315</c:v>
                </c:pt>
                <c:pt idx="8872">
                  <c:v>887.20000000013317</c:v>
                </c:pt>
                <c:pt idx="8873">
                  <c:v>887.3000000001332</c:v>
                </c:pt>
                <c:pt idx="8874">
                  <c:v>887.40000000013322</c:v>
                </c:pt>
                <c:pt idx="8875">
                  <c:v>887.50000000013324</c:v>
                </c:pt>
                <c:pt idx="8876">
                  <c:v>887.60000000013326</c:v>
                </c:pt>
                <c:pt idx="8877">
                  <c:v>887.70000000013329</c:v>
                </c:pt>
                <c:pt idx="8878">
                  <c:v>887.80000000013331</c:v>
                </c:pt>
                <c:pt idx="8879">
                  <c:v>887.90000000013333</c:v>
                </c:pt>
                <c:pt idx="8880">
                  <c:v>888.00000000013335</c:v>
                </c:pt>
                <c:pt idx="8881">
                  <c:v>888.10000000013338</c:v>
                </c:pt>
                <c:pt idx="8882">
                  <c:v>888.2000000001334</c:v>
                </c:pt>
                <c:pt idx="8883">
                  <c:v>888.30000000013342</c:v>
                </c:pt>
                <c:pt idx="8884">
                  <c:v>888.40000000013345</c:v>
                </c:pt>
                <c:pt idx="8885">
                  <c:v>888.50000000013347</c:v>
                </c:pt>
                <c:pt idx="8886">
                  <c:v>888.60000000013349</c:v>
                </c:pt>
                <c:pt idx="8887">
                  <c:v>888.70000000013351</c:v>
                </c:pt>
                <c:pt idx="8888">
                  <c:v>888.80000000013354</c:v>
                </c:pt>
                <c:pt idx="8889">
                  <c:v>888.90000000013356</c:v>
                </c:pt>
                <c:pt idx="8890">
                  <c:v>889.00000000013358</c:v>
                </c:pt>
                <c:pt idx="8891">
                  <c:v>889.1000000001336</c:v>
                </c:pt>
                <c:pt idx="8892">
                  <c:v>889.20000000013363</c:v>
                </c:pt>
                <c:pt idx="8893">
                  <c:v>889.30000000013365</c:v>
                </c:pt>
                <c:pt idx="8894">
                  <c:v>889.40000000013367</c:v>
                </c:pt>
                <c:pt idx="8895">
                  <c:v>889.5000000001337</c:v>
                </c:pt>
                <c:pt idx="8896">
                  <c:v>889.60000000013372</c:v>
                </c:pt>
                <c:pt idx="8897">
                  <c:v>889.70000000013374</c:v>
                </c:pt>
                <c:pt idx="8898">
                  <c:v>889.80000000013376</c:v>
                </c:pt>
                <c:pt idx="8899">
                  <c:v>889.90000000013379</c:v>
                </c:pt>
                <c:pt idx="8900">
                  <c:v>890.00000000013381</c:v>
                </c:pt>
                <c:pt idx="8901">
                  <c:v>890.10000000013383</c:v>
                </c:pt>
                <c:pt idx="8902">
                  <c:v>890.20000000013385</c:v>
                </c:pt>
                <c:pt idx="8903">
                  <c:v>890.30000000013388</c:v>
                </c:pt>
                <c:pt idx="8904">
                  <c:v>890.4000000001339</c:v>
                </c:pt>
                <c:pt idx="8905">
                  <c:v>890.50000000013392</c:v>
                </c:pt>
                <c:pt idx="8906">
                  <c:v>890.60000000013395</c:v>
                </c:pt>
                <c:pt idx="8907">
                  <c:v>890.70000000013397</c:v>
                </c:pt>
                <c:pt idx="8908">
                  <c:v>890.80000000013399</c:v>
                </c:pt>
                <c:pt idx="8909">
                  <c:v>890.90000000013401</c:v>
                </c:pt>
                <c:pt idx="8910">
                  <c:v>891.00000000013404</c:v>
                </c:pt>
                <c:pt idx="8911">
                  <c:v>891.10000000013406</c:v>
                </c:pt>
                <c:pt idx="8912">
                  <c:v>891.20000000013408</c:v>
                </c:pt>
                <c:pt idx="8913">
                  <c:v>891.3000000001341</c:v>
                </c:pt>
                <c:pt idx="8914">
                  <c:v>891.40000000013413</c:v>
                </c:pt>
                <c:pt idx="8915">
                  <c:v>891.50000000013415</c:v>
                </c:pt>
                <c:pt idx="8916">
                  <c:v>891.60000000013417</c:v>
                </c:pt>
                <c:pt idx="8917">
                  <c:v>891.7000000001342</c:v>
                </c:pt>
                <c:pt idx="8918">
                  <c:v>891.80000000013422</c:v>
                </c:pt>
                <c:pt idx="8919">
                  <c:v>891.90000000013424</c:v>
                </c:pt>
                <c:pt idx="8920">
                  <c:v>892.00000000013426</c:v>
                </c:pt>
                <c:pt idx="8921">
                  <c:v>892.10000000013429</c:v>
                </c:pt>
                <c:pt idx="8922">
                  <c:v>892.20000000013431</c:v>
                </c:pt>
                <c:pt idx="8923">
                  <c:v>892.30000000013433</c:v>
                </c:pt>
                <c:pt idx="8924">
                  <c:v>892.40000000013436</c:v>
                </c:pt>
                <c:pt idx="8925">
                  <c:v>892.50000000013438</c:v>
                </c:pt>
                <c:pt idx="8926">
                  <c:v>892.6000000001344</c:v>
                </c:pt>
                <c:pt idx="8927">
                  <c:v>892.70000000013442</c:v>
                </c:pt>
                <c:pt idx="8928">
                  <c:v>892.80000000013445</c:v>
                </c:pt>
                <c:pt idx="8929">
                  <c:v>892.90000000013447</c:v>
                </c:pt>
                <c:pt idx="8930">
                  <c:v>893.00000000013449</c:v>
                </c:pt>
                <c:pt idx="8931">
                  <c:v>893.10000000013451</c:v>
                </c:pt>
                <c:pt idx="8932">
                  <c:v>893.20000000013454</c:v>
                </c:pt>
                <c:pt idx="8933">
                  <c:v>893.30000000013456</c:v>
                </c:pt>
                <c:pt idx="8934">
                  <c:v>893.40000000013458</c:v>
                </c:pt>
                <c:pt idx="8935">
                  <c:v>893.50000000013461</c:v>
                </c:pt>
                <c:pt idx="8936">
                  <c:v>893.60000000013463</c:v>
                </c:pt>
                <c:pt idx="8937">
                  <c:v>893.70000000013465</c:v>
                </c:pt>
                <c:pt idx="8938">
                  <c:v>893.80000000013467</c:v>
                </c:pt>
                <c:pt idx="8939">
                  <c:v>893.9000000001347</c:v>
                </c:pt>
                <c:pt idx="8940">
                  <c:v>894.00000000013472</c:v>
                </c:pt>
                <c:pt idx="8941">
                  <c:v>894.10000000013474</c:v>
                </c:pt>
                <c:pt idx="8942">
                  <c:v>894.20000000013476</c:v>
                </c:pt>
                <c:pt idx="8943">
                  <c:v>894.30000000013479</c:v>
                </c:pt>
                <c:pt idx="8944">
                  <c:v>894.40000000013481</c:v>
                </c:pt>
                <c:pt idx="8945">
                  <c:v>894.50000000013483</c:v>
                </c:pt>
                <c:pt idx="8946">
                  <c:v>894.60000000013486</c:v>
                </c:pt>
                <c:pt idx="8947">
                  <c:v>894.70000000013488</c:v>
                </c:pt>
                <c:pt idx="8948">
                  <c:v>894.8000000001349</c:v>
                </c:pt>
                <c:pt idx="8949">
                  <c:v>894.90000000013492</c:v>
                </c:pt>
                <c:pt idx="8950">
                  <c:v>895.00000000013495</c:v>
                </c:pt>
                <c:pt idx="8951">
                  <c:v>895.10000000013497</c:v>
                </c:pt>
                <c:pt idx="8952">
                  <c:v>895.20000000013499</c:v>
                </c:pt>
                <c:pt idx="8953">
                  <c:v>895.30000000013501</c:v>
                </c:pt>
                <c:pt idx="8954">
                  <c:v>895.40000000013504</c:v>
                </c:pt>
                <c:pt idx="8955">
                  <c:v>895.50000000013506</c:v>
                </c:pt>
                <c:pt idx="8956">
                  <c:v>895.60000000013508</c:v>
                </c:pt>
                <c:pt idx="8957">
                  <c:v>895.70000000013511</c:v>
                </c:pt>
                <c:pt idx="8958">
                  <c:v>895.80000000013513</c:v>
                </c:pt>
                <c:pt idx="8959">
                  <c:v>895.90000000013515</c:v>
                </c:pt>
                <c:pt idx="8960">
                  <c:v>896.00000000013517</c:v>
                </c:pt>
                <c:pt idx="8961">
                  <c:v>896.1000000001352</c:v>
                </c:pt>
                <c:pt idx="8962">
                  <c:v>896.20000000013522</c:v>
                </c:pt>
                <c:pt idx="8963">
                  <c:v>896.30000000013524</c:v>
                </c:pt>
                <c:pt idx="8964">
                  <c:v>896.40000000013526</c:v>
                </c:pt>
                <c:pt idx="8965">
                  <c:v>896.50000000013529</c:v>
                </c:pt>
                <c:pt idx="8966">
                  <c:v>896.60000000013531</c:v>
                </c:pt>
                <c:pt idx="8967">
                  <c:v>896.70000000013533</c:v>
                </c:pt>
                <c:pt idx="8968">
                  <c:v>896.80000000013536</c:v>
                </c:pt>
                <c:pt idx="8969">
                  <c:v>896.90000000013538</c:v>
                </c:pt>
                <c:pt idx="8970">
                  <c:v>897.0000000001354</c:v>
                </c:pt>
                <c:pt idx="8971">
                  <c:v>897.10000000013542</c:v>
                </c:pt>
                <c:pt idx="8972">
                  <c:v>897.20000000013545</c:v>
                </c:pt>
                <c:pt idx="8973">
                  <c:v>897.30000000013547</c:v>
                </c:pt>
                <c:pt idx="8974">
                  <c:v>897.40000000013549</c:v>
                </c:pt>
                <c:pt idx="8975">
                  <c:v>897.50000000013551</c:v>
                </c:pt>
                <c:pt idx="8976">
                  <c:v>897.60000000013554</c:v>
                </c:pt>
                <c:pt idx="8977">
                  <c:v>897.70000000013556</c:v>
                </c:pt>
                <c:pt idx="8978">
                  <c:v>897.80000000013558</c:v>
                </c:pt>
                <c:pt idx="8979">
                  <c:v>897.90000000013561</c:v>
                </c:pt>
                <c:pt idx="8980">
                  <c:v>898.00000000013563</c:v>
                </c:pt>
                <c:pt idx="8981">
                  <c:v>898.10000000013565</c:v>
                </c:pt>
                <c:pt idx="8982">
                  <c:v>898.20000000013567</c:v>
                </c:pt>
                <c:pt idx="8983">
                  <c:v>898.3000000001357</c:v>
                </c:pt>
                <c:pt idx="8984">
                  <c:v>898.40000000013572</c:v>
                </c:pt>
                <c:pt idx="8985">
                  <c:v>898.50000000013574</c:v>
                </c:pt>
                <c:pt idx="8986">
                  <c:v>898.60000000013576</c:v>
                </c:pt>
                <c:pt idx="8987">
                  <c:v>898.70000000013579</c:v>
                </c:pt>
                <c:pt idx="8988">
                  <c:v>898.80000000013581</c:v>
                </c:pt>
                <c:pt idx="8989">
                  <c:v>898.90000000013583</c:v>
                </c:pt>
                <c:pt idx="8990">
                  <c:v>899.00000000013586</c:v>
                </c:pt>
                <c:pt idx="8991">
                  <c:v>899.10000000013588</c:v>
                </c:pt>
                <c:pt idx="8992">
                  <c:v>899.2000000001359</c:v>
                </c:pt>
                <c:pt idx="8993">
                  <c:v>899.30000000013592</c:v>
                </c:pt>
                <c:pt idx="8994">
                  <c:v>899.40000000013595</c:v>
                </c:pt>
                <c:pt idx="8995">
                  <c:v>899.50000000013597</c:v>
                </c:pt>
                <c:pt idx="8996">
                  <c:v>899.60000000013599</c:v>
                </c:pt>
                <c:pt idx="8997">
                  <c:v>899.70000000013601</c:v>
                </c:pt>
                <c:pt idx="8998">
                  <c:v>899.80000000013604</c:v>
                </c:pt>
                <c:pt idx="8999">
                  <c:v>899.90000000013606</c:v>
                </c:pt>
                <c:pt idx="9000">
                  <c:v>900.00000000013608</c:v>
                </c:pt>
                <c:pt idx="9001">
                  <c:v>900.10000000013611</c:v>
                </c:pt>
                <c:pt idx="9002">
                  <c:v>900.20000000013613</c:v>
                </c:pt>
                <c:pt idx="9003">
                  <c:v>900.30000000013615</c:v>
                </c:pt>
                <c:pt idx="9004">
                  <c:v>900.40000000013617</c:v>
                </c:pt>
                <c:pt idx="9005">
                  <c:v>900.5000000001362</c:v>
                </c:pt>
                <c:pt idx="9006">
                  <c:v>900.60000000013622</c:v>
                </c:pt>
                <c:pt idx="9007">
                  <c:v>900.70000000013624</c:v>
                </c:pt>
                <c:pt idx="9008">
                  <c:v>900.80000000013627</c:v>
                </c:pt>
                <c:pt idx="9009">
                  <c:v>900.90000000013629</c:v>
                </c:pt>
                <c:pt idx="9010">
                  <c:v>901.00000000013631</c:v>
                </c:pt>
                <c:pt idx="9011">
                  <c:v>901.10000000013633</c:v>
                </c:pt>
                <c:pt idx="9012">
                  <c:v>901.20000000013636</c:v>
                </c:pt>
                <c:pt idx="9013">
                  <c:v>901.30000000013638</c:v>
                </c:pt>
                <c:pt idx="9014">
                  <c:v>901.4000000001364</c:v>
                </c:pt>
                <c:pt idx="9015">
                  <c:v>901.50000000013642</c:v>
                </c:pt>
                <c:pt idx="9016">
                  <c:v>901.60000000013645</c:v>
                </c:pt>
                <c:pt idx="9017">
                  <c:v>901.70000000013647</c:v>
                </c:pt>
                <c:pt idx="9018">
                  <c:v>901.80000000013649</c:v>
                </c:pt>
                <c:pt idx="9019">
                  <c:v>901.90000000013652</c:v>
                </c:pt>
                <c:pt idx="9020">
                  <c:v>902.00000000013654</c:v>
                </c:pt>
                <c:pt idx="9021">
                  <c:v>902.10000000013656</c:v>
                </c:pt>
                <c:pt idx="9022">
                  <c:v>902.20000000013658</c:v>
                </c:pt>
                <c:pt idx="9023">
                  <c:v>902.30000000013661</c:v>
                </c:pt>
                <c:pt idx="9024">
                  <c:v>902.40000000013663</c:v>
                </c:pt>
                <c:pt idx="9025">
                  <c:v>902.50000000013665</c:v>
                </c:pt>
                <c:pt idx="9026">
                  <c:v>902.60000000013667</c:v>
                </c:pt>
                <c:pt idx="9027">
                  <c:v>902.7000000001367</c:v>
                </c:pt>
                <c:pt idx="9028">
                  <c:v>902.80000000013672</c:v>
                </c:pt>
                <c:pt idx="9029">
                  <c:v>902.90000000013674</c:v>
                </c:pt>
                <c:pt idx="9030">
                  <c:v>903.00000000013677</c:v>
                </c:pt>
                <c:pt idx="9031">
                  <c:v>903.10000000013679</c:v>
                </c:pt>
                <c:pt idx="9032">
                  <c:v>903.20000000013681</c:v>
                </c:pt>
                <c:pt idx="9033">
                  <c:v>903.30000000013683</c:v>
                </c:pt>
                <c:pt idx="9034">
                  <c:v>903.40000000013686</c:v>
                </c:pt>
                <c:pt idx="9035">
                  <c:v>903.50000000013688</c:v>
                </c:pt>
                <c:pt idx="9036">
                  <c:v>903.6000000001369</c:v>
                </c:pt>
                <c:pt idx="9037">
                  <c:v>903.70000000013692</c:v>
                </c:pt>
                <c:pt idx="9038">
                  <c:v>903.80000000013695</c:v>
                </c:pt>
                <c:pt idx="9039">
                  <c:v>903.90000000013697</c:v>
                </c:pt>
                <c:pt idx="9040">
                  <c:v>904.00000000013699</c:v>
                </c:pt>
                <c:pt idx="9041">
                  <c:v>904.10000000013702</c:v>
                </c:pt>
                <c:pt idx="9042">
                  <c:v>904.20000000013704</c:v>
                </c:pt>
                <c:pt idx="9043">
                  <c:v>904.30000000013706</c:v>
                </c:pt>
                <c:pt idx="9044">
                  <c:v>904.40000000013708</c:v>
                </c:pt>
                <c:pt idx="9045">
                  <c:v>904.50000000013711</c:v>
                </c:pt>
                <c:pt idx="9046">
                  <c:v>904.60000000013713</c:v>
                </c:pt>
                <c:pt idx="9047">
                  <c:v>904.70000000013715</c:v>
                </c:pt>
                <c:pt idx="9048">
                  <c:v>904.80000000013717</c:v>
                </c:pt>
                <c:pt idx="9049">
                  <c:v>904.9000000001372</c:v>
                </c:pt>
                <c:pt idx="9050">
                  <c:v>905.00000000013722</c:v>
                </c:pt>
                <c:pt idx="9051">
                  <c:v>905.10000000013724</c:v>
                </c:pt>
                <c:pt idx="9052">
                  <c:v>905.20000000013727</c:v>
                </c:pt>
                <c:pt idx="9053">
                  <c:v>905.30000000013729</c:v>
                </c:pt>
                <c:pt idx="9054">
                  <c:v>905.40000000013731</c:v>
                </c:pt>
                <c:pt idx="9055">
                  <c:v>905.50000000013733</c:v>
                </c:pt>
                <c:pt idx="9056">
                  <c:v>905.60000000013736</c:v>
                </c:pt>
                <c:pt idx="9057">
                  <c:v>905.70000000013738</c:v>
                </c:pt>
                <c:pt idx="9058">
                  <c:v>905.8000000001374</c:v>
                </c:pt>
                <c:pt idx="9059">
                  <c:v>905.90000000013742</c:v>
                </c:pt>
                <c:pt idx="9060">
                  <c:v>906.00000000013745</c:v>
                </c:pt>
                <c:pt idx="9061">
                  <c:v>906.10000000013747</c:v>
                </c:pt>
                <c:pt idx="9062">
                  <c:v>906.20000000013749</c:v>
                </c:pt>
                <c:pt idx="9063">
                  <c:v>906.30000000013752</c:v>
                </c:pt>
                <c:pt idx="9064">
                  <c:v>906.40000000013754</c:v>
                </c:pt>
                <c:pt idx="9065">
                  <c:v>906.50000000013756</c:v>
                </c:pt>
                <c:pt idx="9066">
                  <c:v>906.60000000013758</c:v>
                </c:pt>
                <c:pt idx="9067">
                  <c:v>906.70000000013761</c:v>
                </c:pt>
                <c:pt idx="9068">
                  <c:v>906.80000000013763</c:v>
                </c:pt>
                <c:pt idx="9069">
                  <c:v>906.90000000013765</c:v>
                </c:pt>
                <c:pt idx="9070">
                  <c:v>907.00000000013767</c:v>
                </c:pt>
                <c:pt idx="9071">
                  <c:v>907.1000000001377</c:v>
                </c:pt>
                <c:pt idx="9072">
                  <c:v>907.20000000013772</c:v>
                </c:pt>
                <c:pt idx="9073">
                  <c:v>907.30000000013774</c:v>
                </c:pt>
                <c:pt idx="9074">
                  <c:v>907.40000000013777</c:v>
                </c:pt>
                <c:pt idx="9075">
                  <c:v>907.50000000013779</c:v>
                </c:pt>
                <c:pt idx="9076">
                  <c:v>907.60000000013781</c:v>
                </c:pt>
                <c:pt idx="9077">
                  <c:v>907.70000000013783</c:v>
                </c:pt>
                <c:pt idx="9078">
                  <c:v>907.80000000013786</c:v>
                </c:pt>
                <c:pt idx="9079">
                  <c:v>907.90000000013788</c:v>
                </c:pt>
                <c:pt idx="9080">
                  <c:v>908.0000000001379</c:v>
                </c:pt>
                <c:pt idx="9081">
                  <c:v>908.10000000013792</c:v>
                </c:pt>
                <c:pt idx="9082">
                  <c:v>908.20000000013795</c:v>
                </c:pt>
                <c:pt idx="9083">
                  <c:v>908.30000000013797</c:v>
                </c:pt>
                <c:pt idx="9084">
                  <c:v>908.40000000013799</c:v>
                </c:pt>
                <c:pt idx="9085">
                  <c:v>908.50000000013802</c:v>
                </c:pt>
                <c:pt idx="9086">
                  <c:v>908.60000000013804</c:v>
                </c:pt>
                <c:pt idx="9087">
                  <c:v>908.70000000013806</c:v>
                </c:pt>
                <c:pt idx="9088">
                  <c:v>908.80000000013808</c:v>
                </c:pt>
                <c:pt idx="9089">
                  <c:v>908.90000000013811</c:v>
                </c:pt>
                <c:pt idx="9090">
                  <c:v>909.00000000013813</c:v>
                </c:pt>
                <c:pt idx="9091">
                  <c:v>909.10000000013815</c:v>
                </c:pt>
                <c:pt idx="9092">
                  <c:v>909.20000000013817</c:v>
                </c:pt>
                <c:pt idx="9093">
                  <c:v>909.3000000001382</c:v>
                </c:pt>
                <c:pt idx="9094">
                  <c:v>909.40000000013822</c:v>
                </c:pt>
                <c:pt idx="9095">
                  <c:v>909.50000000013824</c:v>
                </c:pt>
                <c:pt idx="9096">
                  <c:v>909.60000000013827</c:v>
                </c:pt>
                <c:pt idx="9097">
                  <c:v>909.70000000013829</c:v>
                </c:pt>
                <c:pt idx="9098">
                  <c:v>909.80000000013831</c:v>
                </c:pt>
                <c:pt idx="9099">
                  <c:v>909.90000000013833</c:v>
                </c:pt>
                <c:pt idx="9100">
                  <c:v>910.00000000013836</c:v>
                </c:pt>
                <c:pt idx="9101">
                  <c:v>910.10000000013838</c:v>
                </c:pt>
                <c:pt idx="9102">
                  <c:v>910.2000000001384</c:v>
                </c:pt>
                <c:pt idx="9103">
                  <c:v>910.30000000013843</c:v>
                </c:pt>
                <c:pt idx="9104">
                  <c:v>910.40000000013845</c:v>
                </c:pt>
                <c:pt idx="9105">
                  <c:v>910.50000000013847</c:v>
                </c:pt>
                <c:pt idx="9106">
                  <c:v>910.60000000013849</c:v>
                </c:pt>
                <c:pt idx="9107">
                  <c:v>910.70000000013852</c:v>
                </c:pt>
                <c:pt idx="9108">
                  <c:v>910.80000000013854</c:v>
                </c:pt>
                <c:pt idx="9109">
                  <c:v>910.90000000013856</c:v>
                </c:pt>
                <c:pt idx="9110">
                  <c:v>911.00000000013858</c:v>
                </c:pt>
                <c:pt idx="9111">
                  <c:v>911.10000000013861</c:v>
                </c:pt>
                <c:pt idx="9112">
                  <c:v>911.20000000013863</c:v>
                </c:pt>
                <c:pt idx="9113">
                  <c:v>911.30000000013865</c:v>
                </c:pt>
                <c:pt idx="9114">
                  <c:v>911.40000000013868</c:v>
                </c:pt>
                <c:pt idx="9115">
                  <c:v>911.5000000001387</c:v>
                </c:pt>
                <c:pt idx="9116">
                  <c:v>911.60000000013872</c:v>
                </c:pt>
                <c:pt idx="9117">
                  <c:v>911.70000000013874</c:v>
                </c:pt>
                <c:pt idx="9118">
                  <c:v>911.80000000013877</c:v>
                </c:pt>
                <c:pt idx="9119">
                  <c:v>911.90000000013879</c:v>
                </c:pt>
                <c:pt idx="9120">
                  <c:v>912.00000000013881</c:v>
                </c:pt>
                <c:pt idx="9121">
                  <c:v>912.10000000013883</c:v>
                </c:pt>
                <c:pt idx="9122">
                  <c:v>912.20000000013886</c:v>
                </c:pt>
                <c:pt idx="9123">
                  <c:v>912.30000000013888</c:v>
                </c:pt>
                <c:pt idx="9124">
                  <c:v>912.4000000001389</c:v>
                </c:pt>
                <c:pt idx="9125">
                  <c:v>912.50000000013893</c:v>
                </c:pt>
                <c:pt idx="9126">
                  <c:v>912.60000000013895</c:v>
                </c:pt>
                <c:pt idx="9127">
                  <c:v>912.70000000013897</c:v>
                </c:pt>
                <c:pt idx="9128">
                  <c:v>912.80000000013899</c:v>
                </c:pt>
                <c:pt idx="9129">
                  <c:v>912.90000000013902</c:v>
                </c:pt>
                <c:pt idx="9130">
                  <c:v>913.00000000013904</c:v>
                </c:pt>
                <c:pt idx="9131">
                  <c:v>913.10000000013906</c:v>
                </c:pt>
                <c:pt idx="9132">
                  <c:v>913.20000000013908</c:v>
                </c:pt>
                <c:pt idx="9133">
                  <c:v>913.30000000013911</c:v>
                </c:pt>
                <c:pt idx="9134">
                  <c:v>913.40000000013913</c:v>
                </c:pt>
                <c:pt idx="9135">
                  <c:v>913.50000000013915</c:v>
                </c:pt>
                <c:pt idx="9136">
                  <c:v>913.60000000013918</c:v>
                </c:pt>
                <c:pt idx="9137">
                  <c:v>913.7000000001392</c:v>
                </c:pt>
                <c:pt idx="9138">
                  <c:v>913.80000000013922</c:v>
                </c:pt>
                <c:pt idx="9139">
                  <c:v>913.90000000013924</c:v>
                </c:pt>
                <c:pt idx="9140">
                  <c:v>914.00000000013927</c:v>
                </c:pt>
                <c:pt idx="9141">
                  <c:v>914.10000000013929</c:v>
                </c:pt>
                <c:pt idx="9142">
                  <c:v>914.20000000013931</c:v>
                </c:pt>
                <c:pt idx="9143">
                  <c:v>914.30000000013933</c:v>
                </c:pt>
                <c:pt idx="9144">
                  <c:v>914.40000000013936</c:v>
                </c:pt>
                <c:pt idx="9145">
                  <c:v>914.50000000013938</c:v>
                </c:pt>
                <c:pt idx="9146">
                  <c:v>914.6000000001394</c:v>
                </c:pt>
                <c:pt idx="9147">
                  <c:v>914.70000000013943</c:v>
                </c:pt>
                <c:pt idx="9148">
                  <c:v>914.80000000013945</c:v>
                </c:pt>
                <c:pt idx="9149">
                  <c:v>914.90000000013947</c:v>
                </c:pt>
                <c:pt idx="9150">
                  <c:v>915.00000000013949</c:v>
                </c:pt>
                <c:pt idx="9151">
                  <c:v>915.10000000013952</c:v>
                </c:pt>
                <c:pt idx="9152">
                  <c:v>915.20000000013954</c:v>
                </c:pt>
                <c:pt idx="9153">
                  <c:v>915.30000000013956</c:v>
                </c:pt>
                <c:pt idx="9154">
                  <c:v>915.40000000013958</c:v>
                </c:pt>
                <c:pt idx="9155">
                  <c:v>915.50000000013961</c:v>
                </c:pt>
                <c:pt idx="9156">
                  <c:v>915.60000000013963</c:v>
                </c:pt>
                <c:pt idx="9157">
                  <c:v>915.70000000013965</c:v>
                </c:pt>
                <c:pt idx="9158">
                  <c:v>915.80000000013968</c:v>
                </c:pt>
                <c:pt idx="9159">
                  <c:v>915.9000000001397</c:v>
                </c:pt>
                <c:pt idx="9160">
                  <c:v>916.00000000013972</c:v>
                </c:pt>
                <c:pt idx="9161">
                  <c:v>916.10000000013974</c:v>
                </c:pt>
                <c:pt idx="9162">
                  <c:v>916.20000000013977</c:v>
                </c:pt>
                <c:pt idx="9163">
                  <c:v>916.30000000013979</c:v>
                </c:pt>
                <c:pt idx="9164">
                  <c:v>916.40000000013981</c:v>
                </c:pt>
                <c:pt idx="9165">
                  <c:v>916.50000000013983</c:v>
                </c:pt>
                <c:pt idx="9166">
                  <c:v>916.60000000013986</c:v>
                </c:pt>
                <c:pt idx="9167">
                  <c:v>916.70000000013988</c:v>
                </c:pt>
                <c:pt idx="9168">
                  <c:v>916.8000000001399</c:v>
                </c:pt>
                <c:pt idx="9169">
                  <c:v>916.90000000013993</c:v>
                </c:pt>
                <c:pt idx="9170">
                  <c:v>917.00000000013995</c:v>
                </c:pt>
                <c:pt idx="9171">
                  <c:v>917.10000000013997</c:v>
                </c:pt>
                <c:pt idx="9172">
                  <c:v>917.20000000013999</c:v>
                </c:pt>
                <c:pt idx="9173">
                  <c:v>917.30000000014002</c:v>
                </c:pt>
                <c:pt idx="9174">
                  <c:v>917.40000000014004</c:v>
                </c:pt>
                <c:pt idx="9175">
                  <c:v>917.50000000014006</c:v>
                </c:pt>
                <c:pt idx="9176">
                  <c:v>917.60000000014008</c:v>
                </c:pt>
                <c:pt idx="9177">
                  <c:v>917.70000000014011</c:v>
                </c:pt>
                <c:pt idx="9178">
                  <c:v>917.80000000014013</c:v>
                </c:pt>
                <c:pt idx="9179">
                  <c:v>917.90000000014015</c:v>
                </c:pt>
                <c:pt idx="9180">
                  <c:v>918.00000000014018</c:v>
                </c:pt>
                <c:pt idx="9181">
                  <c:v>918.1000000001402</c:v>
                </c:pt>
                <c:pt idx="9182">
                  <c:v>918.20000000014022</c:v>
                </c:pt>
                <c:pt idx="9183">
                  <c:v>918.30000000014024</c:v>
                </c:pt>
                <c:pt idx="9184">
                  <c:v>918.40000000014027</c:v>
                </c:pt>
                <c:pt idx="9185">
                  <c:v>918.50000000014029</c:v>
                </c:pt>
                <c:pt idx="9186">
                  <c:v>918.60000000014031</c:v>
                </c:pt>
                <c:pt idx="9187">
                  <c:v>918.70000000014034</c:v>
                </c:pt>
                <c:pt idx="9188">
                  <c:v>918.80000000014036</c:v>
                </c:pt>
                <c:pt idx="9189">
                  <c:v>918.90000000014038</c:v>
                </c:pt>
                <c:pt idx="9190">
                  <c:v>919.0000000001404</c:v>
                </c:pt>
                <c:pt idx="9191">
                  <c:v>919.10000000014043</c:v>
                </c:pt>
                <c:pt idx="9192">
                  <c:v>919.20000000014045</c:v>
                </c:pt>
                <c:pt idx="9193">
                  <c:v>919.30000000014047</c:v>
                </c:pt>
                <c:pt idx="9194">
                  <c:v>919.40000000014049</c:v>
                </c:pt>
                <c:pt idx="9195">
                  <c:v>919.50000000014052</c:v>
                </c:pt>
                <c:pt idx="9196">
                  <c:v>919.60000000014054</c:v>
                </c:pt>
                <c:pt idx="9197">
                  <c:v>919.70000000014056</c:v>
                </c:pt>
                <c:pt idx="9198">
                  <c:v>919.80000000014059</c:v>
                </c:pt>
                <c:pt idx="9199">
                  <c:v>919.90000000014061</c:v>
                </c:pt>
                <c:pt idx="9200">
                  <c:v>920.00000000014063</c:v>
                </c:pt>
                <c:pt idx="9201">
                  <c:v>920.10000000014065</c:v>
                </c:pt>
                <c:pt idx="9202">
                  <c:v>920.20000000014068</c:v>
                </c:pt>
                <c:pt idx="9203">
                  <c:v>920.3000000001407</c:v>
                </c:pt>
                <c:pt idx="9204">
                  <c:v>920.40000000014072</c:v>
                </c:pt>
                <c:pt idx="9205">
                  <c:v>920.50000000014074</c:v>
                </c:pt>
                <c:pt idx="9206">
                  <c:v>920.60000000014077</c:v>
                </c:pt>
                <c:pt idx="9207">
                  <c:v>920.70000000014079</c:v>
                </c:pt>
                <c:pt idx="9208">
                  <c:v>920.80000000014081</c:v>
                </c:pt>
                <c:pt idx="9209">
                  <c:v>920.90000000014084</c:v>
                </c:pt>
                <c:pt idx="9210">
                  <c:v>921.00000000014086</c:v>
                </c:pt>
                <c:pt idx="9211">
                  <c:v>921.10000000014088</c:v>
                </c:pt>
                <c:pt idx="9212">
                  <c:v>921.2000000001409</c:v>
                </c:pt>
                <c:pt idx="9213">
                  <c:v>921.30000000014093</c:v>
                </c:pt>
                <c:pt idx="9214">
                  <c:v>921.40000000014095</c:v>
                </c:pt>
                <c:pt idx="9215">
                  <c:v>921.50000000014097</c:v>
                </c:pt>
                <c:pt idx="9216">
                  <c:v>921.60000000014099</c:v>
                </c:pt>
                <c:pt idx="9217">
                  <c:v>921.70000000014102</c:v>
                </c:pt>
                <c:pt idx="9218">
                  <c:v>921.80000000014104</c:v>
                </c:pt>
                <c:pt idx="9219">
                  <c:v>921.90000000014106</c:v>
                </c:pt>
                <c:pt idx="9220">
                  <c:v>922.00000000014109</c:v>
                </c:pt>
                <c:pt idx="9221">
                  <c:v>922.10000000014111</c:v>
                </c:pt>
                <c:pt idx="9222">
                  <c:v>922.20000000014113</c:v>
                </c:pt>
                <c:pt idx="9223">
                  <c:v>922.30000000014115</c:v>
                </c:pt>
                <c:pt idx="9224">
                  <c:v>922.40000000014118</c:v>
                </c:pt>
                <c:pt idx="9225">
                  <c:v>922.5000000001412</c:v>
                </c:pt>
                <c:pt idx="9226">
                  <c:v>922.60000000014122</c:v>
                </c:pt>
                <c:pt idx="9227">
                  <c:v>922.70000000014124</c:v>
                </c:pt>
                <c:pt idx="9228">
                  <c:v>922.80000000014127</c:v>
                </c:pt>
                <c:pt idx="9229">
                  <c:v>922.90000000014129</c:v>
                </c:pt>
                <c:pt idx="9230">
                  <c:v>923.00000000014131</c:v>
                </c:pt>
                <c:pt idx="9231">
                  <c:v>923.10000000014134</c:v>
                </c:pt>
                <c:pt idx="9232">
                  <c:v>923.20000000014136</c:v>
                </c:pt>
                <c:pt idx="9233">
                  <c:v>923.30000000014138</c:v>
                </c:pt>
                <c:pt idx="9234">
                  <c:v>923.4000000001414</c:v>
                </c:pt>
                <c:pt idx="9235">
                  <c:v>923.50000000014143</c:v>
                </c:pt>
                <c:pt idx="9236">
                  <c:v>923.60000000014145</c:v>
                </c:pt>
                <c:pt idx="9237">
                  <c:v>923.70000000014147</c:v>
                </c:pt>
                <c:pt idx="9238">
                  <c:v>923.80000000014149</c:v>
                </c:pt>
                <c:pt idx="9239">
                  <c:v>923.90000000014152</c:v>
                </c:pt>
                <c:pt idx="9240">
                  <c:v>924.00000000014154</c:v>
                </c:pt>
                <c:pt idx="9241">
                  <c:v>924.10000000014156</c:v>
                </c:pt>
                <c:pt idx="9242">
                  <c:v>924.20000000014159</c:v>
                </c:pt>
                <c:pt idx="9243">
                  <c:v>924.30000000014161</c:v>
                </c:pt>
                <c:pt idx="9244">
                  <c:v>924.40000000014163</c:v>
                </c:pt>
                <c:pt idx="9245">
                  <c:v>924.50000000014165</c:v>
                </c:pt>
                <c:pt idx="9246">
                  <c:v>924.60000000014168</c:v>
                </c:pt>
                <c:pt idx="9247">
                  <c:v>924.7000000001417</c:v>
                </c:pt>
                <c:pt idx="9248">
                  <c:v>924.80000000014172</c:v>
                </c:pt>
                <c:pt idx="9249">
                  <c:v>924.90000000014174</c:v>
                </c:pt>
                <c:pt idx="9250">
                  <c:v>925.00000000014177</c:v>
                </c:pt>
                <c:pt idx="9251">
                  <c:v>925.10000000014179</c:v>
                </c:pt>
                <c:pt idx="9252">
                  <c:v>925.20000000014181</c:v>
                </c:pt>
                <c:pt idx="9253">
                  <c:v>925.30000000014184</c:v>
                </c:pt>
                <c:pt idx="9254">
                  <c:v>925.40000000014186</c:v>
                </c:pt>
                <c:pt idx="9255">
                  <c:v>925.50000000014188</c:v>
                </c:pt>
                <c:pt idx="9256">
                  <c:v>925.6000000001419</c:v>
                </c:pt>
                <c:pt idx="9257">
                  <c:v>925.70000000014193</c:v>
                </c:pt>
                <c:pt idx="9258">
                  <c:v>925.80000000014195</c:v>
                </c:pt>
                <c:pt idx="9259">
                  <c:v>925.90000000014197</c:v>
                </c:pt>
                <c:pt idx="9260">
                  <c:v>926.00000000014199</c:v>
                </c:pt>
                <c:pt idx="9261">
                  <c:v>926.10000000014202</c:v>
                </c:pt>
                <c:pt idx="9262">
                  <c:v>926.20000000014204</c:v>
                </c:pt>
                <c:pt idx="9263">
                  <c:v>926.30000000014206</c:v>
                </c:pt>
                <c:pt idx="9264">
                  <c:v>926.40000000014209</c:v>
                </c:pt>
                <c:pt idx="9265">
                  <c:v>926.50000000014211</c:v>
                </c:pt>
                <c:pt idx="9266">
                  <c:v>926.60000000014213</c:v>
                </c:pt>
                <c:pt idx="9267">
                  <c:v>926.70000000014215</c:v>
                </c:pt>
                <c:pt idx="9268">
                  <c:v>926.80000000014218</c:v>
                </c:pt>
                <c:pt idx="9269">
                  <c:v>926.9000000001422</c:v>
                </c:pt>
                <c:pt idx="9270">
                  <c:v>927.00000000014222</c:v>
                </c:pt>
                <c:pt idx="9271">
                  <c:v>927.10000000014224</c:v>
                </c:pt>
                <c:pt idx="9272">
                  <c:v>927.20000000014227</c:v>
                </c:pt>
                <c:pt idx="9273">
                  <c:v>927.30000000014229</c:v>
                </c:pt>
                <c:pt idx="9274">
                  <c:v>927.40000000014231</c:v>
                </c:pt>
                <c:pt idx="9275">
                  <c:v>927.50000000014234</c:v>
                </c:pt>
                <c:pt idx="9276">
                  <c:v>927.60000000014236</c:v>
                </c:pt>
                <c:pt idx="9277">
                  <c:v>927.70000000014238</c:v>
                </c:pt>
                <c:pt idx="9278">
                  <c:v>927.8000000001424</c:v>
                </c:pt>
                <c:pt idx="9279">
                  <c:v>927.90000000014243</c:v>
                </c:pt>
                <c:pt idx="9280">
                  <c:v>928.00000000014245</c:v>
                </c:pt>
                <c:pt idx="9281">
                  <c:v>928.10000000014247</c:v>
                </c:pt>
                <c:pt idx="9282">
                  <c:v>928.2000000001425</c:v>
                </c:pt>
                <c:pt idx="9283">
                  <c:v>928.30000000014252</c:v>
                </c:pt>
                <c:pt idx="9284">
                  <c:v>928.40000000014254</c:v>
                </c:pt>
                <c:pt idx="9285">
                  <c:v>928.50000000014256</c:v>
                </c:pt>
                <c:pt idx="9286">
                  <c:v>928.60000000014259</c:v>
                </c:pt>
                <c:pt idx="9287">
                  <c:v>928.70000000014261</c:v>
                </c:pt>
                <c:pt idx="9288">
                  <c:v>928.80000000014263</c:v>
                </c:pt>
                <c:pt idx="9289">
                  <c:v>928.90000000014265</c:v>
                </c:pt>
                <c:pt idx="9290">
                  <c:v>929.00000000014268</c:v>
                </c:pt>
                <c:pt idx="9291">
                  <c:v>929.1000000001427</c:v>
                </c:pt>
                <c:pt idx="9292">
                  <c:v>929.20000000014272</c:v>
                </c:pt>
                <c:pt idx="9293">
                  <c:v>929.30000000014275</c:v>
                </c:pt>
                <c:pt idx="9294">
                  <c:v>929.40000000014277</c:v>
                </c:pt>
                <c:pt idx="9295">
                  <c:v>929.50000000014279</c:v>
                </c:pt>
                <c:pt idx="9296">
                  <c:v>929.60000000014281</c:v>
                </c:pt>
                <c:pt idx="9297">
                  <c:v>929.70000000014284</c:v>
                </c:pt>
                <c:pt idx="9298">
                  <c:v>929.80000000014286</c:v>
                </c:pt>
                <c:pt idx="9299">
                  <c:v>929.90000000014288</c:v>
                </c:pt>
                <c:pt idx="9300">
                  <c:v>930.0000000001429</c:v>
                </c:pt>
                <c:pt idx="9301">
                  <c:v>930.10000000014293</c:v>
                </c:pt>
                <c:pt idx="9302">
                  <c:v>930.20000000014295</c:v>
                </c:pt>
                <c:pt idx="9303">
                  <c:v>930.30000000014297</c:v>
                </c:pt>
                <c:pt idx="9304">
                  <c:v>930.400000000143</c:v>
                </c:pt>
                <c:pt idx="9305">
                  <c:v>930.50000000014302</c:v>
                </c:pt>
                <c:pt idx="9306">
                  <c:v>930.60000000014304</c:v>
                </c:pt>
                <c:pt idx="9307">
                  <c:v>930.70000000014306</c:v>
                </c:pt>
                <c:pt idx="9308">
                  <c:v>930.80000000014309</c:v>
                </c:pt>
                <c:pt idx="9309">
                  <c:v>930.90000000014311</c:v>
                </c:pt>
                <c:pt idx="9310">
                  <c:v>931.00000000014313</c:v>
                </c:pt>
                <c:pt idx="9311">
                  <c:v>931.10000000014315</c:v>
                </c:pt>
                <c:pt idx="9312">
                  <c:v>931.20000000014318</c:v>
                </c:pt>
                <c:pt idx="9313">
                  <c:v>931.3000000001432</c:v>
                </c:pt>
                <c:pt idx="9314">
                  <c:v>931.40000000014322</c:v>
                </c:pt>
                <c:pt idx="9315">
                  <c:v>931.50000000014325</c:v>
                </c:pt>
                <c:pt idx="9316">
                  <c:v>931.60000000014327</c:v>
                </c:pt>
                <c:pt idx="9317">
                  <c:v>931.70000000014329</c:v>
                </c:pt>
                <c:pt idx="9318">
                  <c:v>931.80000000014331</c:v>
                </c:pt>
                <c:pt idx="9319">
                  <c:v>931.90000000014334</c:v>
                </c:pt>
                <c:pt idx="9320">
                  <c:v>932.00000000014336</c:v>
                </c:pt>
                <c:pt idx="9321">
                  <c:v>932.10000000014338</c:v>
                </c:pt>
                <c:pt idx="9322">
                  <c:v>932.2000000001434</c:v>
                </c:pt>
                <c:pt idx="9323">
                  <c:v>932.30000000014343</c:v>
                </c:pt>
                <c:pt idx="9324">
                  <c:v>932.40000000014345</c:v>
                </c:pt>
                <c:pt idx="9325">
                  <c:v>932.50000000014347</c:v>
                </c:pt>
                <c:pt idx="9326">
                  <c:v>932.6000000001435</c:v>
                </c:pt>
                <c:pt idx="9327">
                  <c:v>932.70000000014352</c:v>
                </c:pt>
                <c:pt idx="9328">
                  <c:v>932.80000000014354</c:v>
                </c:pt>
                <c:pt idx="9329">
                  <c:v>932.90000000014356</c:v>
                </c:pt>
                <c:pt idx="9330">
                  <c:v>933.00000000014359</c:v>
                </c:pt>
                <c:pt idx="9331">
                  <c:v>933.10000000014361</c:v>
                </c:pt>
                <c:pt idx="9332">
                  <c:v>933.20000000014363</c:v>
                </c:pt>
                <c:pt idx="9333">
                  <c:v>933.30000000014365</c:v>
                </c:pt>
                <c:pt idx="9334">
                  <c:v>933.40000000014368</c:v>
                </c:pt>
                <c:pt idx="9335">
                  <c:v>933.5000000001437</c:v>
                </c:pt>
                <c:pt idx="9336">
                  <c:v>933.60000000014372</c:v>
                </c:pt>
                <c:pt idx="9337">
                  <c:v>933.70000000014375</c:v>
                </c:pt>
                <c:pt idx="9338">
                  <c:v>933.80000000014377</c:v>
                </c:pt>
                <c:pt idx="9339">
                  <c:v>933.90000000014379</c:v>
                </c:pt>
                <c:pt idx="9340">
                  <c:v>934.00000000014381</c:v>
                </c:pt>
                <c:pt idx="9341">
                  <c:v>934.10000000014384</c:v>
                </c:pt>
                <c:pt idx="9342">
                  <c:v>934.20000000014386</c:v>
                </c:pt>
                <c:pt idx="9343">
                  <c:v>934.30000000014388</c:v>
                </c:pt>
                <c:pt idx="9344">
                  <c:v>934.4000000001439</c:v>
                </c:pt>
                <c:pt idx="9345">
                  <c:v>934.50000000014393</c:v>
                </c:pt>
                <c:pt idx="9346">
                  <c:v>934.60000000014395</c:v>
                </c:pt>
                <c:pt idx="9347">
                  <c:v>934.70000000014397</c:v>
                </c:pt>
                <c:pt idx="9348">
                  <c:v>934.800000000144</c:v>
                </c:pt>
                <c:pt idx="9349">
                  <c:v>934.90000000014402</c:v>
                </c:pt>
                <c:pt idx="9350">
                  <c:v>935.00000000014404</c:v>
                </c:pt>
                <c:pt idx="9351">
                  <c:v>935.10000000014406</c:v>
                </c:pt>
                <c:pt idx="9352">
                  <c:v>935.20000000014409</c:v>
                </c:pt>
                <c:pt idx="9353">
                  <c:v>935.30000000014411</c:v>
                </c:pt>
                <c:pt idx="9354">
                  <c:v>935.40000000014413</c:v>
                </c:pt>
                <c:pt idx="9355">
                  <c:v>935.50000000014415</c:v>
                </c:pt>
                <c:pt idx="9356">
                  <c:v>935.60000000014418</c:v>
                </c:pt>
                <c:pt idx="9357">
                  <c:v>935.7000000001442</c:v>
                </c:pt>
                <c:pt idx="9358">
                  <c:v>935.80000000014422</c:v>
                </c:pt>
                <c:pt idx="9359">
                  <c:v>935.90000000014425</c:v>
                </c:pt>
                <c:pt idx="9360">
                  <c:v>936.00000000014427</c:v>
                </c:pt>
                <c:pt idx="9361">
                  <c:v>936.10000000014429</c:v>
                </c:pt>
                <c:pt idx="9362">
                  <c:v>936.20000000014431</c:v>
                </c:pt>
                <c:pt idx="9363">
                  <c:v>936.30000000014434</c:v>
                </c:pt>
                <c:pt idx="9364">
                  <c:v>936.40000000014436</c:v>
                </c:pt>
                <c:pt idx="9365">
                  <c:v>936.50000000014438</c:v>
                </c:pt>
                <c:pt idx="9366">
                  <c:v>936.60000000014441</c:v>
                </c:pt>
                <c:pt idx="9367">
                  <c:v>936.70000000014443</c:v>
                </c:pt>
                <c:pt idx="9368">
                  <c:v>936.80000000014445</c:v>
                </c:pt>
                <c:pt idx="9369">
                  <c:v>936.90000000014447</c:v>
                </c:pt>
                <c:pt idx="9370">
                  <c:v>937.0000000001445</c:v>
                </c:pt>
                <c:pt idx="9371">
                  <c:v>937.10000000014452</c:v>
                </c:pt>
                <c:pt idx="9372">
                  <c:v>937.20000000014454</c:v>
                </c:pt>
                <c:pt idx="9373">
                  <c:v>937.30000000014456</c:v>
                </c:pt>
                <c:pt idx="9374">
                  <c:v>937.40000000014459</c:v>
                </c:pt>
                <c:pt idx="9375">
                  <c:v>937.50000000014461</c:v>
                </c:pt>
                <c:pt idx="9376">
                  <c:v>937.60000000014463</c:v>
                </c:pt>
                <c:pt idx="9377">
                  <c:v>937.70000000014466</c:v>
                </c:pt>
                <c:pt idx="9378">
                  <c:v>937.80000000014468</c:v>
                </c:pt>
                <c:pt idx="9379">
                  <c:v>937.9000000001447</c:v>
                </c:pt>
                <c:pt idx="9380">
                  <c:v>938.00000000014472</c:v>
                </c:pt>
                <c:pt idx="9381">
                  <c:v>938.10000000014475</c:v>
                </c:pt>
                <c:pt idx="9382">
                  <c:v>938.20000000014477</c:v>
                </c:pt>
                <c:pt idx="9383">
                  <c:v>938.30000000014479</c:v>
                </c:pt>
                <c:pt idx="9384">
                  <c:v>938.40000000014481</c:v>
                </c:pt>
                <c:pt idx="9385">
                  <c:v>938.50000000014484</c:v>
                </c:pt>
                <c:pt idx="9386">
                  <c:v>938.60000000014486</c:v>
                </c:pt>
                <c:pt idx="9387">
                  <c:v>938.70000000014488</c:v>
                </c:pt>
                <c:pt idx="9388">
                  <c:v>938.80000000014491</c:v>
                </c:pt>
                <c:pt idx="9389">
                  <c:v>938.90000000014493</c:v>
                </c:pt>
                <c:pt idx="9390">
                  <c:v>939.00000000014495</c:v>
                </c:pt>
                <c:pt idx="9391">
                  <c:v>939.10000000014497</c:v>
                </c:pt>
                <c:pt idx="9392">
                  <c:v>939.200000000145</c:v>
                </c:pt>
                <c:pt idx="9393">
                  <c:v>939.30000000014502</c:v>
                </c:pt>
                <c:pt idx="9394">
                  <c:v>939.40000000014504</c:v>
                </c:pt>
                <c:pt idx="9395">
                  <c:v>939.50000000014506</c:v>
                </c:pt>
                <c:pt idx="9396">
                  <c:v>939.60000000014509</c:v>
                </c:pt>
                <c:pt idx="9397">
                  <c:v>939.70000000014511</c:v>
                </c:pt>
                <c:pt idx="9398">
                  <c:v>939.80000000014513</c:v>
                </c:pt>
                <c:pt idx="9399">
                  <c:v>939.90000000014516</c:v>
                </c:pt>
                <c:pt idx="9400">
                  <c:v>940.00000000014518</c:v>
                </c:pt>
                <c:pt idx="9401">
                  <c:v>940.1000000001452</c:v>
                </c:pt>
                <c:pt idx="9402">
                  <c:v>940.20000000014522</c:v>
                </c:pt>
                <c:pt idx="9403">
                  <c:v>940.30000000014525</c:v>
                </c:pt>
                <c:pt idx="9404">
                  <c:v>940.40000000014527</c:v>
                </c:pt>
                <c:pt idx="9405">
                  <c:v>940.50000000014529</c:v>
                </c:pt>
                <c:pt idx="9406">
                  <c:v>940.60000000014531</c:v>
                </c:pt>
                <c:pt idx="9407">
                  <c:v>940.70000000014534</c:v>
                </c:pt>
                <c:pt idx="9408">
                  <c:v>940.80000000014536</c:v>
                </c:pt>
                <c:pt idx="9409">
                  <c:v>940.90000000014538</c:v>
                </c:pt>
                <c:pt idx="9410">
                  <c:v>941.00000000014541</c:v>
                </c:pt>
                <c:pt idx="9411">
                  <c:v>941.10000000014543</c:v>
                </c:pt>
                <c:pt idx="9412">
                  <c:v>941.20000000014545</c:v>
                </c:pt>
                <c:pt idx="9413">
                  <c:v>941.30000000014547</c:v>
                </c:pt>
                <c:pt idx="9414">
                  <c:v>941.4000000001455</c:v>
                </c:pt>
                <c:pt idx="9415">
                  <c:v>941.50000000014552</c:v>
                </c:pt>
                <c:pt idx="9416">
                  <c:v>941.60000000014554</c:v>
                </c:pt>
                <c:pt idx="9417">
                  <c:v>941.70000000014556</c:v>
                </c:pt>
                <c:pt idx="9418">
                  <c:v>941.80000000014559</c:v>
                </c:pt>
                <c:pt idx="9419">
                  <c:v>941.90000000014561</c:v>
                </c:pt>
                <c:pt idx="9420">
                  <c:v>942.00000000014563</c:v>
                </c:pt>
                <c:pt idx="9421">
                  <c:v>942.10000000014566</c:v>
                </c:pt>
                <c:pt idx="9422">
                  <c:v>942.20000000014568</c:v>
                </c:pt>
                <c:pt idx="9423">
                  <c:v>942.3000000001457</c:v>
                </c:pt>
                <c:pt idx="9424">
                  <c:v>942.40000000014572</c:v>
                </c:pt>
                <c:pt idx="9425">
                  <c:v>942.50000000014575</c:v>
                </c:pt>
                <c:pt idx="9426">
                  <c:v>942.60000000014577</c:v>
                </c:pt>
                <c:pt idx="9427">
                  <c:v>942.70000000014579</c:v>
                </c:pt>
                <c:pt idx="9428">
                  <c:v>942.80000000014581</c:v>
                </c:pt>
                <c:pt idx="9429">
                  <c:v>942.90000000014584</c:v>
                </c:pt>
                <c:pt idx="9430">
                  <c:v>943.00000000014586</c:v>
                </c:pt>
                <c:pt idx="9431">
                  <c:v>943.10000000014588</c:v>
                </c:pt>
                <c:pt idx="9432">
                  <c:v>943.20000000014591</c:v>
                </c:pt>
                <c:pt idx="9433">
                  <c:v>943.30000000014593</c:v>
                </c:pt>
                <c:pt idx="9434">
                  <c:v>943.40000000014595</c:v>
                </c:pt>
                <c:pt idx="9435">
                  <c:v>943.50000000014597</c:v>
                </c:pt>
                <c:pt idx="9436">
                  <c:v>943.600000000146</c:v>
                </c:pt>
                <c:pt idx="9437">
                  <c:v>943.70000000014602</c:v>
                </c:pt>
                <c:pt idx="9438">
                  <c:v>943.80000000014604</c:v>
                </c:pt>
                <c:pt idx="9439">
                  <c:v>943.90000000014606</c:v>
                </c:pt>
                <c:pt idx="9440">
                  <c:v>944.00000000014609</c:v>
                </c:pt>
                <c:pt idx="9441">
                  <c:v>944.10000000014611</c:v>
                </c:pt>
                <c:pt idx="9442">
                  <c:v>944.20000000014613</c:v>
                </c:pt>
                <c:pt idx="9443">
                  <c:v>944.30000000014616</c:v>
                </c:pt>
                <c:pt idx="9444">
                  <c:v>944.40000000014618</c:v>
                </c:pt>
                <c:pt idx="9445">
                  <c:v>944.5000000001462</c:v>
                </c:pt>
                <c:pt idx="9446">
                  <c:v>944.60000000014622</c:v>
                </c:pt>
                <c:pt idx="9447">
                  <c:v>944.70000000014625</c:v>
                </c:pt>
                <c:pt idx="9448">
                  <c:v>944.80000000014627</c:v>
                </c:pt>
                <c:pt idx="9449">
                  <c:v>944.90000000014629</c:v>
                </c:pt>
                <c:pt idx="9450">
                  <c:v>945.00000000014631</c:v>
                </c:pt>
                <c:pt idx="9451">
                  <c:v>945.10000000014634</c:v>
                </c:pt>
                <c:pt idx="9452">
                  <c:v>945.20000000014636</c:v>
                </c:pt>
                <c:pt idx="9453">
                  <c:v>945.30000000014638</c:v>
                </c:pt>
                <c:pt idx="9454">
                  <c:v>945.40000000014641</c:v>
                </c:pt>
                <c:pt idx="9455">
                  <c:v>945.50000000014643</c:v>
                </c:pt>
                <c:pt idx="9456">
                  <c:v>945.60000000014645</c:v>
                </c:pt>
                <c:pt idx="9457">
                  <c:v>945.70000000014647</c:v>
                </c:pt>
                <c:pt idx="9458">
                  <c:v>945.8000000001465</c:v>
                </c:pt>
                <c:pt idx="9459">
                  <c:v>945.90000000014652</c:v>
                </c:pt>
                <c:pt idx="9460">
                  <c:v>946.00000000014654</c:v>
                </c:pt>
                <c:pt idx="9461">
                  <c:v>946.10000000014657</c:v>
                </c:pt>
                <c:pt idx="9462">
                  <c:v>946.20000000014659</c:v>
                </c:pt>
                <c:pt idx="9463">
                  <c:v>946.30000000014661</c:v>
                </c:pt>
                <c:pt idx="9464">
                  <c:v>946.40000000014663</c:v>
                </c:pt>
                <c:pt idx="9465">
                  <c:v>946.50000000014666</c:v>
                </c:pt>
                <c:pt idx="9466">
                  <c:v>946.60000000014668</c:v>
                </c:pt>
                <c:pt idx="9467">
                  <c:v>946.7000000001467</c:v>
                </c:pt>
                <c:pt idx="9468">
                  <c:v>946.80000000014672</c:v>
                </c:pt>
                <c:pt idx="9469">
                  <c:v>946.90000000014675</c:v>
                </c:pt>
                <c:pt idx="9470">
                  <c:v>947.00000000014677</c:v>
                </c:pt>
                <c:pt idx="9471">
                  <c:v>947.10000000014679</c:v>
                </c:pt>
                <c:pt idx="9472">
                  <c:v>947.20000000014682</c:v>
                </c:pt>
                <c:pt idx="9473">
                  <c:v>947.30000000014684</c:v>
                </c:pt>
                <c:pt idx="9474">
                  <c:v>947.40000000014686</c:v>
                </c:pt>
                <c:pt idx="9475">
                  <c:v>947.50000000014688</c:v>
                </c:pt>
                <c:pt idx="9476">
                  <c:v>947.60000000014691</c:v>
                </c:pt>
                <c:pt idx="9477">
                  <c:v>947.70000000014693</c:v>
                </c:pt>
                <c:pt idx="9478">
                  <c:v>947.80000000014695</c:v>
                </c:pt>
                <c:pt idx="9479">
                  <c:v>947.90000000014697</c:v>
                </c:pt>
                <c:pt idx="9480">
                  <c:v>948.000000000147</c:v>
                </c:pt>
                <c:pt idx="9481">
                  <c:v>948.10000000014702</c:v>
                </c:pt>
                <c:pt idx="9482">
                  <c:v>948.20000000014704</c:v>
                </c:pt>
                <c:pt idx="9483">
                  <c:v>948.30000000014707</c:v>
                </c:pt>
                <c:pt idx="9484">
                  <c:v>948.40000000014709</c:v>
                </c:pt>
                <c:pt idx="9485">
                  <c:v>948.50000000014711</c:v>
                </c:pt>
                <c:pt idx="9486">
                  <c:v>948.60000000014713</c:v>
                </c:pt>
                <c:pt idx="9487">
                  <c:v>948.70000000014716</c:v>
                </c:pt>
                <c:pt idx="9488">
                  <c:v>948.80000000014718</c:v>
                </c:pt>
                <c:pt idx="9489">
                  <c:v>948.9000000001472</c:v>
                </c:pt>
                <c:pt idx="9490">
                  <c:v>949.00000000014722</c:v>
                </c:pt>
                <c:pt idx="9491">
                  <c:v>949.10000000014725</c:v>
                </c:pt>
                <c:pt idx="9492">
                  <c:v>949.20000000014727</c:v>
                </c:pt>
                <c:pt idx="9493">
                  <c:v>949.30000000014729</c:v>
                </c:pt>
                <c:pt idx="9494">
                  <c:v>949.40000000014732</c:v>
                </c:pt>
                <c:pt idx="9495">
                  <c:v>949.50000000014734</c:v>
                </c:pt>
                <c:pt idx="9496">
                  <c:v>949.60000000014736</c:v>
                </c:pt>
                <c:pt idx="9497">
                  <c:v>949.70000000014738</c:v>
                </c:pt>
                <c:pt idx="9498">
                  <c:v>949.80000000014741</c:v>
                </c:pt>
                <c:pt idx="9499">
                  <c:v>949.90000000014743</c:v>
                </c:pt>
                <c:pt idx="9500">
                  <c:v>950.00000000014745</c:v>
                </c:pt>
                <c:pt idx="9501">
                  <c:v>950.10000000014747</c:v>
                </c:pt>
                <c:pt idx="9502">
                  <c:v>950.2000000001475</c:v>
                </c:pt>
                <c:pt idx="9503">
                  <c:v>950.30000000014752</c:v>
                </c:pt>
                <c:pt idx="9504">
                  <c:v>950.40000000014754</c:v>
                </c:pt>
                <c:pt idx="9505">
                  <c:v>950.50000000014757</c:v>
                </c:pt>
                <c:pt idx="9506">
                  <c:v>950.60000000014759</c:v>
                </c:pt>
                <c:pt idx="9507">
                  <c:v>950.70000000014761</c:v>
                </c:pt>
                <c:pt idx="9508">
                  <c:v>950.80000000014763</c:v>
                </c:pt>
                <c:pt idx="9509">
                  <c:v>950.90000000014766</c:v>
                </c:pt>
                <c:pt idx="9510">
                  <c:v>951.00000000014768</c:v>
                </c:pt>
                <c:pt idx="9511">
                  <c:v>951.1000000001477</c:v>
                </c:pt>
                <c:pt idx="9512">
                  <c:v>951.20000000014772</c:v>
                </c:pt>
                <c:pt idx="9513">
                  <c:v>951.30000000014775</c:v>
                </c:pt>
                <c:pt idx="9514">
                  <c:v>951.40000000014777</c:v>
                </c:pt>
                <c:pt idx="9515">
                  <c:v>951.50000000014779</c:v>
                </c:pt>
                <c:pt idx="9516">
                  <c:v>951.60000000014782</c:v>
                </c:pt>
                <c:pt idx="9517">
                  <c:v>951.70000000014784</c:v>
                </c:pt>
                <c:pt idx="9518">
                  <c:v>951.80000000014786</c:v>
                </c:pt>
                <c:pt idx="9519">
                  <c:v>951.90000000014788</c:v>
                </c:pt>
                <c:pt idx="9520">
                  <c:v>952.00000000014791</c:v>
                </c:pt>
                <c:pt idx="9521">
                  <c:v>952.10000000014793</c:v>
                </c:pt>
                <c:pt idx="9522">
                  <c:v>952.20000000014795</c:v>
                </c:pt>
                <c:pt idx="9523">
                  <c:v>952.30000000014797</c:v>
                </c:pt>
                <c:pt idx="9524">
                  <c:v>952.400000000148</c:v>
                </c:pt>
                <c:pt idx="9525">
                  <c:v>952.50000000014802</c:v>
                </c:pt>
                <c:pt idx="9526">
                  <c:v>952.60000000014804</c:v>
                </c:pt>
                <c:pt idx="9527">
                  <c:v>952.70000000014807</c:v>
                </c:pt>
                <c:pt idx="9528">
                  <c:v>952.80000000014809</c:v>
                </c:pt>
                <c:pt idx="9529">
                  <c:v>952.90000000014811</c:v>
                </c:pt>
                <c:pt idx="9530">
                  <c:v>953.00000000014813</c:v>
                </c:pt>
                <c:pt idx="9531">
                  <c:v>953.10000000014816</c:v>
                </c:pt>
                <c:pt idx="9532">
                  <c:v>953.20000000014818</c:v>
                </c:pt>
                <c:pt idx="9533">
                  <c:v>953.3000000001482</c:v>
                </c:pt>
                <c:pt idx="9534">
                  <c:v>953.40000000014822</c:v>
                </c:pt>
                <c:pt idx="9535">
                  <c:v>953.50000000014825</c:v>
                </c:pt>
                <c:pt idx="9536">
                  <c:v>953.60000000014827</c:v>
                </c:pt>
                <c:pt idx="9537">
                  <c:v>953.70000000014829</c:v>
                </c:pt>
                <c:pt idx="9538">
                  <c:v>953.80000000014832</c:v>
                </c:pt>
                <c:pt idx="9539">
                  <c:v>953.90000000014834</c:v>
                </c:pt>
                <c:pt idx="9540">
                  <c:v>954.00000000014836</c:v>
                </c:pt>
                <c:pt idx="9541">
                  <c:v>954.10000000014838</c:v>
                </c:pt>
                <c:pt idx="9542">
                  <c:v>954.20000000014841</c:v>
                </c:pt>
                <c:pt idx="9543">
                  <c:v>954.30000000014843</c:v>
                </c:pt>
                <c:pt idx="9544">
                  <c:v>954.40000000014845</c:v>
                </c:pt>
                <c:pt idx="9545">
                  <c:v>954.50000000014848</c:v>
                </c:pt>
                <c:pt idx="9546">
                  <c:v>954.6000000001485</c:v>
                </c:pt>
                <c:pt idx="9547">
                  <c:v>954.70000000014852</c:v>
                </c:pt>
                <c:pt idx="9548">
                  <c:v>954.80000000014854</c:v>
                </c:pt>
                <c:pt idx="9549">
                  <c:v>954.90000000014857</c:v>
                </c:pt>
                <c:pt idx="9550">
                  <c:v>955.00000000014859</c:v>
                </c:pt>
                <c:pt idx="9551">
                  <c:v>955.10000000014861</c:v>
                </c:pt>
                <c:pt idx="9552">
                  <c:v>955.20000000014863</c:v>
                </c:pt>
                <c:pt idx="9553">
                  <c:v>955.30000000014866</c:v>
                </c:pt>
                <c:pt idx="9554">
                  <c:v>955.40000000014868</c:v>
                </c:pt>
                <c:pt idx="9555">
                  <c:v>955.5000000001487</c:v>
                </c:pt>
                <c:pt idx="9556">
                  <c:v>955.60000000014873</c:v>
                </c:pt>
                <c:pt idx="9557">
                  <c:v>955.70000000014875</c:v>
                </c:pt>
                <c:pt idx="9558">
                  <c:v>955.80000000014877</c:v>
                </c:pt>
                <c:pt idx="9559">
                  <c:v>955.90000000014879</c:v>
                </c:pt>
                <c:pt idx="9560">
                  <c:v>956.00000000014882</c:v>
                </c:pt>
                <c:pt idx="9561">
                  <c:v>956.10000000014884</c:v>
                </c:pt>
                <c:pt idx="9562">
                  <c:v>956.20000000014886</c:v>
                </c:pt>
                <c:pt idx="9563">
                  <c:v>956.30000000014888</c:v>
                </c:pt>
                <c:pt idx="9564">
                  <c:v>956.40000000014891</c:v>
                </c:pt>
                <c:pt idx="9565">
                  <c:v>956.50000000014893</c:v>
                </c:pt>
                <c:pt idx="9566">
                  <c:v>956.60000000014895</c:v>
                </c:pt>
                <c:pt idx="9567">
                  <c:v>956.70000000014898</c:v>
                </c:pt>
                <c:pt idx="9568">
                  <c:v>956.800000000149</c:v>
                </c:pt>
                <c:pt idx="9569">
                  <c:v>956.90000000014902</c:v>
                </c:pt>
                <c:pt idx="9570">
                  <c:v>957.00000000014904</c:v>
                </c:pt>
                <c:pt idx="9571">
                  <c:v>957.10000000014907</c:v>
                </c:pt>
                <c:pt idx="9572">
                  <c:v>957.20000000014909</c:v>
                </c:pt>
                <c:pt idx="9573">
                  <c:v>957.30000000014911</c:v>
                </c:pt>
                <c:pt idx="9574">
                  <c:v>957.40000000014913</c:v>
                </c:pt>
                <c:pt idx="9575">
                  <c:v>957.50000000014916</c:v>
                </c:pt>
                <c:pt idx="9576">
                  <c:v>957.60000000014918</c:v>
                </c:pt>
                <c:pt idx="9577">
                  <c:v>957.7000000001492</c:v>
                </c:pt>
                <c:pt idx="9578">
                  <c:v>957.80000000014923</c:v>
                </c:pt>
                <c:pt idx="9579">
                  <c:v>957.90000000014925</c:v>
                </c:pt>
                <c:pt idx="9580">
                  <c:v>958.00000000014927</c:v>
                </c:pt>
                <c:pt idx="9581">
                  <c:v>958.10000000014929</c:v>
                </c:pt>
                <c:pt idx="9582">
                  <c:v>958.20000000014932</c:v>
                </c:pt>
                <c:pt idx="9583">
                  <c:v>958.30000000014934</c:v>
                </c:pt>
                <c:pt idx="9584">
                  <c:v>958.40000000014936</c:v>
                </c:pt>
                <c:pt idx="9585">
                  <c:v>958.50000000014938</c:v>
                </c:pt>
                <c:pt idx="9586">
                  <c:v>958.60000000014941</c:v>
                </c:pt>
                <c:pt idx="9587">
                  <c:v>958.70000000014943</c:v>
                </c:pt>
                <c:pt idx="9588">
                  <c:v>958.80000000014945</c:v>
                </c:pt>
                <c:pt idx="9589">
                  <c:v>958.90000000014948</c:v>
                </c:pt>
                <c:pt idx="9590">
                  <c:v>959.0000000001495</c:v>
                </c:pt>
                <c:pt idx="9591">
                  <c:v>959.10000000014952</c:v>
                </c:pt>
                <c:pt idx="9592">
                  <c:v>959.20000000014954</c:v>
                </c:pt>
                <c:pt idx="9593">
                  <c:v>959.30000000014957</c:v>
                </c:pt>
                <c:pt idx="9594">
                  <c:v>959.40000000014959</c:v>
                </c:pt>
                <c:pt idx="9595">
                  <c:v>959.50000000014961</c:v>
                </c:pt>
                <c:pt idx="9596">
                  <c:v>959.60000000014963</c:v>
                </c:pt>
                <c:pt idx="9597">
                  <c:v>959.70000000014966</c:v>
                </c:pt>
                <c:pt idx="9598">
                  <c:v>959.80000000014968</c:v>
                </c:pt>
                <c:pt idx="9599">
                  <c:v>959.9000000001497</c:v>
                </c:pt>
                <c:pt idx="9600">
                  <c:v>960.00000000014973</c:v>
                </c:pt>
                <c:pt idx="9601">
                  <c:v>960.10000000014975</c:v>
                </c:pt>
                <c:pt idx="9602">
                  <c:v>960.20000000014977</c:v>
                </c:pt>
                <c:pt idx="9603">
                  <c:v>960.30000000014979</c:v>
                </c:pt>
                <c:pt idx="9604">
                  <c:v>960.40000000014982</c:v>
                </c:pt>
                <c:pt idx="9605">
                  <c:v>960.50000000014984</c:v>
                </c:pt>
                <c:pt idx="9606">
                  <c:v>960.60000000014986</c:v>
                </c:pt>
                <c:pt idx="9607">
                  <c:v>960.70000000014988</c:v>
                </c:pt>
                <c:pt idx="9608">
                  <c:v>960.80000000014991</c:v>
                </c:pt>
                <c:pt idx="9609">
                  <c:v>960.90000000014993</c:v>
                </c:pt>
                <c:pt idx="9610">
                  <c:v>961.00000000014995</c:v>
                </c:pt>
                <c:pt idx="9611">
                  <c:v>961.10000000014998</c:v>
                </c:pt>
                <c:pt idx="9612">
                  <c:v>961.20000000015</c:v>
                </c:pt>
                <c:pt idx="9613">
                  <c:v>961.30000000015002</c:v>
                </c:pt>
                <c:pt idx="9614">
                  <c:v>961.40000000015004</c:v>
                </c:pt>
                <c:pt idx="9615">
                  <c:v>961.50000000015007</c:v>
                </c:pt>
                <c:pt idx="9616">
                  <c:v>961.60000000015009</c:v>
                </c:pt>
                <c:pt idx="9617">
                  <c:v>961.70000000015011</c:v>
                </c:pt>
                <c:pt idx="9618">
                  <c:v>961.80000000015013</c:v>
                </c:pt>
                <c:pt idx="9619">
                  <c:v>961.90000000015016</c:v>
                </c:pt>
                <c:pt idx="9620">
                  <c:v>962.00000000015018</c:v>
                </c:pt>
                <c:pt idx="9621">
                  <c:v>962.1000000001502</c:v>
                </c:pt>
                <c:pt idx="9622">
                  <c:v>962.20000000015023</c:v>
                </c:pt>
                <c:pt idx="9623">
                  <c:v>962.30000000015025</c:v>
                </c:pt>
                <c:pt idx="9624">
                  <c:v>962.40000000015027</c:v>
                </c:pt>
                <c:pt idx="9625">
                  <c:v>962.50000000015029</c:v>
                </c:pt>
                <c:pt idx="9626">
                  <c:v>962.60000000015032</c:v>
                </c:pt>
                <c:pt idx="9627">
                  <c:v>962.70000000015034</c:v>
                </c:pt>
                <c:pt idx="9628">
                  <c:v>962.80000000015036</c:v>
                </c:pt>
                <c:pt idx="9629">
                  <c:v>962.90000000015038</c:v>
                </c:pt>
                <c:pt idx="9630">
                  <c:v>963.00000000015041</c:v>
                </c:pt>
                <c:pt idx="9631">
                  <c:v>963.10000000015043</c:v>
                </c:pt>
                <c:pt idx="9632">
                  <c:v>963.20000000015045</c:v>
                </c:pt>
                <c:pt idx="9633">
                  <c:v>963.30000000015048</c:v>
                </c:pt>
                <c:pt idx="9634">
                  <c:v>963.4000000001505</c:v>
                </c:pt>
                <c:pt idx="9635">
                  <c:v>963.50000000015052</c:v>
                </c:pt>
                <c:pt idx="9636">
                  <c:v>963.60000000015054</c:v>
                </c:pt>
                <c:pt idx="9637">
                  <c:v>963.70000000015057</c:v>
                </c:pt>
                <c:pt idx="9638">
                  <c:v>963.80000000015059</c:v>
                </c:pt>
                <c:pt idx="9639">
                  <c:v>963.90000000015061</c:v>
                </c:pt>
                <c:pt idx="9640">
                  <c:v>964.00000000015064</c:v>
                </c:pt>
                <c:pt idx="9641">
                  <c:v>964.10000000015066</c:v>
                </c:pt>
                <c:pt idx="9642">
                  <c:v>964.20000000015068</c:v>
                </c:pt>
                <c:pt idx="9643">
                  <c:v>964.3000000001507</c:v>
                </c:pt>
                <c:pt idx="9644">
                  <c:v>964.40000000015073</c:v>
                </c:pt>
                <c:pt idx="9645">
                  <c:v>964.50000000015075</c:v>
                </c:pt>
                <c:pt idx="9646">
                  <c:v>964.60000000015077</c:v>
                </c:pt>
                <c:pt idx="9647">
                  <c:v>964.70000000015079</c:v>
                </c:pt>
                <c:pt idx="9648">
                  <c:v>964.80000000015082</c:v>
                </c:pt>
                <c:pt idx="9649">
                  <c:v>964.90000000015084</c:v>
                </c:pt>
                <c:pt idx="9650">
                  <c:v>965.00000000015086</c:v>
                </c:pt>
                <c:pt idx="9651">
                  <c:v>965.10000000015089</c:v>
                </c:pt>
                <c:pt idx="9652">
                  <c:v>965.20000000015091</c:v>
                </c:pt>
                <c:pt idx="9653">
                  <c:v>965.30000000015093</c:v>
                </c:pt>
                <c:pt idx="9654">
                  <c:v>965.40000000015095</c:v>
                </c:pt>
                <c:pt idx="9655">
                  <c:v>965.50000000015098</c:v>
                </c:pt>
                <c:pt idx="9656">
                  <c:v>965.600000000151</c:v>
                </c:pt>
                <c:pt idx="9657">
                  <c:v>965.70000000015102</c:v>
                </c:pt>
                <c:pt idx="9658">
                  <c:v>965.80000000015104</c:v>
                </c:pt>
                <c:pt idx="9659">
                  <c:v>965.90000000015107</c:v>
                </c:pt>
                <c:pt idx="9660">
                  <c:v>966.00000000015109</c:v>
                </c:pt>
                <c:pt idx="9661">
                  <c:v>966.10000000015111</c:v>
                </c:pt>
                <c:pt idx="9662">
                  <c:v>966.20000000015114</c:v>
                </c:pt>
                <c:pt idx="9663">
                  <c:v>966.30000000015116</c:v>
                </c:pt>
                <c:pt idx="9664">
                  <c:v>966.40000000015118</c:v>
                </c:pt>
                <c:pt idx="9665">
                  <c:v>966.5000000001512</c:v>
                </c:pt>
                <c:pt idx="9666">
                  <c:v>966.60000000015123</c:v>
                </c:pt>
                <c:pt idx="9667">
                  <c:v>966.70000000015125</c:v>
                </c:pt>
                <c:pt idx="9668">
                  <c:v>966.80000000015127</c:v>
                </c:pt>
                <c:pt idx="9669">
                  <c:v>966.90000000015129</c:v>
                </c:pt>
                <c:pt idx="9670">
                  <c:v>967.00000000015132</c:v>
                </c:pt>
                <c:pt idx="9671">
                  <c:v>967.10000000015134</c:v>
                </c:pt>
                <c:pt idx="9672">
                  <c:v>967.20000000015136</c:v>
                </c:pt>
                <c:pt idx="9673">
                  <c:v>967.30000000015139</c:v>
                </c:pt>
                <c:pt idx="9674">
                  <c:v>967.40000000015141</c:v>
                </c:pt>
                <c:pt idx="9675">
                  <c:v>967.50000000015143</c:v>
                </c:pt>
                <c:pt idx="9676">
                  <c:v>967.60000000015145</c:v>
                </c:pt>
                <c:pt idx="9677">
                  <c:v>967.70000000015148</c:v>
                </c:pt>
                <c:pt idx="9678">
                  <c:v>967.8000000001515</c:v>
                </c:pt>
                <c:pt idx="9679">
                  <c:v>967.90000000015152</c:v>
                </c:pt>
                <c:pt idx="9680">
                  <c:v>968.00000000015154</c:v>
                </c:pt>
                <c:pt idx="9681">
                  <c:v>968.10000000015157</c:v>
                </c:pt>
                <c:pt idx="9682">
                  <c:v>968.20000000015159</c:v>
                </c:pt>
                <c:pt idx="9683">
                  <c:v>968.30000000015161</c:v>
                </c:pt>
                <c:pt idx="9684">
                  <c:v>968.40000000015164</c:v>
                </c:pt>
                <c:pt idx="9685">
                  <c:v>968.50000000015166</c:v>
                </c:pt>
                <c:pt idx="9686">
                  <c:v>968.60000000015168</c:v>
                </c:pt>
                <c:pt idx="9687">
                  <c:v>968.7000000001517</c:v>
                </c:pt>
                <c:pt idx="9688">
                  <c:v>968.80000000015173</c:v>
                </c:pt>
                <c:pt idx="9689">
                  <c:v>968.90000000015175</c:v>
                </c:pt>
                <c:pt idx="9690">
                  <c:v>969.00000000015177</c:v>
                </c:pt>
                <c:pt idx="9691">
                  <c:v>969.10000000015179</c:v>
                </c:pt>
                <c:pt idx="9692">
                  <c:v>969.20000000015182</c:v>
                </c:pt>
                <c:pt idx="9693">
                  <c:v>969.30000000015184</c:v>
                </c:pt>
                <c:pt idx="9694">
                  <c:v>969.40000000015186</c:v>
                </c:pt>
                <c:pt idx="9695">
                  <c:v>969.50000000015189</c:v>
                </c:pt>
                <c:pt idx="9696">
                  <c:v>969.60000000015191</c:v>
                </c:pt>
                <c:pt idx="9697">
                  <c:v>969.70000000015193</c:v>
                </c:pt>
                <c:pt idx="9698">
                  <c:v>969.80000000015195</c:v>
                </c:pt>
                <c:pt idx="9699">
                  <c:v>969.90000000015198</c:v>
                </c:pt>
                <c:pt idx="9700">
                  <c:v>970.000000000152</c:v>
                </c:pt>
                <c:pt idx="9701">
                  <c:v>970.10000000015202</c:v>
                </c:pt>
                <c:pt idx="9702">
                  <c:v>970.20000000015204</c:v>
                </c:pt>
                <c:pt idx="9703">
                  <c:v>970.30000000015207</c:v>
                </c:pt>
                <c:pt idx="9704">
                  <c:v>970.40000000015209</c:v>
                </c:pt>
                <c:pt idx="9705">
                  <c:v>970.50000000015211</c:v>
                </c:pt>
                <c:pt idx="9706">
                  <c:v>970.60000000015214</c:v>
                </c:pt>
                <c:pt idx="9707">
                  <c:v>970.70000000015216</c:v>
                </c:pt>
                <c:pt idx="9708">
                  <c:v>970.80000000015218</c:v>
                </c:pt>
                <c:pt idx="9709">
                  <c:v>970.9000000001522</c:v>
                </c:pt>
                <c:pt idx="9710">
                  <c:v>971.00000000015223</c:v>
                </c:pt>
                <c:pt idx="9711">
                  <c:v>971.10000000015225</c:v>
                </c:pt>
                <c:pt idx="9712">
                  <c:v>971.20000000015227</c:v>
                </c:pt>
                <c:pt idx="9713">
                  <c:v>971.30000000015229</c:v>
                </c:pt>
                <c:pt idx="9714">
                  <c:v>971.40000000015232</c:v>
                </c:pt>
                <c:pt idx="9715">
                  <c:v>971.50000000015234</c:v>
                </c:pt>
                <c:pt idx="9716">
                  <c:v>971.60000000015236</c:v>
                </c:pt>
                <c:pt idx="9717">
                  <c:v>971.70000000015239</c:v>
                </c:pt>
                <c:pt idx="9718">
                  <c:v>971.80000000015241</c:v>
                </c:pt>
                <c:pt idx="9719">
                  <c:v>971.90000000015243</c:v>
                </c:pt>
                <c:pt idx="9720">
                  <c:v>972.00000000015245</c:v>
                </c:pt>
                <c:pt idx="9721">
                  <c:v>972.10000000015248</c:v>
                </c:pt>
                <c:pt idx="9722">
                  <c:v>972.2000000001525</c:v>
                </c:pt>
                <c:pt idx="9723">
                  <c:v>972.30000000015252</c:v>
                </c:pt>
                <c:pt idx="9724">
                  <c:v>972.40000000015254</c:v>
                </c:pt>
                <c:pt idx="9725">
                  <c:v>972.50000000015257</c:v>
                </c:pt>
                <c:pt idx="9726">
                  <c:v>972.60000000015259</c:v>
                </c:pt>
                <c:pt idx="9727">
                  <c:v>972.70000000015261</c:v>
                </c:pt>
                <c:pt idx="9728">
                  <c:v>972.80000000015264</c:v>
                </c:pt>
                <c:pt idx="9729">
                  <c:v>972.90000000015266</c:v>
                </c:pt>
                <c:pt idx="9730">
                  <c:v>973.00000000015268</c:v>
                </c:pt>
                <c:pt idx="9731">
                  <c:v>973.1000000001527</c:v>
                </c:pt>
                <c:pt idx="9732">
                  <c:v>973.20000000015273</c:v>
                </c:pt>
                <c:pt idx="9733">
                  <c:v>973.30000000015275</c:v>
                </c:pt>
                <c:pt idx="9734">
                  <c:v>973.40000000015277</c:v>
                </c:pt>
                <c:pt idx="9735">
                  <c:v>973.5000000001528</c:v>
                </c:pt>
                <c:pt idx="9736">
                  <c:v>973.60000000015282</c:v>
                </c:pt>
                <c:pt idx="9737">
                  <c:v>973.70000000015284</c:v>
                </c:pt>
                <c:pt idx="9738">
                  <c:v>973.80000000015286</c:v>
                </c:pt>
                <c:pt idx="9739">
                  <c:v>973.90000000015289</c:v>
                </c:pt>
                <c:pt idx="9740">
                  <c:v>974.00000000015291</c:v>
                </c:pt>
                <c:pt idx="9741">
                  <c:v>974.10000000015293</c:v>
                </c:pt>
                <c:pt idx="9742">
                  <c:v>974.20000000015295</c:v>
                </c:pt>
                <c:pt idx="9743">
                  <c:v>974.30000000015298</c:v>
                </c:pt>
                <c:pt idx="9744">
                  <c:v>974.400000000153</c:v>
                </c:pt>
                <c:pt idx="9745">
                  <c:v>974.50000000015302</c:v>
                </c:pt>
                <c:pt idx="9746">
                  <c:v>974.60000000015305</c:v>
                </c:pt>
                <c:pt idx="9747">
                  <c:v>974.70000000015307</c:v>
                </c:pt>
                <c:pt idx="9748">
                  <c:v>974.80000000015309</c:v>
                </c:pt>
                <c:pt idx="9749">
                  <c:v>974.90000000015311</c:v>
                </c:pt>
                <c:pt idx="9750">
                  <c:v>975.00000000015314</c:v>
                </c:pt>
                <c:pt idx="9751">
                  <c:v>975.10000000015316</c:v>
                </c:pt>
                <c:pt idx="9752">
                  <c:v>975.20000000015318</c:v>
                </c:pt>
                <c:pt idx="9753">
                  <c:v>975.3000000001532</c:v>
                </c:pt>
                <c:pt idx="9754">
                  <c:v>975.40000000015323</c:v>
                </c:pt>
                <c:pt idx="9755">
                  <c:v>975.50000000015325</c:v>
                </c:pt>
                <c:pt idx="9756">
                  <c:v>975.60000000015327</c:v>
                </c:pt>
                <c:pt idx="9757">
                  <c:v>975.7000000001533</c:v>
                </c:pt>
                <c:pt idx="9758">
                  <c:v>975.80000000015332</c:v>
                </c:pt>
                <c:pt idx="9759">
                  <c:v>975.90000000015334</c:v>
                </c:pt>
                <c:pt idx="9760">
                  <c:v>976.00000000015336</c:v>
                </c:pt>
                <c:pt idx="9761">
                  <c:v>976.10000000015339</c:v>
                </c:pt>
                <c:pt idx="9762">
                  <c:v>976.20000000015341</c:v>
                </c:pt>
                <c:pt idx="9763">
                  <c:v>976.30000000015343</c:v>
                </c:pt>
                <c:pt idx="9764">
                  <c:v>976.40000000015345</c:v>
                </c:pt>
                <c:pt idx="9765">
                  <c:v>976.50000000015348</c:v>
                </c:pt>
                <c:pt idx="9766">
                  <c:v>976.6000000001535</c:v>
                </c:pt>
                <c:pt idx="9767">
                  <c:v>976.70000000015352</c:v>
                </c:pt>
                <c:pt idx="9768">
                  <c:v>976.80000000015355</c:v>
                </c:pt>
                <c:pt idx="9769">
                  <c:v>976.90000000015357</c:v>
                </c:pt>
                <c:pt idx="9770">
                  <c:v>977.00000000015359</c:v>
                </c:pt>
                <c:pt idx="9771">
                  <c:v>977.10000000015361</c:v>
                </c:pt>
                <c:pt idx="9772">
                  <c:v>977.20000000015364</c:v>
                </c:pt>
                <c:pt idx="9773">
                  <c:v>977.30000000015366</c:v>
                </c:pt>
                <c:pt idx="9774">
                  <c:v>977.40000000015368</c:v>
                </c:pt>
                <c:pt idx="9775">
                  <c:v>977.5000000001537</c:v>
                </c:pt>
                <c:pt idx="9776">
                  <c:v>977.60000000015373</c:v>
                </c:pt>
                <c:pt idx="9777">
                  <c:v>977.70000000015375</c:v>
                </c:pt>
                <c:pt idx="9778">
                  <c:v>977.80000000015377</c:v>
                </c:pt>
                <c:pt idx="9779">
                  <c:v>977.9000000001538</c:v>
                </c:pt>
                <c:pt idx="9780">
                  <c:v>978.00000000015382</c:v>
                </c:pt>
                <c:pt idx="9781">
                  <c:v>978.10000000015384</c:v>
                </c:pt>
                <c:pt idx="9782">
                  <c:v>978.20000000015386</c:v>
                </c:pt>
                <c:pt idx="9783">
                  <c:v>978.30000000015389</c:v>
                </c:pt>
                <c:pt idx="9784">
                  <c:v>978.40000000015391</c:v>
                </c:pt>
                <c:pt idx="9785">
                  <c:v>978.50000000015393</c:v>
                </c:pt>
                <c:pt idx="9786">
                  <c:v>978.60000000015395</c:v>
                </c:pt>
                <c:pt idx="9787">
                  <c:v>978.70000000015398</c:v>
                </c:pt>
                <c:pt idx="9788">
                  <c:v>978.800000000154</c:v>
                </c:pt>
                <c:pt idx="9789">
                  <c:v>978.90000000015402</c:v>
                </c:pt>
                <c:pt idx="9790">
                  <c:v>979.00000000015405</c:v>
                </c:pt>
                <c:pt idx="9791">
                  <c:v>979.10000000015407</c:v>
                </c:pt>
                <c:pt idx="9792">
                  <c:v>979.20000000015409</c:v>
                </c:pt>
                <c:pt idx="9793">
                  <c:v>979.30000000015411</c:v>
                </c:pt>
                <c:pt idx="9794">
                  <c:v>979.40000000015414</c:v>
                </c:pt>
                <c:pt idx="9795">
                  <c:v>979.50000000015416</c:v>
                </c:pt>
                <c:pt idx="9796">
                  <c:v>979.60000000015418</c:v>
                </c:pt>
                <c:pt idx="9797">
                  <c:v>979.7000000001542</c:v>
                </c:pt>
                <c:pt idx="9798">
                  <c:v>979.80000000015423</c:v>
                </c:pt>
                <c:pt idx="9799">
                  <c:v>979.90000000015425</c:v>
                </c:pt>
                <c:pt idx="9800">
                  <c:v>980.00000000015427</c:v>
                </c:pt>
                <c:pt idx="9801">
                  <c:v>980.1000000001543</c:v>
                </c:pt>
              </c:numCache>
            </c:numRef>
          </c:xVal>
          <c:yVal>
            <c:numRef>
              <c:f>'N2000 500waves'!$H$2:$H$9803</c:f>
              <c:numCache>
                <c:formatCode>General</c:formatCode>
                <c:ptCount val="980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5.7797999999999998E-5</c:v>
                </c:pt>
                <c:pt idx="126">
                  <c:v>1.4497199999999999E-4</c:v>
                </c:pt>
                <c:pt idx="127">
                  <c:v>6.1890199999999995E-4</c:v>
                </c:pt>
                <c:pt idx="128">
                  <c:v>9.57292E-4</c:v>
                </c:pt>
                <c:pt idx="129">
                  <c:v>1.1958419999999999E-3</c:v>
                </c:pt>
                <c:pt idx="130">
                  <c:v>1.4504219999999998E-3</c:v>
                </c:pt>
                <c:pt idx="131">
                  <c:v>1.7963019999999998E-3</c:v>
                </c:pt>
                <c:pt idx="132">
                  <c:v>2.0126619999999997E-3</c:v>
                </c:pt>
                <c:pt idx="133">
                  <c:v>2.1505119999999998E-3</c:v>
                </c:pt>
                <c:pt idx="134">
                  <c:v>2.1603780999999997E-3</c:v>
                </c:pt>
                <c:pt idx="135">
                  <c:v>2.1603780999999997E-3</c:v>
                </c:pt>
                <c:pt idx="136">
                  <c:v>2.1603780999999997E-3</c:v>
                </c:pt>
                <c:pt idx="137">
                  <c:v>2.1603780999999997E-3</c:v>
                </c:pt>
                <c:pt idx="138">
                  <c:v>2.1603780999999997E-3</c:v>
                </c:pt>
                <c:pt idx="139">
                  <c:v>2.1603780999999997E-3</c:v>
                </c:pt>
                <c:pt idx="140">
                  <c:v>2.1603780999999997E-3</c:v>
                </c:pt>
                <c:pt idx="141">
                  <c:v>2.1603780999999997E-3</c:v>
                </c:pt>
                <c:pt idx="142">
                  <c:v>2.1603780999999997E-3</c:v>
                </c:pt>
                <c:pt idx="143">
                  <c:v>2.1603780999999997E-3</c:v>
                </c:pt>
                <c:pt idx="144">
                  <c:v>3.8005780999999998E-3</c:v>
                </c:pt>
                <c:pt idx="145">
                  <c:v>5.6242780999999995E-3</c:v>
                </c:pt>
                <c:pt idx="146">
                  <c:v>7.6423780999999996E-3</c:v>
                </c:pt>
                <c:pt idx="147">
                  <c:v>9.3721780999999997E-3</c:v>
                </c:pt>
                <c:pt idx="148">
                  <c:v>1.0810578099999999E-2</c:v>
                </c:pt>
                <c:pt idx="149">
                  <c:v>1.1965478099999999E-2</c:v>
                </c:pt>
                <c:pt idx="150">
                  <c:v>1.3331078099999999E-2</c:v>
                </c:pt>
                <c:pt idx="151">
                  <c:v>1.4573378099999999E-2</c:v>
                </c:pt>
                <c:pt idx="152">
                  <c:v>1.5530018099999999E-2</c:v>
                </c:pt>
                <c:pt idx="153">
                  <c:v>1.6300458099999998E-2</c:v>
                </c:pt>
                <c:pt idx="154">
                  <c:v>1.6958318099999998E-2</c:v>
                </c:pt>
                <c:pt idx="155">
                  <c:v>1.7509388099999999E-2</c:v>
                </c:pt>
                <c:pt idx="156">
                  <c:v>1.79794881E-2</c:v>
                </c:pt>
                <c:pt idx="157">
                  <c:v>1.8389748099999999E-2</c:v>
                </c:pt>
                <c:pt idx="158">
                  <c:v>1.8751508099999998E-2</c:v>
                </c:pt>
                <c:pt idx="159">
                  <c:v>1.9056348099999999E-2</c:v>
                </c:pt>
                <c:pt idx="160">
                  <c:v>1.93093981E-2</c:v>
                </c:pt>
                <c:pt idx="161">
                  <c:v>1.93093981E-2</c:v>
                </c:pt>
                <c:pt idx="162">
                  <c:v>1.93093981E-2</c:v>
                </c:pt>
                <c:pt idx="163">
                  <c:v>1.93093981E-2</c:v>
                </c:pt>
                <c:pt idx="164">
                  <c:v>1.93093981E-2</c:v>
                </c:pt>
                <c:pt idx="165">
                  <c:v>1.93093981E-2</c:v>
                </c:pt>
                <c:pt idx="166">
                  <c:v>1.93093981E-2</c:v>
                </c:pt>
                <c:pt idx="167">
                  <c:v>1.93093981E-2</c:v>
                </c:pt>
                <c:pt idx="168">
                  <c:v>1.93093981E-2</c:v>
                </c:pt>
                <c:pt idx="169">
                  <c:v>1.9739828099999999E-2</c:v>
                </c:pt>
                <c:pt idx="170">
                  <c:v>2.0500988099999999E-2</c:v>
                </c:pt>
                <c:pt idx="171">
                  <c:v>2.1041548099999998E-2</c:v>
                </c:pt>
                <c:pt idx="172">
                  <c:v>2.2083448099999996E-2</c:v>
                </c:pt>
                <c:pt idx="173">
                  <c:v>2.3160448099999998E-2</c:v>
                </c:pt>
                <c:pt idx="174">
                  <c:v>2.3653138099999999E-2</c:v>
                </c:pt>
                <c:pt idx="175">
                  <c:v>2.4439408099999997E-2</c:v>
                </c:pt>
                <c:pt idx="176">
                  <c:v>2.4985148099999997E-2</c:v>
                </c:pt>
                <c:pt idx="177">
                  <c:v>2.5383208099999995E-2</c:v>
                </c:pt>
                <c:pt idx="178">
                  <c:v>2.5729358099999995E-2</c:v>
                </c:pt>
                <c:pt idx="179">
                  <c:v>2.6042678099999994E-2</c:v>
                </c:pt>
                <c:pt idx="180">
                  <c:v>2.6353418099999994E-2</c:v>
                </c:pt>
                <c:pt idx="181">
                  <c:v>2.6666888099999994E-2</c:v>
                </c:pt>
                <c:pt idx="182">
                  <c:v>2.6992308099999994E-2</c:v>
                </c:pt>
                <c:pt idx="183">
                  <c:v>2.7337298099999994E-2</c:v>
                </c:pt>
                <c:pt idx="184">
                  <c:v>2.7635948099999995E-2</c:v>
                </c:pt>
                <c:pt idx="185">
                  <c:v>2.7931378099999994E-2</c:v>
                </c:pt>
                <c:pt idx="186">
                  <c:v>2.8207718099999994E-2</c:v>
                </c:pt>
                <c:pt idx="187">
                  <c:v>2.8460818099999993E-2</c:v>
                </c:pt>
                <c:pt idx="188">
                  <c:v>2.8708668099999994E-2</c:v>
                </c:pt>
                <c:pt idx="189">
                  <c:v>2.8946858099999993E-2</c:v>
                </c:pt>
                <c:pt idx="190">
                  <c:v>2.9190968099999992E-2</c:v>
                </c:pt>
                <c:pt idx="191">
                  <c:v>2.9448058099999994E-2</c:v>
                </c:pt>
                <c:pt idx="192">
                  <c:v>2.9736018099999994E-2</c:v>
                </c:pt>
                <c:pt idx="193">
                  <c:v>2.9888978099999994E-2</c:v>
                </c:pt>
                <c:pt idx="194">
                  <c:v>3.2741578099999995E-2</c:v>
                </c:pt>
                <c:pt idx="195">
                  <c:v>3.5912878099999997E-2</c:v>
                </c:pt>
                <c:pt idx="196">
                  <c:v>3.7498278099999997E-2</c:v>
                </c:pt>
                <c:pt idx="197">
                  <c:v>3.7777278099999999E-2</c:v>
                </c:pt>
                <c:pt idx="198">
                  <c:v>3.8125558099999998E-2</c:v>
                </c:pt>
                <c:pt idx="199">
                  <c:v>3.85736281E-2</c:v>
                </c:pt>
                <c:pt idx="200">
                  <c:v>3.8960368100000003E-2</c:v>
                </c:pt>
                <c:pt idx="201">
                  <c:v>3.9246538100000006E-2</c:v>
                </c:pt>
                <c:pt idx="202">
                  <c:v>3.9466498100000004E-2</c:v>
                </c:pt>
                <c:pt idx="203">
                  <c:v>3.9614518100000003E-2</c:v>
                </c:pt>
                <c:pt idx="204">
                  <c:v>3.9716488100000003E-2</c:v>
                </c:pt>
                <c:pt idx="205">
                  <c:v>3.9723069800000003E-2</c:v>
                </c:pt>
                <c:pt idx="206">
                  <c:v>3.9727902000000002E-2</c:v>
                </c:pt>
                <c:pt idx="207">
                  <c:v>3.9727902000000002E-2</c:v>
                </c:pt>
                <c:pt idx="208">
                  <c:v>3.9727902000000002E-2</c:v>
                </c:pt>
                <c:pt idx="209">
                  <c:v>3.9727902000000002E-2</c:v>
                </c:pt>
                <c:pt idx="210">
                  <c:v>3.9727902000000002E-2</c:v>
                </c:pt>
                <c:pt idx="211">
                  <c:v>3.9727902000000002E-2</c:v>
                </c:pt>
                <c:pt idx="212">
                  <c:v>3.9727902000000002E-2</c:v>
                </c:pt>
                <c:pt idx="213">
                  <c:v>3.9727902000000002E-2</c:v>
                </c:pt>
                <c:pt idx="214">
                  <c:v>3.9727902000000002E-2</c:v>
                </c:pt>
                <c:pt idx="215">
                  <c:v>3.9727902000000002E-2</c:v>
                </c:pt>
                <c:pt idx="216">
                  <c:v>3.9727902000000002E-2</c:v>
                </c:pt>
                <c:pt idx="217">
                  <c:v>3.9727902000000002E-2</c:v>
                </c:pt>
                <c:pt idx="218">
                  <c:v>3.9727902000000002E-2</c:v>
                </c:pt>
                <c:pt idx="219">
                  <c:v>3.9727902000000002E-2</c:v>
                </c:pt>
                <c:pt idx="220">
                  <c:v>3.9727902000000002E-2</c:v>
                </c:pt>
                <c:pt idx="221">
                  <c:v>3.9727902000000002E-2</c:v>
                </c:pt>
                <c:pt idx="222">
                  <c:v>3.9727902000000002E-2</c:v>
                </c:pt>
                <c:pt idx="223">
                  <c:v>3.9727902000000002E-2</c:v>
                </c:pt>
                <c:pt idx="224">
                  <c:v>3.9727902000000002E-2</c:v>
                </c:pt>
                <c:pt idx="225">
                  <c:v>3.9727902000000002E-2</c:v>
                </c:pt>
                <c:pt idx="226">
                  <c:v>3.9779383000000001E-2</c:v>
                </c:pt>
                <c:pt idx="227">
                  <c:v>4.0282533000000002E-2</c:v>
                </c:pt>
                <c:pt idx="228">
                  <c:v>4.0735783000000005E-2</c:v>
                </c:pt>
                <c:pt idx="229">
                  <c:v>4.1099133000000003E-2</c:v>
                </c:pt>
                <c:pt idx="230">
                  <c:v>4.1400003000000005E-2</c:v>
                </c:pt>
                <c:pt idx="231">
                  <c:v>4.1593863000000002E-2</c:v>
                </c:pt>
                <c:pt idx="232">
                  <c:v>4.1727383E-2</c:v>
                </c:pt>
                <c:pt idx="233">
                  <c:v>4.17340691E-2</c:v>
                </c:pt>
                <c:pt idx="234">
                  <c:v>4.17434005E-2</c:v>
                </c:pt>
                <c:pt idx="235">
                  <c:v>4.1748163300000002E-2</c:v>
                </c:pt>
                <c:pt idx="236">
                  <c:v>4.1748163300000002E-2</c:v>
                </c:pt>
                <c:pt idx="237">
                  <c:v>4.1748163300000002E-2</c:v>
                </c:pt>
                <c:pt idx="238">
                  <c:v>4.1748163300000002E-2</c:v>
                </c:pt>
                <c:pt idx="239">
                  <c:v>4.1748163300000002E-2</c:v>
                </c:pt>
                <c:pt idx="240">
                  <c:v>4.1748163300000002E-2</c:v>
                </c:pt>
                <c:pt idx="241">
                  <c:v>4.1748163300000002E-2</c:v>
                </c:pt>
                <c:pt idx="242">
                  <c:v>4.1748163300000002E-2</c:v>
                </c:pt>
                <c:pt idx="243">
                  <c:v>4.1748163300000002E-2</c:v>
                </c:pt>
                <c:pt idx="244">
                  <c:v>4.1748163300000002E-2</c:v>
                </c:pt>
                <c:pt idx="245">
                  <c:v>4.1748163300000002E-2</c:v>
                </c:pt>
                <c:pt idx="246">
                  <c:v>4.1748163300000002E-2</c:v>
                </c:pt>
                <c:pt idx="247">
                  <c:v>4.1748163300000002E-2</c:v>
                </c:pt>
                <c:pt idx="248">
                  <c:v>4.1748163300000002E-2</c:v>
                </c:pt>
                <c:pt idx="249">
                  <c:v>4.1748163300000002E-2</c:v>
                </c:pt>
                <c:pt idx="250">
                  <c:v>4.1748163300000002E-2</c:v>
                </c:pt>
                <c:pt idx="251">
                  <c:v>4.1748163300000002E-2</c:v>
                </c:pt>
                <c:pt idx="252">
                  <c:v>4.1748163300000002E-2</c:v>
                </c:pt>
                <c:pt idx="253">
                  <c:v>4.1748163300000002E-2</c:v>
                </c:pt>
                <c:pt idx="254">
                  <c:v>4.1748163300000002E-2</c:v>
                </c:pt>
                <c:pt idx="255">
                  <c:v>4.1748163300000002E-2</c:v>
                </c:pt>
                <c:pt idx="256">
                  <c:v>4.1748163300000002E-2</c:v>
                </c:pt>
                <c:pt idx="257">
                  <c:v>4.1748163300000002E-2</c:v>
                </c:pt>
                <c:pt idx="258">
                  <c:v>4.1748163300000002E-2</c:v>
                </c:pt>
                <c:pt idx="259">
                  <c:v>4.1748163300000002E-2</c:v>
                </c:pt>
                <c:pt idx="260">
                  <c:v>4.1748163300000002E-2</c:v>
                </c:pt>
                <c:pt idx="261">
                  <c:v>4.1748163300000002E-2</c:v>
                </c:pt>
                <c:pt idx="262">
                  <c:v>4.1748163300000002E-2</c:v>
                </c:pt>
                <c:pt idx="263">
                  <c:v>4.1748163300000002E-2</c:v>
                </c:pt>
                <c:pt idx="264">
                  <c:v>4.1748163300000002E-2</c:v>
                </c:pt>
                <c:pt idx="265">
                  <c:v>4.1748163300000002E-2</c:v>
                </c:pt>
                <c:pt idx="266">
                  <c:v>4.1748163300000002E-2</c:v>
                </c:pt>
                <c:pt idx="267">
                  <c:v>4.1748163300000002E-2</c:v>
                </c:pt>
                <c:pt idx="268">
                  <c:v>4.1748163300000002E-2</c:v>
                </c:pt>
                <c:pt idx="269">
                  <c:v>4.1748163300000002E-2</c:v>
                </c:pt>
                <c:pt idx="270">
                  <c:v>4.1748163300000002E-2</c:v>
                </c:pt>
                <c:pt idx="271">
                  <c:v>4.1749426300000003E-2</c:v>
                </c:pt>
                <c:pt idx="272">
                  <c:v>4.2019266300000004E-2</c:v>
                </c:pt>
                <c:pt idx="273">
                  <c:v>4.2349266300000001E-2</c:v>
                </c:pt>
                <c:pt idx="274">
                  <c:v>4.26169463E-2</c:v>
                </c:pt>
                <c:pt idx="275">
                  <c:v>4.2792416299999997E-2</c:v>
                </c:pt>
                <c:pt idx="276">
                  <c:v>4.2912046299999999E-2</c:v>
                </c:pt>
                <c:pt idx="277">
                  <c:v>4.2919528300000002E-2</c:v>
                </c:pt>
                <c:pt idx="278">
                  <c:v>4.2926252300000002E-2</c:v>
                </c:pt>
                <c:pt idx="279">
                  <c:v>4.2926252300000002E-2</c:v>
                </c:pt>
                <c:pt idx="280">
                  <c:v>4.2926252300000002E-2</c:v>
                </c:pt>
                <c:pt idx="281">
                  <c:v>4.2926252300000002E-2</c:v>
                </c:pt>
                <c:pt idx="282">
                  <c:v>4.2926252300000002E-2</c:v>
                </c:pt>
                <c:pt idx="283">
                  <c:v>4.2926252300000002E-2</c:v>
                </c:pt>
                <c:pt idx="284">
                  <c:v>4.2926252300000002E-2</c:v>
                </c:pt>
                <c:pt idx="285">
                  <c:v>4.2926252300000002E-2</c:v>
                </c:pt>
                <c:pt idx="286">
                  <c:v>4.2926252300000002E-2</c:v>
                </c:pt>
                <c:pt idx="287">
                  <c:v>4.2926252300000002E-2</c:v>
                </c:pt>
                <c:pt idx="288">
                  <c:v>4.2926252300000002E-2</c:v>
                </c:pt>
                <c:pt idx="289">
                  <c:v>4.2926252300000002E-2</c:v>
                </c:pt>
                <c:pt idx="290">
                  <c:v>4.2926252300000002E-2</c:v>
                </c:pt>
                <c:pt idx="291">
                  <c:v>4.2926636570000003E-2</c:v>
                </c:pt>
                <c:pt idx="292">
                  <c:v>4.3202606570000003E-2</c:v>
                </c:pt>
                <c:pt idx="293">
                  <c:v>4.368473657E-2</c:v>
                </c:pt>
                <c:pt idx="294">
                  <c:v>4.3895766570000001E-2</c:v>
                </c:pt>
                <c:pt idx="295">
                  <c:v>4.4194966570000001E-2</c:v>
                </c:pt>
                <c:pt idx="296">
                  <c:v>4.4471446570000003E-2</c:v>
                </c:pt>
                <c:pt idx="297">
                  <c:v>4.4694446570000004E-2</c:v>
                </c:pt>
                <c:pt idx="298">
                  <c:v>4.4862826570000007E-2</c:v>
                </c:pt>
                <c:pt idx="299">
                  <c:v>4.4961069570000005E-2</c:v>
                </c:pt>
                <c:pt idx="300">
                  <c:v>4.4966637970000008E-2</c:v>
                </c:pt>
                <c:pt idx="301">
                  <c:v>4.4970827770000006E-2</c:v>
                </c:pt>
                <c:pt idx="302">
                  <c:v>4.4970827770000006E-2</c:v>
                </c:pt>
                <c:pt idx="303">
                  <c:v>4.4970827770000006E-2</c:v>
                </c:pt>
                <c:pt idx="304">
                  <c:v>4.4970827770000006E-2</c:v>
                </c:pt>
                <c:pt idx="305">
                  <c:v>4.4970827770000006E-2</c:v>
                </c:pt>
                <c:pt idx="306">
                  <c:v>4.4970827770000006E-2</c:v>
                </c:pt>
                <c:pt idx="307">
                  <c:v>4.4970827770000006E-2</c:v>
                </c:pt>
                <c:pt idx="308">
                  <c:v>4.4970827770000006E-2</c:v>
                </c:pt>
                <c:pt idx="309">
                  <c:v>4.4970827770000006E-2</c:v>
                </c:pt>
                <c:pt idx="310">
                  <c:v>4.4970827770000006E-2</c:v>
                </c:pt>
                <c:pt idx="311">
                  <c:v>4.5016034770000005E-2</c:v>
                </c:pt>
                <c:pt idx="312">
                  <c:v>4.5661774770000003E-2</c:v>
                </c:pt>
                <c:pt idx="313">
                  <c:v>4.6504054770000004E-2</c:v>
                </c:pt>
                <c:pt idx="314">
                  <c:v>4.7409664770000005E-2</c:v>
                </c:pt>
                <c:pt idx="315">
                  <c:v>4.8185774770000009E-2</c:v>
                </c:pt>
                <c:pt idx="316">
                  <c:v>4.8831994770000012E-2</c:v>
                </c:pt>
                <c:pt idx="317">
                  <c:v>4.9375624770000015E-2</c:v>
                </c:pt>
                <c:pt idx="318">
                  <c:v>4.9887784770000013E-2</c:v>
                </c:pt>
                <c:pt idx="319">
                  <c:v>5.036486477000001E-2</c:v>
                </c:pt>
                <c:pt idx="320">
                  <c:v>5.0969804770000009E-2</c:v>
                </c:pt>
                <c:pt idx="321">
                  <c:v>5.2588904770000007E-2</c:v>
                </c:pt>
                <c:pt idx="322">
                  <c:v>5.4457504770000005E-2</c:v>
                </c:pt>
                <c:pt idx="323">
                  <c:v>5.5196504770000002E-2</c:v>
                </c:pt>
                <c:pt idx="324">
                  <c:v>5.574793477E-2</c:v>
                </c:pt>
                <c:pt idx="325">
                  <c:v>5.6308534770000002E-2</c:v>
                </c:pt>
                <c:pt idx="326">
                  <c:v>5.6850574770000002E-2</c:v>
                </c:pt>
                <c:pt idx="327">
                  <c:v>5.735710477E-2</c:v>
                </c:pt>
                <c:pt idx="328">
                  <c:v>5.7852654769999998E-2</c:v>
                </c:pt>
                <c:pt idx="329">
                  <c:v>5.8350454769999997E-2</c:v>
                </c:pt>
                <c:pt idx="330">
                  <c:v>5.8867774769999999E-2</c:v>
                </c:pt>
                <c:pt idx="331">
                  <c:v>5.9346304769999997E-2</c:v>
                </c:pt>
                <c:pt idx="332">
                  <c:v>5.9794944769999997E-2</c:v>
                </c:pt>
                <c:pt idx="333">
                  <c:v>6.023084477E-2</c:v>
                </c:pt>
                <c:pt idx="334">
                  <c:v>6.0632204770000003E-2</c:v>
                </c:pt>
                <c:pt idx="335">
                  <c:v>6.1017574770000006E-2</c:v>
                </c:pt>
                <c:pt idx="336">
                  <c:v>6.1435074770000007E-2</c:v>
                </c:pt>
                <c:pt idx="337">
                  <c:v>6.1890194770000011E-2</c:v>
                </c:pt>
                <c:pt idx="338">
                  <c:v>6.2344354770000013E-2</c:v>
                </c:pt>
                <c:pt idx="339">
                  <c:v>6.2773694770000013E-2</c:v>
                </c:pt>
                <c:pt idx="340">
                  <c:v>6.3359144770000014E-2</c:v>
                </c:pt>
                <c:pt idx="341">
                  <c:v>6.3835664770000008E-2</c:v>
                </c:pt>
                <c:pt idx="342">
                  <c:v>6.4033264770000015E-2</c:v>
                </c:pt>
                <c:pt idx="343">
                  <c:v>6.5458064770000018E-2</c:v>
                </c:pt>
                <c:pt idx="344">
                  <c:v>6.6798364770000021E-2</c:v>
                </c:pt>
                <c:pt idx="345">
                  <c:v>6.7901764770000025E-2</c:v>
                </c:pt>
                <c:pt idx="346">
                  <c:v>6.8701974770000021E-2</c:v>
                </c:pt>
                <c:pt idx="347">
                  <c:v>6.9506014770000027E-2</c:v>
                </c:pt>
                <c:pt idx="348">
                  <c:v>7.0068964770000033E-2</c:v>
                </c:pt>
                <c:pt idx="349">
                  <c:v>7.0544894770000033E-2</c:v>
                </c:pt>
                <c:pt idx="350">
                  <c:v>7.0877444770000034E-2</c:v>
                </c:pt>
                <c:pt idx="351">
                  <c:v>7.115906477000003E-2</c:v>
                </c:pt>
                <c:pt idx="352">
                  <c:v>7.1430014770000036E-2</c:v>
                </c:pt>
                <c:pt idx="353">
                  <c:v>7.171536477000004E-2</c:v>
                </c:pt>
                <c:pt idx="354">
                  <c:v>7.2015404770000041E-2</c:v>
                </c:pt>
                <c:pt idx="355">
                  <c:v>7.2305414770000034E-2</c:v>
                </c:pt>
                <c:pt idx="356">
                  <c:v>7.2585044770000037E-2</c:v>
                </c:pt>
                <c:pt idx="357">
                  <c:v>7.2848764770000032E-2</c:v>
                </c:pt>
                <c:pt idx="358">
                  <c:v>7.3111914770000036E-2</c:v>
                </c:pt>
                <c:pt idx="359">
                  <c:v>7.3362474770000033E-2</c:v>
                </c:pt>
                <c:pt idx="360">
                  <c:v>7.3671044770000027E-2</c:v>
                </c:pt>
                <c:pt idx="361">
                  <c:v>7.6103344770000025E-2</c:v>
                </c:pt>
                <c:pt idx="362">
                  <c:v>8.034674477000002E-2</c:v>
                </c:pt>
                <c:pt idx="363">
                  <c:v>8.3255544770000023E-2</c:v>
                </c:pt>
                <c:pt idx="364">
                  <c:v>8.5473844770000029E-2</c:v>
                </c:pt>
                <c:pt idx="365">
                  <c:v>8.7448444770000022E-2</c:v>
                </c:pt>
                <c:pt idx="366">
                  <c:v>8.8800944770000029E-2</c:v>
                </c:pt>
                <c:pt idx="367">
                  <c:v>8.9860144770000025E-2</c:v>
                </c:pt>
                <c:pt idx="368">
                  <c:v>9.0583904770000029E-2</c:v>
                </c:pt>
                <c:pt idx="369">
                  <c:v>9.118335477000003E-2</c:v>
                </c:pt>
                <c:pt idx="370">
                  <c:v>9.1673074770000029E-2</c:v>
                </c:pt>
                <c:pt idx="371">
                  <c:v>9.2097184770000035E-2</c:v>
                </c:pt>
                <c:pt idx="372">
                  <c:v>9.2475044770000028E-2</c:v>
                </c:pt>
                <c:pt idx="373">
                  <c:v>9.284044477000003E-2</c:v>
                </c:pt>
                <c:pt idx="374">
                  <c:v>9.3202564770000024E-2</c:v>
                </c:pt>
                <c:pt idx="375">
                  <c:v>9.3617584770000026E-2</c:v>
                </c:pt>
                <c:pt idx="376">
                  <c:v>9.4103894770000029E-2</c:v>
                </c:pt>
                <c:pt idx="377">
                  <c:v>9.4808254770000031E-2</c:v>
                </c:pt>
                <c:pt idx="378">
                  <c:v>0.10429575477000003</c:v>
                </c:pt>
                <c:pt idx="379">
                  <c:v>0.11035075477000003</c:v>
                </c:pt>
                <c:pt idx="380">
                  <c:v>0.11451155477000004</c:v>
                </c:pt>
                <c:pt idx="381">
                  <c:v>0.11813985477000004</c:v>
                </c:pt>
                <c:pt idx="382">
                  <c:v>0.12107355477000004</c:v>
                </c:pt>
                <c:pt idx="383">
                  <c:v>0.12268645477000004</c:v>
                </c:pt>
                <c:pt idx="384">
                  <c:v>0.12399705477000003</c:v>
                </c:pt>
                <c:pt idx="385">
                  <c:v>0.12510595477000003</c:v>
                </c:pt>
                <c:pt idx="386">
                  <c:v>0.12584115477000002</c:v>
                </c:pt>
                <c:pt idx="387">
                  <c:v>0.12640815477000003</c:v>
                </c:pt>
                <c:pt idx="388">
                  <c:v>0.12689593477000002</c:v>
                </c:pt>
                <c:pt idx="389">
                  <c:v>0.12729164477000002</c:v>
                </c:pt>
                <c:pt idx="390">
                  <c:v>0.12760893477000002</c:v>
                </c:pt>
                <c:pt idx="391">
                  <c:v>0.12789454477000001</c:v>
                </c:pt>
                <c:pt idx="392">
                  <c:v>0.12815276477000001</c:v>
                </c:pt>
                <c:pt idx="393">
                  <c:v>0.12836174477000001</c:v>
                </c:pt>
                <c:pt idx="394">
                  <c:v>0.12836174477000001</c:v>
                </c:pt>
                <c:pt idx="395">
                  <c:v>0.12836174477000001</c:v>
                </c:pt>
                <c:pt idx="396">
                  <c:v>0.12836174477000001</c:v>
                </c:pt>
                <c:pt idx="397">
                  <c:v>0.12836174477000001</c:v>
                </c:pt>
                <c:pt idx="398">
                  <c:v>0.12836174477000001</c:v>
                </c:pt>
                <c:pt idx="399">
                  <c:v>0.12836174477000001</c:v>
                </c:pt>
                <c:pt idx="400">
                  <c:v>0.12836174477000001</c:v>
                </c:pt>
                <c:pt idx="401">
                  <c:v>0.12836174477000001</c:v>
                </c:pt>
                <c:pt idx="402">
                  <c:v>0.12836174477000001</c:v>
                </c:pt>
                <c:pt idx="403">
                  <c:v>0.12858334477</c:v>
                </c:pt>
                <c:pt idx="404">
                  <c:v>0.13636594477</c:v>
                </c:pt>
                <c:pt idx="405">
                  <c:v>0.14643194476999999</c:v>
                </c:pt>
                <c:pt idx="406">
                  <c:v>0.15313504476999998</c:v>
                </c:pt>
                <c:pt idx="407">
                  <c:v>0.15715764476999997</c:v>
                </c:pt>
                <c:pt idx="408">
                  <c:v>0.16012834476999996</c:v>
                </c:pt>
                <c:pt idx="409">
                  <c:v>0.16201784476999995</c:v>
                </c:pt>
                <c:pt idx="410">
                  <c:v>0.16338934476999994</c:v>
                </c:pt>
                <c:pt idx="411">
                  <c:v>0.16420856476999995</c:v>
                </c:pt>
                <c:pt idx="412">
                  <c:v>0.16499925476999996</c:v>
                </c:pt>
                <c:pt idx="413">
                  <c:v>0.16567535476999998</c:v>
                </c:pt>
                <c:pt idx="414">
                  <c:v>0.16620048476999999</c:v>
                </c:pt>
                <c:pt idx="415">
                  <c:v>0.16663446476999999</c:v>
                </c:pt>
                <c:pt idx="416">
                  <c:v>0.16699796476999998</c:v>
                </c:pt>
                <c:pt idx="417">
                  <c:v>0.16729493476999999</c:v>
                </c:pt>
                <c:pt idx="418">
                  <c:v>0.16756428476999999</c:v>
                </c:pt>
                <c:pt idx="419">
                  <c:v>0.16783876476999998</c:v>
                </c:pt>
                <c:pt idx="420">
                  <c:v>0.16811967476999998</c:v>
                </c:pt>
                <c:pt idx="421">
                  <c:v>0.16840661476999999</c:v>
                </c:pt>
                <c:pt idx="422">
                  <c:v>0.16871768476999999</c:v>
                </c:pt>
                <c:pt idx="423">
                  <c:v>0.16907430476999999</c:v>
                </c:pt>
                <c:pt idx="424">
                  <c:v>0.16944516476999999</c:v>
                </c:pt>
                <c:pt idx="425">
                  <c:v>0.16985097477</c:v>
                </c:pt>
                <c:pt idx="426">
                  <c:v>0.17035142477000001</c:v>
                </c:pt>
                <c:pt idx="427">
                  <c:v>0.17380452477</c:v>
                </c:pt>
                <c:pt idx="428">
                  <c:v>0.18466952476999998</c:v>
                </c:pt>
                <c:pt idx="429">
                  <c:v>0.19092842476999999</c:v>
                </c:pt>
                <c:pt idx="430">
                  <c:v>0.19484472477000001</c:v>
                </c:pt>
                <c:pt idx="431">
                  <c:v>0.19720402477000001</c:v>
                </c:pt>
                <c:pt idx="432">
                  <c:v>0.19862052477</c:v>
                </c:pt>
                <c:pt idx="433">
                  <c:v>0.19984622477</c:v>
                </c:pt>
                <c:pt idx="434">
                  <c:v>0.20093242477000001</c:v>
                </c:pt>
                <c:pt idx="435">
                  <c:v>0.20161587477000001</c:v>
                </c:pt>
                <c:pt idx="436">
                  <c:v>0.20225916477</c:v>
                </c:pt>
                <c:pt idx="437">
                  <c:v>0.20280048477000001</c:v>
                </c:pt>
                <c:pt idx="438">
                  <c:v>0.20323879477000001</c:v>
                </c:pt>
                <c:pt idx="439">
                  <c:v>0.20359703477000002</c:v>
                </c:pt>
                <c:pt idx="440">
                  <c:v>0.20391862477000003</c:v>
                </c:pt>
                <c:pt idx="441">
                  <c:v>0.20421767477000002</c:v>
                </c:pt>
                <c:pt idx="442">
                  <c:v>0.20448310477000003</c:v>
                </c:pt>
                <c:pt idx="443">
                  <c:v>0.20472681477000004</c:v>
                </c:pt>
                <c:pt idx="444">
                  <c:v>0.20495435477000004</c:v>
                </c:pt>
                <c:pt idx="445">
                  <c:v>0.20515602477000003</c:v>
                </c:pt>
                <c:pt idx="446">
                  <c:v>0.20535881477000004</c:v>
                </c:pt>
                <c:pt idx="447">
                  <c:v>0.20556605477000003</c:v>
                </c:pt>
                <c:pt idx="448">
                  <c:v>0.20580124477000003</c:v>
                </c:pt>
                <c:pt idx="449">
                  <c:v>0.20607081477000003</c:v>
                </c:pt>
                <c:pt idx="450">
                  <c:v>0.20634133477000002</c:v>
                </c:pt>
                <c:pt idx="451">
                  <c:v>0.20660167477000002</c:v>
                </c:pt>
                <c:pt idx="452">
                  <c:v>0.20686651477000001</c:v>
                </c:pt>
                <c:pt idx="453">
                  <c:v>0.20714979477000001</c:v>
                </c:pt>
                <c:pt idx="454">
                  <c:v>0.20747188477</c:v>
                </c:pt>
                <c:pt idx="455">
                  <c:v>0.20810446477</c:v>
                </c:pt>
                <c:pt idx="456">
                  <c:v>0.21255406477</c:v>
                </c:pt>
                <c:pt idx="457">
                  <c:v>0.21706156476999999</c:v>
                </c:pt>
                <c:pt idx="458">
                  <c:v>0.22063526477000001</c:v>
                </c:pt>
                <c:pt idx="459">
                  <c:v>0.22317036477000002</c:v>
                </c:pt>
                <c:pt idx="460">
                  <c:v>0.22488596477000003</c:v>
                </c:pt>
                <c:pt idx="461">
                  <c:v>0.22588726477000004</c:v>
                </c:pt>
                <c:pt idx="462">
                  <c:v>0.22693936477000004</c:v>
                </c:pt>
                <c:pt idx="463">
                  <c:v>0.22774600477000004</c:v>
                </c:pt>
                <c:pt idx="464">
                  <c:v>0.22841196477000003</c:v>
                </c:pt>
                <c:pt idx="465">
                  <c:v>0.22898754477000002</c:v>
                </c:pt>
                <c:pt idx="466">
                  <c:v>0.22949716477000001</c:v>
                </c:pt>
                <c:pt idx="467">
                  <c:v>0.22996490477000001</c:v>
                </c:pt>
                <c:pt idx="468">
                  <c:v>0.23043337477</c:v>
                </c:pt>
                <c:pt idx="469">
                  <c:v>0.23086844477000001</c:v>
                </c:pt>
                <c:pt idx="470">
                  <c:v>0.23127009477000002</c:v>
                </c:pt>
                <c:pt idx="471">
                  <c:v>0.23164444477000001</c:v>
                </c:pt>
                <c:pt idx="472">
                  <c:v>0.23199698477000003</c:v>
                </c:pt>
                <c:pt idx="473">
                  <c:v>0.23233054477000004</c:v>
                </c:pt>
                <c:pt idx="474">
                  <c:v>0.23264866477000004</c:v>
                </c:pt>
                <c:pt idx="475">
                  <c:v>0.23297271477000003</c:v>
                </c:pt>
                <c:pt idx="476">
                  <c:v>0.23330798477000003</c:v>
                </c:pt>
                <c:pt idx="477">
                  <c:v>0.23363385477000004</c:v>
                </c:pt>
                <c:pt idx="478">
                  <c:v>0.23396505477000004</c:v>
                </c:pt>
                <c:pt idx="479">
                  <c:v>0.23433177477000003</c:v>
                </c:pt>
                <c:pt idx="480">
                  <c:v>0.23484154477000002</c:v>
                </c:pt>
                <c:pt idx="481">
                  <c:v>0.23545081477000002</c:v>
                </c:pt>
                <c:pt idx="482">
                  <c:v>0.23746611477000001</c:v>
                </c:pt>
                <c:pt idx="483">
                  <c:v>0.24038151477000003</c:v>
                </c:pt>
                <c:pt idx="484">
                  <c:v>0.24142431477000004</c:v>
                </c:pt>
                <c:pt idx="485">
                  <c:v>0.24193897477000004</c:v>
                </c:pt>
                <c:pt idx="486">
                  <c:v>0.24242874477000004</c:v>
                </c:pt>
                <c:pt idx="487">
                  <c:v>0.24287624477000003</c:v>
                </c:pt>
                <c:pt idx="488">
                  <c:v>0.24329071477000003</c:v>
                </c:pt>
                <c:pt idx="489">
                  <c:v>0.24369458477000003</c:v>
                </c:pt>
                <c:pt idx="490">
                  <c:v>0.24409969477000001</c:v>
                </c:pt>
                <c:pt idx="491">
                  <c:v>0.24447636477000001</c:v>
                </c:pt>
                <c:pt idx="492">
                  <c:v>0.24483825477000001</c:v>
                </c:pt>
                <c:pt idx="493">
                  <c:v>0.24518545477000001</c:v>
                </c:pt>
                <c:pt idx="494">
                  <c:v>0.24549939477000002</c:v>
                </c:pt>
                <c:pt idx="495">
                  <c:v>0.24580343477000002</c:v>
                </c:pt>
                <c:pt idx="496">
                  <c:v>0.24618062477000002</c:v>
                </c:pt>
                <c:pt idx="497">
                  <c:v>0.24676692477000003</c:v>
                </c:pt>
                <c:pt idx="498">
                  <c:v>0.24891692477000005</c:v>
                </c:pt>
                <c:pt idx="499">
                  <c:v>0.25026862477000006</c:v>
                </c:pt>
                <c:pt idx="500">
                  <c:v>0.25088714477000007</c:v>
                </c:pt>
                <c:pt idx="501">
                  <c:v>0.25127912477000008</c:v>
                </c:pt>
                <c:pt idx="502">
                  <c:v>0.25162718477000007</c:v>
                </c:pt>
                <c:pt idx="503">
                  <c:v>0.25193870477000008</c:v>
                </c:pt>
                <c:pt idx="504">
                  <c:v>0.25222817477000009</c:v>
                </c:pt>
                <c:pt idx="505">
                  <c:v>0.25250032477000012</c:v>
                </c:pt>
                <c:pt idx="506">
                  <c:v>0.2527648547700001</c:v>
                </c:pt>
                <c:pt idx="507">
                  <c:v>0.25299911477000009</c:v>
                </c:pt>
                <c:pt idx="508">
                  <c:v>0.25319827477000006</c:v>
                </c:pt>
                <c:pt idx="509">
                  <c:v>0.25337513477000007</c:v>
                </c:pt>
                <c:pt idx="510">
                  <c:v>0.25337513477000007</c:v>
                </c:pt>
                <c:pt idx="511">
                  <c:v>0.25337513477000007</c:v>
                </c:pt>
                <c:pt idx="512">
                  <c:v>0.25337513477000007</c:v>
                </c:pt>
                <c:pt idx="513">
                  <c:v>0.25337513477000007</c:v>
                </c:pt>
                <c:pt idx="514">
                  <c:v>0.25337513477000007</c:v>
                </c:pt>
                <c:pt idx="515">
                  <c:v>0.25337513477000007</c:v>
                </c:pt>
                <c:pt idx="516">
                  <c:v>0.25337513477000007</c:v>
                </c:pt>
                <c:pt idx="517">
                  <c:v>0.25337513477000007</c:v>
                </c:pt>
                <c:pt idx="518">
                  <c:v>0.25337513477000007</c:v>
                </c:pt>
                <c:pt idx="519">
                  <c:v>0.25337513477000007</c:v>
                </c:pt>
                <c:pt idx="520">
                  <c:v>0.25406337477000007</c:v>
                </c:pt>
                <c:pt idx="521">
                  <c:v>0.25453214477000008</c:v>
                </c:pt>
                <c:pt idx="522">
                  <c:v>0.25493939477000011</c:v>
                </c:pt>
                <c:pt idx="523">
                  <c:v>0.25522743477000009</c:v>
                </c:pt>
                <c:pt idx="524">
                  <c:v>0.25540084477000008</c:v>
                </c:pt>
                <c:pt idx="525">
                  <c:v>0.25551125477000008</c:v>
                </c:pt>
                <c:pt idx="526">
                  <c:v>0.25551890047000009</c:v>
                </c:pt>
                <c:pt idx="527">
                  <c:v>0.25552494787000007</c:v>
                </c:pt>
                <c:pt idx="528">
                  <c:v>0.25552494787000007</c:v>
                </c:pt>
                <c:pt idx="529">
                  <c:v>0.25552494787000007</c:v>
                </c:pt>
                <c:pt idx="530">
                  <c:v>0.25552494787000007</c:v>
                </c:pt>
                <c:pt idx="531">
                  <c:v>0.25552494787000007</c:v>
                </c:pt>
                <c:pt idx="532">
                  <c:v>0.25552494787000007</c:v>
                </c:pt>
                <c:pt idx="533">
                  <c:v>0.25552494787000007</c:v>
                </c:pt>
                <c:pt idx="534">
                  <c:v>0.25552494787000007</c:v>
                </c:pt>
                <c:pt idx="535">
                  <c:v>0.25552494787000007</c:v>
                </c:pt>
                <c:pt idx="536">
                  <c:v>0.25552494787000007</c:v>
                </c:pt>
                <c:pt idx="537">
                  <c:v>0.25552494787000007</c:v>
                </c:pt>
                <c:pt idx="538">
                  <c:v>0.25552494787000007</c:v>
                </c:pt>
                <c:pt idx="539">
                  <c:v>0.25552494787000007</c:v>
                </c:pt>
                <c:pt idx="540">
                  <c:v>0.25552494787000007</c:v>
                </c:pt>
                <c:pt idx="541">
                  <c:v>0.25552494787000007</c:v>
                </c:pt>
                <c:pt idx="542">
                  <c:v>0.25552494787000007</c:v>
                </c:pt>
                <c:pt idx="543">
                  <c:v>0.25552506445000006</c:v>
                </c:pt>
                <c:pt idx="544">
                  <c:v>0.25557597245000008</c:v>
                </c:pt>
                <c:pt idx="545">
                  <c:v>0.25586481245000009</c:v>
                </c:pt>
                <c:pt idx="546">
                  <c:v>0.25618662245000007</c:v>
                </c:pt>
                <c:pt idx="547">
                  <c:v>0.25647699245000005</c:v>
                </c:pt>
                <c:pt idx="548">
                  <c:v>0.25668317245000005</c:v>
                </c:pt>
                <c:pt idx="549">
                  <c:v>0.25683369245000004</c:v>
                </c:pt>
                <c:pt idx="550">
                  <c:v>0.25694172245000002</c:v>
                </c:pt>
                <c:pt idx="551">
                  <c:v>0.25694923925000002</c:v>
                </c:pt>
                <c:pt idx="552">
                  <c:v>0.25694923925000002</c:v>
                </c:pt>
                <c:pt idx="553">
                  <c:v>0.25694923925000002</c:v>
                </c:pt>
                <c:pt idx="554">
                  <c:v>0.25694923925000002</c:v>
                </c:pt>
                <c:pt idx="555">
                  <c:v>0.25694923925000002</c:v>
                </c:pt>
                <c:pt idx="556">
                  <c:v>0.25694923925000002</c:v>
                </c:pt>
                <c:pt idx="557">
                  <c:v>0.25694923925000002</c:v>
                </c:pt>
                <c:pt idx="558">
                  <c:v>0.25694923925000002</c:v>
                </c:pt>
                <c:pt idx="559">
                  <c:v>0.25694923925000002</c:v>
                </c:pt>
                <c:pt idx="560">
                  <c:v>0.25694923925000002</c:v>
                </c:pt>
                <c:pt idx="561">
                  <c:v>0.25700952025000001</c:v>
                </c:pt>
                <c:pt idx="562">
                  <c:v>0.25750034025000001</c:v>
                </c:pt>
                <c:pt idx="563">
                  <c:v>0.25787778025000002</c:v>
                </c:pt>
                <c:pt idx="564">
                  <c:v>0.25816337025000002</c:v>
                </c:pt>
                <c:pt idx="565">
                  <c:v>0.25834952025000002</c:v>
                </c:pt>
                <c:pt idx="566">
                  <c:v>0.25847415025000003</c:v>
                </c:pt>
                <c:pt idx="567">
                  <c:v>0.25860915025000003</c:v>
                </c:pt>
                <c:pt idx="568">
                  <c:v>0.25877677025000001</c:v>
                </c:pt>
                <c:pt idx="569">
                  <c:v>0.25897369025</c:v>
                </c:pt>
                <c:pt idx="570">
                  <c:v>0.26146189025</c:v>
                </c:pt>
                <c:pt idx="571">
                  <c:v>0.26349899025000001</c:v>
                </c:pt>
                <c:pt idx="572">
                  <c:v>0.26456039025</c:v>
                </c:pt>
                <c:pt idx="573">
                  <c:v>0.26540132025000002</c:v>
                </c:pt>
                <c:pt idx="574">
                  <c:v>0.26608305025000001</c:v>
                </c:pt>
                <c:pt idx="575">
                  <c:v>0.26668127024999999</c:v>
                </c:pt>
                <c:pt idx="576">
                  <c:v>0.26731597024999998</c:v>
                </c:pt>
                <c:pt idx="577">
                  <c:v>0.26791931024999999</c:v>
                </c:pt>
                <c:pt idx="578">
                  <c:v>0.26846667024999998</c:v>
                </c:pt>
                <c:pt idx="579">
                  <c:v>0.26897448024999998</c:v>
                </c:pt>
                <c:pt idx="580">
                  <c:v>0.26947386024999997</c:v>
                </c:pt>
                <c:pt idx="581">
                  <c:v>0.26991850024999997</c:v>
                </c:pt>
                <c:pt idx="582">
                  <c:v>0.27033158024999998</c:v>
                </c:pt>
                <c:pt idx="583">
                  <c:v>0.27075687025</c:v>
                </c:pt>
                <c:pt idx="584">
                  <c:v>0.27121558024999998</c:v>
                </c:pt>
                <c:pt idx="585">
                  <c:v>0.27182066024999996</c:v>
                </c:pt>
                <c:pt idx="586">
                  <c:v>0.27274883024999996</c:v>
                </c:pt>
                <c:pt idx="587">
                  <c:v>0.27436403024999995</c:v>
                </c:pt>
                <c:pt idx="588">
                  <c:v>0.27722883024999995</c:v>
                </c:pt>
                <c:pt idx="589">
                  <c:v>0.27950273024999994</c:v>
                </c:pt>
                <c:pt idx="590">
                  <c:v>0.28146733024999993</c:v>
                </c:pt>
                <c:pt idx="591">
                  <c:v>0.28318373024999993</c:v>
                </c:pt>
                <c:pt idx="592">
                  <c:v>0.28462443024999995</c:v>
                </c:pt>
                <c:pt idx="593">
                  <c:v>0.28580043024999996</c:v>
                </c:pt>
                <c:pt idx="594">
                  <c:v>0.28673680024999998</c:v>
                </c:pt>
                <c:pt idx="595">
                  <c:v>0.28743034024999997</c:v>
                </c:pt>
                <c:pt idx="596">
                  <c:v>0.28797072024999998</c:v>
                </c:pt>
                <c:pt idx="597">
                  <c:v>0.28840667025</c:v>
                </c:pt>
                <c:pt idx="598">
                  <c:v>0.28881795025000001</c:v>
                </c:pt>
                <c:pt idx="599">
                  <c:v>0.28917646024999999</c:v>
                </c:pt>
                <c:pt idx="600">
                  <c:v>0.28950793024999999</c:v>
                </c:pt>
                <c:pt idx="601">
                  <c:v>0.28984226024999998</c:v>
                </c:pt>
                <c:pt idx="602">
                  <c:v>0.29014108024999996</c:v>
                </c:pt>
                <c:pt idx="603">
                  <c:v>0.29041053024999997</c:v>
                </c:pt>
                <c:pt idx="604">
                  <c:v>0.29066960024999994</c:v>
                </c:pt>
                <c:pt idx="605">
                  <c:v>0.29091420024999992</c:v>
                </c:pt>
                <c:pt idx="606">
                  <c:v>0.29114696024999992</c:v>
                </c:pt>
                <c:pt idx="607">
                  <c:v>0.29136862024999993</c:v>
                </c:pt>
                <c:pt idx="608">
                  <c:v>0.29158960024999991</c:v>
                </c:pt>
                <c:pt idx="609">
                  <c:v>0.29182832024999994</c:v>
                </c:pt>
                <c:pt idx="610">
                  <c:v>0.29207517024999996</c:v>
                </c:pt>
                <c:pt idx="611">
                  <c:v>0.29231799024999994</c:v>
                </c:pt>
                <c:pt idx="612">
                  <c:v>0.29255620024999995</c:v>
                </c:pt>
                <c:pt idx="613">
                  <c:v>0.29280294024999998</c:v>
                </c:pt>
                <c:pt idx="614">
                  <c:v>0.29308450024999999</c:v>
                </c:pt>
                <c:pt idx="615">
                  <c:v>0.29343387025000001</c:v>
                </c:pt>
                <c:pt idx="616">
                  <c:v>0.29456037024999998</c:v>
                </c:pt>
                <c:pt idx="617">
                  <c:v>0.29737677024999998</c:v>
                </c:pt>
                <c:pt idx="618">
                  <c:v>0.29882477024999998</c:v>
                </c:pt>
                <c:pt idx="619">
                  <c:v>0.29969984024999996</c:v>
                </c:pt>
                <c:pt idx="620">
                  <c:v>0.30029649024999994</c:v>
                </c:pt>
                <c:pt idx="621">
                  <c:v>0.30090433024999996</c:v>
                </c:pt>
                <c:pt idx="622">
                  <c:v>0.30139882024999998</c:v>
                </c:pt>
                <c:pt idx="623">
                  <c:v>0.30178198024999997</c:v>
                </c:pt>
                <c:pt idx="624">
                  <c:v>0.30209012024999998</c:v>
                </c:pt>
                <c:pt idx="625">
                  <c:v>0.30236377025</c:v>
                </c:pt>
                <c:pt idx="626">
                  <c:v>0.30264953025000002</c:v>
                </c:pt>
                <c:pt idx="627">
                  <c:v>0.30294076025</c:v>
                </c:pt>
                <c:pt idx="628">
                  <c:v>0.30323838024999999</c:v>
                </c:pt>
                <c:pt idx="629">
                  <c:v>0.30351974025</c:v>
                </c:pt>
                <c:pt idx="630">
                  <c:v>0.30378202025000001</c:v>
                </c:pt>
                <c:pt idx="631">
                  <c:v>0.30402436025000001</c:v>
                </c:pt>
                <c:pt idx="632">
                  <c:v>0.30425040025</c:v>
                </c:pt>
                <c:pt idx="633">
                  <c:v>0.30443342024999998</c:v>
                </c:pt>
                <c:pt idx="634">
                  <c:v>0.30449809524999999</c:v>
                </c:pt>
                <c:pt idx="635">
                  <c:v>0.30449809524999999</c:v>
                </c:pt>
                <c:pt idx="636">
                  <c:v>0.30449809524999999</c:v>
                </c:pt>
                <c:pt idx="637">
                  <c:v>0.30449809524999999</c:v>
                </c:pt>
                <c:pt idx="638">
                  <c:v>0.30449809524999999</c:v>
                </c:pt>
                <c:pt idx="639">
                  <c:v>0.30449809524999999</c:v>
                </c:pt>
                <c:pt idx="640">
                  <c:v>0.30449809524999999</c:v>
                </c:pt>
                <c:pt idx="641">
                  <c:v>0.30449809524999999</c:v>
                </c:pt>
                <c:pt idx="642">
                  <c:v>0.30449809524999999</c:v>
                </c:pt>
                <c:pt idx="643">
                  <c:v>0.30449809524999999</c:v>
                </c:pt>
                <c:pt idx="644">
                  <c:v>0.30449809524999999</c:v>
                </c:pt>
                <c:pt idx="645">
                  <c:v>0.30449809524999999</c:v>
                </c:pt>
                <c:pt idx="646">
                  <c:v>0.30449809524999999</c:v>
                </c:pt>
                <c:pt idx="647">
                  <c:v>0.30449809524999999</c:v>
                </c:pt>
                <c:pt idx="648">
                  <c:v>0.30449809524999999</c:v>
                </c:pt>
                <c:pt idx="649">
                  <c:v>0.30449809524999999</c:v>
                </c:pt>
                <c:pt idx="650">
                  <c:v>0.30449809524999999</c:v>
                </c:pt>
                <c:pt idx="651">
                  <c:v>0.30449809524999999</c:v>
                </c:pt>
                <c:pt idx="652">
                  <c:v>0.30449809524999999</c:v>
                </c:pt>
                <c:pt idx="653">
                  <c:v>0.30449809524999999</c:v>
                </c:pt>
                <c:pt idx="654">
                  <c:v>0.30450466004999999</c:v>
                </c:pt>
                <c:pt idx="655">
                  <c:v>0.30593796005000001</c:v>
                </c:pt>
                <c:pt idx="656">
                  <c:v>0.30690434005</c:v>
                </c:pt>
                <c:pt idx="657">
                  <c:v>0.30757943004999999</c:v>
                </c:pt>
                <c:pt idx="658">
                  <c:v>0.30810986005000002</c:v>
                </c:pt>
                <c:pt idx="659">
                  <c:v>0.30855083005</c:v>
                </c:pt>
                <c:pt idx="660">
                  <c:v>0.30897557004999998</c:v>
                </c:pt>
                <c:pt idx="661">
                  <c:v>0.30941520005000001</c:v>
                </c:pt>
                <c:pt idx="662">
                  <c:v>0.30986849005</c:v>
                </c:pt>
                <c:pt idx="663">
                  <c:v>0.31031740005000003</c:v>
                </c:pt>
                <c:pt idx="664">
                  <c:v>0.31072589005000001</c:v>
                </c:pt>
                <c:pt idx="665">
                  <c:v>0.31111000005</c:v>
                </c:pt>
                <c:pt idx="666">
                  <c:v>0.31150633005</c:v>
                </c:pt>
                <c:pt idx="667">
                  <c:v>0.31217312004999997</c:v>
                </c:pt>
                <c:pt idx="668">
                  <c:v>0.31585452004999998</c:v>
                </c:pt>
                <c:pt idx="669">
                  <c:v>0.31816672004999996</c:v>
                </c:pt>
                <c:pt idx="670">
                  <c:v>0.31948852004999995</c:v>
                </c:pt>
                <c:pt idx="671">
                  <c:v>0.32027162004999993</c:v>
                </c:pt>
                <c:pt idx="672">
                  <c:v>0.32102045004999991</c:v>
                </c:pt>
                <c:pt idx="673">
                  <c:v>0.32195768004999992</c:v>
                </c:pt>
                <c:pt idx="674">
                  <c:v>0.32358958004999994</c:v>
                </c:pt>
                <c:pt idx="675">
                  <c:v>0.32643698004999994</c:v>
                </c:pt>
                <c:pt idx="676">
                  <c:v>0.32781628004999996</c:v>
                </c:pt>
                <c:pt idx="677">
                  <c:v>0.32895388004999998</c:v>
                </c:pt>
                <c:pt idx="678">
                  <c:v>0.33023688004999996</c:v>
                </c:pt>
                <c:pt idx="679">
                  <c:v>0.33163868004999997</c:v>
                </c:pt>
                <c:pt idx="680">
                  <c:v>0.33295868004999996</c:v>
                </c:pt>
                <c:pt idx="681">
                  <c:v>0.33380601004999993</c:v>
                </c:pt>
                <c:pt idx="682">
                  <c:v>0.33424166004999994</c:v>
                </c:pt>
                <c:pt idx="683">
                  <c:v>0.33466712004999993</c:v>
                </c:pt>
                <c:pt idx="684">
                  <c:v>0.33502405004999991</c:v>
                </c:pt>
                <c:pt idx="685">
                  <c:v>0.33534681004999989</c:v>
                </c:pt>
                <c:pt idx="686">
                  <c:v>0.33564161004999987</c:v>
                </c:pt>
                <c:pt idx="687">
                  <c:v>0.33589072004999987</c:v>
                </c:pt>
                <c:pt idx="688">
                  <c:v>0.3361403000499999</c:v>
                </c:pt>
                <c:pt idx="689">
                  <c:v>0.3361403000499999</c:v>
                </c:pt>
                <c:pt idx="690">
                  <c:v>0.3361403000499999</c:v>
                </c:pt>
                <c:pt idx="691">
                  <c:v>0.34037460004999992</c:v>
                </c:pt>
                <c:pt idx="692">
                  <c:v>0.3489005000499999</c:v>
                </c:pt>
                <c:pt idx="693">
                  <c:v>0.35286670004999987</c:v>
                </c:pt>
                <c:pt idx="694">
                  <c:v>0.3567633000499999</c:v>
                </c:pt>
                <c:pt idx="695">
                  <c:v>0.35878510004999992</c:v>
                </c:pt>
                <c:pt idx="696">
                  <c:v>0.36026290004999989</c:v>
                </c:pt>
                <c:pt idx="697">
                  <c:v>0.36129290004999987</c:v>
                </c:pt>
                <c:pt idx="698">
                  <c:v>0.36207860004999987</c:v>
                </c:pt>
                <c:pt idx="699">
                  <c:v>0.36273104004999984</c:v>
                </c:pt>
                <c:pt idx="700">
                  <c:v>0.36330281004999987</c:v>
                </c:pt>
                <c:pt idx="701">
                  <c:v>0.36379607004999986</c:v>
                </c:pt>
                <c:pt idx="702">
                  <c:v>0.36417917004999989</c:v>
                </c:pt>
                <c:pt idx="703">
                  <c:v>0.36448048004999989</c:v>
                </c:pt>
                <c:pt idx="704">
                  <c:v>0.36473659004999986</c:v>
                </c:pt>
                <c:pt idx="705">
                  <c:v>0.36496345004999986</c:v>
                </c:pt>
                <c:pt idx="706">
                  <c:v>0.36518711004999987</c:v>
                </c:pt>
                <c:pt idx="707">
                  <c:v>0.36542888004999985</c:v>
                </c:pt>
                <c:pt idx="708">
                  <c:v>0.36567565004999986</c:v>
                </c:pt>
                <c:pt idx="709">
                  <c:v>0.36590535004999986</c:v>
                </c:pt>
                <c:pt idx="710">
                  <c:v>0.36612228004999986</c:v>
                </c:pt>
                <c:pt idx="711">
                  <c:v>0.36631704004999988</c:v>
                </c:pt>
                <c:pt idx="712">
                  <c:v>0.36631704004999988</c:v>
                </c:pt>
                <c:pt idx="713">
                  <c:v>0.36631704004999988</c:v>
                </c:pt>
                <c:pt idx="714">
                  <c:v>0.36631704004999988</c:v>
                </c:pt>
                <c:pt idx="715">
                  <c:v>0.36631704004999988</c:v>
                </c:pt>
                <c:pt idx="716">
                  <c:v>0.36631704004999988</c:v>
                </c:pt>
                <c:pt idx="717">
                  <c:v>0.36631704004999988</c:v>
                </c:pt>
                <c:pt idx="718">
                  <c:v>0.36631704004999988</c:v>
                </c:pt>
                <c:pt idx="719">
                  <c:v>0.36631704004999988</c:v>
                </c:pt>
                <c:pt idx="720">
                  <c:v>0.36716974004999986</c:v>
                </c:pt>
                <c:pt idx="721">
                  <c:v>0.36760494004999988</c:v>
                </c:pt>
                <c:pt idx="722">
                  <c:v>0.36906524004999991</c:v>
                </c:pt>
                <c:pt idx="723">
                  <c:v>0.36997387004999993</c:v>
                </c:pt>
                <c:pt idx="724">
                  <c:v>0.37088261004999995</c:v>
                </c:pt>
                <c:pt idx="725">
                  <c:v>0.37114582004999996</c:v>
                </c:pt>
                <c:pt idx="726">
                  <c:v>0.37150598004999996</c:v>
                </c:pt>
                <c:pt idx="727">
                  <c:v>0.37184738004999995</c:v>
                </c:pt>
                <c:pt idx="728">
                  <c:v>0.37209675004999998</c:v>
                </c:pt>
                <c:pt idx="729">
                  <c:v>0.37226784004999997</c:v>
                </c:pt>
                <c:pt idx="730">
                  <c:v>0.37236753904999997</c:v>
                </c:pt>
                <c:pt idx="731">
                  <c:v>0.37237306565</c:v>
                </c:pt>
                <c:pt idx="732">
                  <c:v>0.37237941045</c:v>
                </c:pt>
                <c:pt idx="733">
                  <c:v>0.37237941045</c:v>
                </c:pt>
                <c:pt idx="734">
                  <c:v>0.37237941045</c:v>
                </c:pt>
                <c:pt idx="735">
                  <c:v>0.37237941045</c:v>
                </c:pt>
                <c:pt idx="736">
                  <c:v>0.37237941045</c:v>
                </c:pt>
                <c:pt idx="737">
                  <c:v>0.37237941045</c:v>
                </c:pt>
                <c:pt idx="738">
                  <c:v>0.37237941045</c:v>
                </c:pt>
                <c:pt idx="739">
                  <c:v>0.37237941045</c:v>
                </c:pt>
                <c:pt idx="740">
                  <c:v>0.37259214045</c:v>
                </c:pt>
                <c:pt idx="741">
                  <c:v>0.37528744045000001</c:v>
                </c:pt>
                <c:pt idx="742">
                  <c:v>0.37896304045000001</c:v>
                </c:pt>
                <c:pt idx="743">
                  <c:v>0.38136274045000002</c:v>
                </c:pt>
                <c:pt idx="744">
                  <c:v>0.38225229045000003</c:v>
                </c:pt>
                <c:pt idx="745">
                  <c:v>0.38305038045000001</c:v>
                </c:pt>
                <c:pt idx="746">
                  <c:v>0.38385500044999998</c:v>
                </c:pt>
                <c:pt idx="747">
                  <c:v>0.38450864044999999</c:v>
                </c:pt>
                <c:pt idx="748">
                  <c:v>0.38507429044999997</c:v>
                </c:pt>
                <c:pt idx="749">
                  <c:v>0.38558598044999998</c:v>
                </c:pt>
                <c:pt idx="750">
                  <c:v>0.38606832045</c:v>
                </c:pt>
                <c:pt idx="751">
                  <c:v>0.38652899045</c:v>
                </c:pt>
                <c:pt idx="752">
                  <c:v>0.38695635044999999</c:v>
                </c:pt>
                <c:pt idx="753">
                  <c:v>0.38734782044999999</c:v>
                </c:pt>
                <c:pt idx="754">
                  <c:v>0.38771506044999998</c:v>
                </c:pt>
                <c:pt idx="755">
                  <c:v>0.38804916044999999</c:v>
                </c:pt>
                <c:pt idx="756">
                  <c:v>0.38838419045</c:v>
                </c:pt>
                <c:pt idx="757">
                  <c:v>0.38873831045000001</c:v>
                </c:pt>
                <c:pt idx="758">
                  <c:v>0.38919144045000004</c:v>
                </c:pt>
                <c:pt idx="759">
                  <c:v>0.38959051045000004</c:v>
                </c:pt>
                <c:pt idx="760">
                  <c:v>0.38993726045000004</c:v>
                </c:pt>
                <c:pt idx="761">
                  <c:v>0.39043701045000007</c:v>
                </c:pt>
                <c:pt idx="762">
                  <c:v>0.39098440045000005</c:v>
                </c:pt>
                <c:pt idx="763">
                  <c:v>0.39149993045000003</c:v>
                </c:pt>
                <c:pt idx="764">
                  <c:v>0.39196409045000002</c:v>
                </c:pt>
                <c:pt idx="765">
                  <c:v>0.39238710045000003</c:v>
                </c:pt>
                <c:pt idx="766">
                  <c:v>0.39278290045000003</c:v>
                </c:pt>
                <c:pt idx="767">
                  <c:v>0.39315382045000002</c:v>
                </c:pt>
                <c:pt idx="768">
                  <c:v>0.39349761045000003</c:v>
                </c:pt>
                <c:pt idx="769">
                  <c:v>0.39378490045000003</c:v>
                </c:pt>
                <c:pt idx="770">
                  <c:v>0.39378490045000003</c:v>
                </c:pt>
                <c:pt idx="771">
                  <c:v>0.39378503418000005</c:v>
                </c:pt>
                <c:pt idx="772">
                  <c:v>0.39378555132000004</c:v>
                </c:pt>
                <c:pt idx="773">
                  <c:v>0.39378585162000002</c:v>
                </c:pt>
                <c:pt idx="774">
                  <c:v>0.39378594289200003</c:v>
                </c:pt>
                <c:pt idx="775">
                  <c:v>0.39378594289200003</c:v>
                </c:pt>
                <c:pt idx="776">
                  <c:v>0.39378594289200003</c:v>
                </c:pt>
                <c:pt idx="777">
                  <c:v>0.39378594289200003</c:v>
                </c:pt>
                <c:pt idx="778">
                  <c:v>0.39378594289200003</c:v>
                </c:pt>
                <c:pt idx="779">
                  <c:v>0.39378594289200003</c:v>
                </c:pt>
                <c:pt idx="780">
                  <c:v>0.39378594289200003</c:v>
                </c:pt>
                <c:pt idx="781">
                  <c:v>0.39378594289200003</c:v>
                </c:pt>
                <c:pt idx="782">
                  <c:v>0.39378594289200003</c:v>
                </c:pt>
                <c:pt idx="783">
                  <c:v>0.39528364289200002</c:v>
                </c:pt>
                <c:pt idx="784">
                  <c:v>0.39696264289200001</c:v>
                </c:pt>
                <c:pt idx="785">
                  <c:v>0.398095442892</c:v>
                </c:pt>
                <c:pt idx="786">
                  <c:v>0.398667472892</c:v>
                </c:pt>
                <c:pt idx="787">
                  <c:v>0.39920313289199999</c:v>
                </c:pt>
                <c:pt idx="788">
                  <c:v>0.39965433289199997</c:v>
                </c:pt>
                <c:pt idx="789">
                  <c:v>0.40004580289199998</c:v>
                </c:pt>
                <c:pt idx="790">
                  <c:v>0.40044024289199998</c:v>
                </c:pt>
                <c:pt idx="791">
                  <c:v>0.40044031245099998</c:v>
                </c:pt>
                <c:pt idx="792">
                  <c:v>0.40052889245099998</c:v>
                </c:pt>
                <c:pt idx="793">
                  <c:v>0.40185059245099997</c:v>
                </c:pt>
                <c:pt idx="794">
                  <c:v>0.40279071245099995</c:v>
                </c:pt>
                <c:pt idx="795">
                  <c:v>0.40330283245099996</c:v>
                </c:pt>
                <c:pt idx="796">
                  <c:v>0.40369725245099997</c:v>
                </c:pt>
                <c:pt idx="797">
                  <c:v>0.40402780245099995</c:v>
                </c:pt>
                <c:pt idx="798">
                  <c:v>0.40432088245099995</c:v>
                </c:pt>
                <c:pt idx="799">
                  <c:v>0.40460599245099993</c:v>
                </c:pt>
                <c:pt idx="800">
                  <c:v>0.40489671245099995</c:v>
                </c:pt>
                <c:pt idx="801">
                  <c:v>0.40519024245099994</c:v>
                </c:pt>
                <c:pt idx="802">
                  <c:v>0.40546878245099993</c:v>
                </c:pt>
                <c:pt idx="803">
                  <c:v>0.40574554245099992</c:v>
                </c:pt>
                <c:pt idx="804">
                  <c:v>0.40601055245099993</c:v>
                </c:pt>
                <c:pt idx="805">
                  <c:v>0.40626327245099991</c:v>
                </c:pt>
                <c:pt idx="806">
                  <c:v>0.40649274245099992</c:v>
                </c:pt>
                <c:pt idx="807">
                  <c:v>0.40670684245099992</c:v>
                </c:pt>
                <c:pt idx="808">
                  <c:v>0.40677665045099992</c:v>
                </c:pt>
                <c:pt idx="809">
                  <c:v>0.40677665045099992</c:v>
                </c:pt>
                <c:pt idx="810">
                  <c:v>0.40677665045099992</c:v>
                </c:pt>
                <c:pt idx="811">
                  <c:v>0.40677665045099992</c:v>
                </c:pt>
                <c:pt idx="812">
                  <c:v>0.40722218045099995</c:v>
                </c:pt>
                <c:pt idx="813">
                  <c:v>0.40856218045099996</c:v>
                </c:pt>
                <c:pt idx="814">
                  <c:v>0.40988228045099995</c:v>
                </c:pt>
                <c:pt idx="815">
                  <c:v>0.41092358045099997</c:v>
                </c:pt>
                <c:pt idx="816">
                  <c:v>0.41158042045099996</c:v>
                </c:pt>
                <c:pt idx="817">
                  <c:v>0.41201689045099998</c:v>
                </c:pt>
                <c:pt idx="818">
                  <c:v>0.41249880045099996</c:v>
                </c:pt>
                <c:pt idx="819">
                  <c:v>0.41288518045099998</c:v>
                </c:pt>
                <c:pt idx="820">
                  <c:v>0.413221570451</c:v>
                </c:pt>
                <c:pt idx="821">
                  <c:v>0.41354003045100002</c:v>
                </c:pt>
                <c:pt idx="822">
                  <c:v>0.41382781045100003</c:v>
                </c:pt>
                <c:pt idx="823">
                  <c:v>0.41409670045100005</c:v>
                </c:pt>
                <c:pt idx="824">
                  <c:v>0.41436314045100003</c:v>
                </c:pt>
                <c:pt idx="825">
                  <c:v>0.41461976045100002</c:v>
                </c:pt>
                <c:pt idx="826">
                  <c:v>0.41484884045100001</c:v>
                </c:pt>
                <c:pt idx="827">
                  <c:v>0.415057040451</c:v>
                </c:pt>
                <c:pt idx="828">
                  <c:v>0.41526167045099999</c:v>
                </c:pt>
                <c:pt idx="829">
                  <c:v>0.41546813045100001</c:v>
                </c:pt>
                <c:pt idx="830">
                  <c:v>0.41588846045100003</c:v>
                </c:pt>
                <c:pt idx="831">
                  <c:v>0.41924036045100005</c:v>
                </c:pt>
                <c:pt idx="832">
                  <c:v>0.42141696045100002</c:v>
                </c:pt>
                <c:pt idx="833">
                  <c:v>0.42248216045100001</c:v>
                </c:pt>
                <c:pt idx="834">
                  <c:v>0.42293692045100001</c:v>
                </c:pt>
                <c:pt idx="835">
                  <c:v>0.42340602045100001</c:v>
                </c:pt>
                <c:pt idx="836">
                  <c:v>0.423801840451</c:v>
                </c:pt>
                <c:pt idx="837">
                  <c:v>0.42412471045099998</c:v>
                </c:pt>
                <c:pt idx="838">
                  <c:v>0.42441651045099998</c:v>
                </c:pt>
                <c:pt idx="839">
                  <c:v>0.42470062045099999</c:v>
                </c:pt>
                <c:pt idx="840">
                  <c:v>0.424985660451</c:v>
                </c:pt>
                <c:pt idx="841">
                  <c:v>0.42526755045100001</c:v>
                </c:pt>
                <c:pt idx="842">
                  <c:v>0.42554615045100003</c:v>
                </c:pt>
                <c:pt idx="843">
                  <c:v>0.42580308045100002</c:v>
                </c:pt>
                <c:pt idx="844">
                  <c:v>0.426060870451</c:v>
                </c:pt>
                <c:pt idx="845">
                  <c:v>0.426367440451</c:v>
                </c:pt>
                <c:pt idx="846">
                  <c:v>0.426780440451</c:v>
                </c:pt>
                <c:pt idx="847">
                  <c:v>0.42781034045099997</c:v>
                </c:pt>
                <c:pt idx="848">
                  <c:v>0.43029434045099996</c:v>
                </c:pt>
                <c:pt idx="849">
                  <c:v>0.43261674045099996</c:v>
                </c:pt>
                <c:pt idx="850">
                  <c:v>0.43394324045099997</c:v>
                </c:pt>
                <c:pt idx="851">
                  <c:v>0.43460856045099999</c:v>
                </c:pt>
                <c:pt idx="852">
                  <c:v>0.43504085045099999</c:v>
                </c:pt>
                <c:pt idx="853">
                  <c:v>0.43551040045099998</c:v>
                </c:pt>
                <c:pt idx="854">
                  <c:v>0.43588002045099999</c:v>
                </c:pt>
                <c:pt idx="855">
                  <c:v>0.43619121045100001</c:v>
                </c:pt>
                <c:pt idx="856">
                  <c:v>0.436477040451</c:v>
                </c:pt>
                <c:pt idx="857">
                  <c:v>0.43673997045099999</c:v>
                </c:pt>
                <c:pt idx="858">
                  <c:v>0.43696647045100001</c:v>
                </c:pt>
                <c:pt idx="859">
                  <c:v>0.43718392045100002</c:v>
                </c:pt>
                <c:pt idx="860">
                  <c:v>0.43739029045100003</c:v>
                </c:pt>
                <c:pt idx="861">
                  <c:v>0.43758921045100002</c:v>
                </c:pt>
                <c:pt idx="862">
                  <c:v>0.43777597045100003</c:v>
                </c:pt>
                <c:pt idx="863">
                  <c:v>0.437952880451</c:v>
                </c:pt>
                <c:pt idx="864">
                  <c:v>0.43811828045099999</c:v>
                </c:pt>
                <c:pt idx="865">
                  <c:v>0.43811828045099999</c:v>
                </c:pt>
                <c:pt idx="866">
                  <c:v>0.43811828045099999</c:v>
                </c:pt>
                <c:pt idx="867">
                  <c:v>0.43811828045099999</c:v>
                </c:pt>
                <c:pt idx="868">
                  <c:v>0.43811828045099999</c:v>
                </c:pt>
                <c:pt idx="869">
                  <c:v>0.43811828045099999</c:v>
                </c:pt>
                <c:pt idx="870">
                  <c:v>0.43811828045099999</c:v>
                </c:pt>
                <c:pt idx="871">
                  <c:v>0.43811828045099999</c:v>
                </c:pt>
                <c:pt idx="872">
                  <c:v>0.43811828045099999</c:v>
                </c:pt>
                <c:pt idx="873">
                  <c:v>0.43811828045099999</c:v>
                </c:pt>
                <c:pt idx="874">
                  <c:v>0.43811828045099999</c:v>
                </c:pt>
                <c:pt idx="875">
                  <c:v>0.43811828045099999</c:v>
                </c:pt>
                <c:pt idx="876">
                  <c:v>0.43811828045099999</c:v>
                </c:pt>
                <c:pt idx="877">
                  <c:v>0.43811828045099999</c:v>
                </c:pt>
                <c:pt idx="878">
                  <c:v>0.43811828045099999</c:v>
                </c:pt>
                <c:pt idx="879">
                  <c:v>0.43811828045099999</c:v>
                </c:pt>
                <c:pt idx="880">
                  <c:v>0.43811828045099999</c:v>
                </c:pt>
                <c:pt idx="881">
                  <c:v>0.43811828045099999</c:v>
                </c:pt>
                <c:pt idx="882">
                  <c:v>0.43811828045099999</c:v>
                </c:pt>
                <c:pt idx="883">
                  <c:v>0.43811828045099999</c:v>
                </c:pt>
                <c:pt idx="884">
                  <c:v>0.43811828045099999</c:v>
                </c:pt>
                <c:pt idx="885">
                  <c:v>0.43811828045099999</c:v>
                </c:pt>
                <c:pt idx="886">
                  <c:v>0.43811828045099999</c:v>
                </c:pt>
                <c:pt idx="887">
                  <c:v>0.43811828045099999</c:v>
                </c:pt>
                <c:pt idx="888">
                  <c:v>0.43811828045099999</c:v>
                </c:pt>
                <c:pt idx="889">
                  <c:v>0.43811828045099999</c:v>
                </c:pt>
                <c:pt idx="890">
                  <c:v>0.43811828045099999</c:v>
                </c:pt>
                <c:pt idx="891">
                  <c:v>0.43811828045099999</c:v>
                </c:pt>
                <c:pt idx="892">
                  <c:v>0.43839873045099997</c:v>
                </c:pt>
                <c:pt idx="893">
                  <c:v>0.43882470045099997</c:v>
                </c:pt>
                <c:pt idx="894">
                  <c:v>0.43912854045099997</c:v>
                </c:pt>
                <c:pt idx="895">
                  <c:v>0.43934932045099995</c:v>
                </c:pt>
                <c:pt idx="896">
                  <c:v>0.43946984045099996</c:v>
                </c:pt>
                <c:pt idx="897">
                  <c:v>0.43947645445099998</c:v>
                </c:pt>
                <c:pt idx="898">
                  <c:v>0.43948603855099999</c:v>
                </c:pt>
                <c:pt idx="899">
                  <c:v>0.43949324165100001</c:v>
                </c:pt>
                <c:pt idx="900">
                  <c:v>0.43949324165100001</c:v>
                </c:pt>
                <c:pt idx="901">
                  <c:v>0.43949324165100001</c:v>
                </c:pt>
                <c:pt idx="902">
                  <c:v>0.43949324165100001</c:v>
                </c:pt>
                <c:pt idx="903">
                  <c:v>0.43949324165100001</c:v>
                </c:pt>
                <c:pt idx="904">
                  <c:v>0.43949383288100002</c:v>
                </c:pt>
                <c:pt idx="905">
                  <c:v>0.43949421604100003</c:v>
                </c:pt>
                <c:pt idx="906">
                  <c:v>0.43949424307800006</c:v>
                </c:pt>
                <c:pt idx="907">
                  <c:v>0.43949424307800006</c:v>
                </c:pt>
                <c:pt idx="908">
                  <c:v>0.43949424307800006</c:v>
                </c:pt>
                <c:pt idx="909">
                  <c:v>0.43949424307800006</c:v>
                </c:pt>
                <c:pt idx="910">
                  <c:v>0.43949424307800006</c:v>
                </c:pt>
                <c:pt idx="911">
                  <c:v>0.43949424307800006</c:v>
                </c:pt>
                <c:pt idx="912">
                  <c:v>0.43949424307800006</c:v>
                </c:pt>
                <c:pt idx="913">
                  <c:v>0.44022046307800006</c:v>
                </c:pt>
                <c:pt idx="914">
                  <c:v>0.44106190307800008</c:v>
                </c:pt>
                <c:pt idx="915">
                  <c:v>0.44203954307800009</c:v>
                </c:pt>
                <c:pt idx="916">
                  <c:v>0.44280058307800008</c:v>
                </c:pt>
                <c:pt idx="917">
                  <c:v>0.44336133307800007</c:v>
                </c:pt>
                <c:pt idx="918">
                  <c:v>0.44380844307800005</c:v>
                </c:pt>
                <c:pt idx="919">
                  <c:v>0.44423864307800004</c:v>
                </c:pt>
                <c:pt idx="920">
                  <c:v>0.44466313307800004</c:v>
                </c:pt>
                <c:pt idx="921">
                  <c:v>0.44510648307800005</c:v>
                </c:pt>
                <c:pt idx="922">
                  <c:v>0.44554980307800007</c:v>
                </c:pt>
                <c:pt idx="923">
                  <c:v>0.44596360307800009</c:v>
                </c:pt>
                <c:pt idx="924">
                  <c:v>0.44634710307800007</c:v>
                </c:pt>
                <c:pt idx="925">
                  <c:v>0.44669126307800006</c:v>
                </c:pt>
                <c:pt idx="926">
                  <c:v>0.44700704307800004</c:v>
                </c:pt>
                <c:pt idx="927">
                  <c:v>0.44734082307800005</c:v>
                </c:pt>
                <c:pt idx="928">
                  <c:v>0.44805732307800006</c:v>
                </c:pt>
                <c:pt idx="929">
                  <c:v>0.45019392307800005</c:v>
                </c:pt>
                <c:pt idx="930">
                  <c:v>0.45266422307800003</c:v>
                </c:pt>
                <c:pt idx="931">
                  <c:v>0.45423152307800002</c:v>
                </c:pt>
                <c:pt idx="932">
                  <c:v>0.45513307307799999</c:v>
                </c:pt>
                <c:pt idx="933">
                  <c:v>0.45577061307799999</c:v>
                </c:pt>
                <c:pt idx="934">
                  <c:v>0.45630598307799997</c:v>
                </c:pt>
                <c:pt idx="935">
                  <c:v>0.45684010307799999</c:v>
                </c:pt>
                <c:pt idx="936">
                  <c:v>0.45722814307799997</c:v>
                </c:pt>
                <c:pt idx="937">
                  <c:v>0.45752577307799996</c:v>
                </c:pt>
                <c:pt idx="938">
                  <c:v>0.45780570307799995</c:v>
                </c:pt>
                <c:pt idx="939">
                  <c:v>0.45806314307799995</c:v>
                </c:pt>
                <c:pt idx="940">
                  <c:v>0.45828023307799992</c:v>
                </c:pt>
                <c:pt idx="941">
                  <c:v>0.45847196307799992</c:v>
                </c:pt>
                <c:pt idx="942">
                  <c:v>0.45865820307799993</c:v>
                </c:pt>
                <c:pt idx="943">
                  <c:v>0.45865820307799993</c:v>
                </c:pt>
                <c:pt idx="944">
                  <c:v>0.45865820307799993</c:v>
                </c:pt>
                <c:pt idx="945">
                  <c:v>0.45865820307799993</c:v>
                </c:pt>
                <c:pt idx="946">
                  <c:v>0.45865820307799993</c:v>
                </c:pt>
                <c:pt idx="947">
                  <c:v>0.45865820307799993</c:v>
                </c:pt>
                <c:pt idx="948">
                  <c:v>0.45865820307799993</c:v>
                </c:pt>
                <c:pt idx="949">
                  <c:v>0.45865820307799993</c:v>
                </c:pt>
                <c:pt idx="950">
                  <c:v>0.45865820307799993</c:v>
                </c:pt>
                <c:pt idx="951">
                  <c:v>0.45865820307799993</c:v>
                </c:pt>
                <c:pt idx="952">
                  <c:v>0.45865820307799993</c:v>
                </c:pt>
                <c:pt idx="953">
                  <c:v>0.45865820307799993</c:v>
                </c:pt>
                <c:pt idx="954">
                  <c:v>0.45865820307799993</c:v>
                </c:pt>
                <c:pt idx="955">
                  <c:v>0.45866027727799991</c:v>
                </c:pt>
                <c:pt idx="956">
                  <c:v>0.4589478872779999</c:v>
                </c:pt>
                <c:pt idx="957">
                  <c:v>0.45980715727799992</c:v>
                </c:pt>
                <c:pt idx="958">
                  <c:v>0.46038490727799991</c:v>
                </c:pt>
                <c:pt idx="959">
                  <c:v>0.46094305727799989</c:v>
                </c:pt>
                <c:pt idx="960">
                  <c:v>0.46132389727799988</c:v>
                </c:pt>
                <c:pt idx="961">
                  <c:v>0.46161508727799988</c:v>
                </c:pt>
                <c:pt idx="962">
                  <c:v>0.46187831727799988</c:v>
                </c:pt>
                <c:pt idx="963">
                  <c:v>0.46214275727799986</c:v>
                </c:pt>
                <c:pt idx="964">
                  <c:v>0.46243554727799985</c:v>
                </c:pt>
                <c:pt idx="965">
                  <c:v>0.46277758727799984</c:v>
                </c:pt>
                <c:pt idx="966">
                  <c:v>0.46324719727799984</c:v>
                </c:pt>
                <c:pt idx="967">
                  <c:v>0.46459839727799984</c:v>
                </c:pt>
                <c:pt idx="968">
                  <c:v>0.47053819727799984</c:v>
                </c:pt>
                <c:pt idx="969">
                  <c:v>0.47288679727799982</c:v>
                </c:pt>
                <c:pt idx="970">
                  <c:v>0.47451199727799981</c:v>
                </c:pt>
                <c:pt idx="971">
                  <c:v>0.47589109727799983</c:v>
                </c:pt>
                <c:pt idx="972">
                  <c:v>0.47666254727799984</c:v>
                </c:pt>
                <c:pt idx="973">
                  <c:v>0.47729298727799985</c:v>
                </c:pt>
                <c:pt idx="974">
                  <c:v>0.47790271727799982</c:v>
                </c:pt>
                <c:pt idx="975">
                  <c:v>0.47842782727799982</c:v>
                </c:pt>
                <c:pt idx="976">
                  <c:v>0.47888521727799982</c:v>
                </c:pt>
                <c:pt idx="977">
                  <c:v>0.47930044727799981</c:v>
                </c:pt>
                <c:pt idx="978">
                  <c:v>0.47969304727799983</c:v>
                </c:pt>
                <c:pt idx="979">
                  <c:v>0.48009761727799982</c:v>
                </c:pt>
                <c:pt idx="980">
                  <c:v>0.48048297727799982</c:v>
                </c:pt>
                <c:pt idx="981">
                  <c:v>0.48085610727799982</c:v>
                </c:pt>
                <c:pt idx="982">
                  <c:v>0.48123357727799981</c:v>
                </c:pt>
                <c:pt idx="983">
                  <c:v>0.48159247727799981</c:v>
                </c:pt>
                <c:pt idx="984">
                  <c:v>0.48194912727799982</c:v>
                </c:pt>
                <c:pt idx="985">
                  <c:v>0.48232716727799985</c:v>
                </c:pt>
                <c:pt idx="986">
                  <c:v>0.48278044727799985</c:v>
                </c:pt>
                <c:pt idx="987">
                  <c:v>0.48343651727799986</c:v>
                </c:pt>
                <c:pt idx="988">
                  <c:v>0.48395198727799987</c:v>
                </c:pt>
                <c:pt idx="989">
                  <c:v>0.48766348727799985</c:v>
                </c:pt>
                <c:pt idx="990">
                  <c:v>0.49113088727799986</c:v>
                </c:pt>
                <c:pt idx="991">
                  <c:v>0.49413458727799986</c:v>
                </c:pt>
                <c:pt idx="992">
                  <c:v>0.49564588727799985</c:v>
                </c:pt>
                <c:pt idx="993">
                  <c:v>0.49718918727799988</c:v>
                </c:pt>
                <c:pt idx="994">
                  <c:v>0.49849938727799986</c:v>
                </c:pt>
                <c:pt idx="995">
                  <c:v>0.49930447727799987</c:v>
                </c:pt>
                <c:pt idx="996">
                  <c:v>0.4998283672779999</c:v>
                </c:pt>
                <c:pt idx="997">
                  <c:v>0.50032637727799989</c:v>
                </c:pt>
                <c:pt idx="998">
                  <c:v>0.50074325727799984</c:v>
                </c:pt>
                <c:pt idx="999">
                  <c:v>0.50110172727799984</c:v>
                </c:pt>
                <c:pt idx="1000">
                  <c:v>0.50141100727799981</c:v>
                </c:pt>
                <c:pt idx="1001">
                  <c:v>0.50172412727799975</c:v>
                </c:pt>
                <c:pt idx="1002">
                  <c:v>0.50203860727799976</c:v>
                </c:pt>
                <c:pt idx="1003">
                  <c:v>0.50232886727799975</c:v>
                </c:pt>
                <c:pt idx="1004">
                  <c:v>0.50260715727799976</c:v>
                </c:pt>
                <c:pt idx="1005">
                  <c:v>0.50288174727799972</c:v>
                </c:pt>
                <c:pt idx="1006">
                  <c:v>0.50314205727799977</c:v>
                </c:pt>
                <c:pt idx="1007">
                  <c:v>0.50345014727799975</c:v>
                </c:pt>
                <c:pt idx="1008">
                  <c:v>0.50382737727799976</c:v>
                </c:pt>
                <c:pt idx="1009">
                  <c:v>0.50434084727799977</c:v>
                </c:pt>
                <c:pt idx="1010">
                  <c:v>0.50525148727799973</c:v>
                </c:pt>
                <c:pt idx="1011">
                  <c:v>0.50871638727799973</c:v>
                </c:pt>
                <c:pt idx="1012">
                  <c:v>0.51035878727799977</c:v>
                </c:pt>
                <c:pt idx="1013">
                  <c:v>0.51128324727799979</c:v>
                </c:pt>
                <c:pt idx="1014">
                  <c:v>0.51161490727799974</c:v>
                </c:pt>
                <c:pt idx="1015">
                  <c:v>0.5119991972779997</c:v>
                </c:pt>
                <c:pt idx="1016">
                  <c:v>0.51229896727799973</c:v>
                </c:pt>
                <c:pt idx="1017">
                  <c:v>0.51249194727799974</c:v>
                </c:pt>
                <c:pt idx="1018">
                  <c:v>0.51260225727799968</c:v>
                </c:pt>
                <c:pt idx="1019">
                  <c:v>0.51261351427799973</c:v>
                </c:pt>
                <c:pt idx="1020">
                  <c:v>0.51261357848799971</c:v>
                </c:pt>
                <c:pt idx="1021">
                  <c:v>0.51261357848799971</c:v>
                </c:pt>
                <c:pt idx="1022">
                  <c:v>0.51261357848799971</c:v>
                </c:pt>
                <c:pt idx="1023">
                  <c:v>0.51261357848799971</c:v>
                </c:pt>
                <c:pt idx="1024">
                  <c:v>0.51261357848799971</c:v>
                </c:pt>
                <c:pt idx="1025">
                  <c:v>0.51261357848799971</c:v>
                </c:pt>
                <c:pt idx="1026">
                  <c:v>0.51261357848799971</c:v>
                </c:pt>
                <c:pt idx="1027">
                  <c:v>0.51261357848799971</c:v>
                </c:pt>
                <c:pt idx="1028">
                  <c:v>0.51261357848799971</c:v>
                </c:pt>
                <c:pt idx="1029">
                  <c:v>0.51261357848799971</c:v>
                </c:pt>
                <c:pt idx="1030">
                  <c:v>0.51261357848799971</c:v>
                </c:pt>
                <c:pt idx="1031">
                  <c:v>0.51261357848799971</c:v>
                </c:pt>
                <c:pt idx="1032">
                  <c:v>0.51261357848799971</c:v>
                </c:pt>
                <c:pt idx="1033">
                  <c:v>0.51261357848799971</c:v>
                </c:pt>
                <c:pt idx="1034">
                  <c:v>0.51261363127899973</c:v>
                </c:pt>
                <c:pt idx="1035">
                  <c:v>0.51399903127899971</c:v>
                </c:pt>
                <c:pt idx="1036">
                  <c:v>0.51584543127899973</c:v>
                </c:pt>
                <c:pt idx="1037">
                  <c:v>0.51782923127899971</c:v>
                </c:pt>
                <c:pt idx="1038">
                  <c:v>0.51901323127899968</c:v>
                </c:pt>
                <c:pt idx="1039">
                  <c:v>0.5198732412789997</c:v>
                </c:pt>
                <c:pt idx="1040">
                  <c:v>0.52050146127899966</c:v>
                </c:pt>
                <c:pt idx="1041">
                  <c:v>0.52105117127899969</c:v>
                </c:pt>
                <c:pt idx="1042">
                  <c:v>0.52151459127899968</c:v>
                </c:pt>
                <c:pt idx="1043">
                  <c:v>0.52192339127899967</c:v>
                </c:pt>
                <c:pt idx="1044">
                  <c:v>0.52231909127899967</c:v>
                </c:pt>
                <c:pt idx="1045">
                  <c:v>0.52272308127899969</c:v>
                </c:pt>
                <c:pt idx="1046">
                  <c:v>0.52316034127899969</c:v>
                </c:pt>
                <c:pt idx="1047">
                  <c:v>0.52368445127899965</c:v>
                </c:pt>
                <c:pt idx="1048">
                  <c:v>0.52444256127899969</c:v>
                </c:pt>
                <c:pt idx="1049">
                  <c:v>0.52525295127899974</c:v>
                </c:pt>
                <c:pt idx="1050">
                  <c:v>0.52646115127899973</c:v>
                </c:pt>
                <c:pt idx="1051">
                  <c:v>0.52772235127899969</c:v>
                </c:pt>
                <c:pt idx="1052">
                  <c:v>0.52820814127899973</c:v>
                </c:pt>
                <c:pt idx="1053">
                  <c:v>0.52876667127899968</c:v>
                </c:pt>
                <c:pt idx="1054">
                  <c:v>0.52902854127899968</c:v>
                </c:pt>
                <c:pt idx="1055">
                  <c:v>0.52927529127899964</c:v>
                </c:pt>
                <c:pt idx="1056">
                  <c:v>0.52943986127899967</c:v>
                </c:pt>
                <c:pt idx="1057">
                  <c:v>0.52953370427899971</c:v>
                </c:pt>
                <c:pt idx="1058">
                  <c:v>0.5295416772789997</c:v>
                </c:pt>
                <c:pt idx="1059">
                  <c:v>0.5295470444789997</c:v>
                </c:pt>
                <c:pt idx="1060">
                  <c:v>0.5295470444789997</c:v>
                </c:pt>
                <c:pt idx="1061">
                  <c:v>0.5295470444789997</c:v>
                </c:pt>
                <c:pt idx="1062">
                  <c:v>0.5295470444789997</c:v>
                </c:pt>
                <c:pt idx="1063">
                  <c:v>0.5295470444789997</c:v>
                </c:pt>
                <c:pt idx="1064">
                  <c:v>0.5295470444789997</c:v>
                </c:pt>
                <c:pt idx="1065">
                  <c:v>0.5295470444789997</c:v>
                </c:pt>
                <c:pt idx="1066">
                  <c:v>0.5295470444789997</c:v>
                </c:pt>
                <c:pt idx="1067">
                  <c:v>0.5295470444789997</c:v>
                </c:pt>
                <c:pt idx="1068">
                  <c:v>0.5295470444789997</c:v>
                </c:pt>
                <c:pt idx="1069">
                  <c:v>0.5295470444789997</c:v>
                </c:pt>
                <c:pt idx="1070">
                  <c:v>0.52958140647899965</c:v>
                </c:pt>
                <c:pt idx="1071">
                  <c:v>0.53105670647899961</c:v>
                </c:pt>
                <c:pt idx="1072">
                  <c:v>0.53228110647899962</c:v>
                </c:pt>
                <c:pt idx="1073">
                  <c:v>0.53381470647899965</c:v>
                </c:pt>
                <c:pt idx="1074">
                  <c:v>0.53513180647899961</c:v>
                </c:pt>
                <c:pt idx="1075">
                  <c:v>0.53624890647899959</c:v>
                </c:pt>
                <c:pt idx="1076">
                  <c:v>0.53649792647899963</c:v>
                </c:pt>
                <c:pt idx="1077">
                  <c:v>0.53679743647899958</c:v>
                </c:pt>
                <c:pt idx="1078">
                  <c:v>0.53704208647899954</c:v>
                </c:pt>
                <c:pt idx="1079">
                  <c:v>0.53723060647899956</c:v>
                </c:pt>
                <c:pt idx="1080">
                  <c:v>0.5373554064789996</c:v>
                </c:pt>
                <c:pt idx="1081">
                  <c:v>0.53736615647899955</c:v>
                </c:pt>
                <c:pt idx="1082">
                  <c:v>0.53737365987899954</c:v>
                </c:pt>
                <c:pt idx="1083">
                  <c:v>0.53737365987899954</c:v>
                </c:pt>
                <c:pt idx="1084">
                  <c:v>0.53737365987899954</c:v>
                </c:pt>
                <c:pt idx="1085">
                  <c:v>0.53737365987899954</c:v>
                </c:pt>
                <c:pt idx="1086">
                  <c:v>0.53737365987899954</c:v>
                </c:pt>
                <c:pt idx="1087">
                  <c:v>0.53737365987899954</c:v>
                </c:pt>
                <c:pt idx="1088">
                  <c:v>0.53737365987899954</c:v>
                </c:pt>
                <c:pt idx="1089">
                  <c:v>0.53737365987899954</c:v>
                </c:pt>
                <c:pt idx="1090">
                  <c:v>0.53737365987899954</c:v>
                </c:pt>
                <c:pt idx="1091">
                  <c:v>0.53737365987899954</c:v>
                </c:pt>
                <c:pt idx="1092">
                  <c:v>0.53737365987899954</c:v>
                </c:pt>
                <c:pt idx="1093">
                  <c:v>0.53737365987899954</c:v>
                </c:pt>
                <c:pt idx="1094">
                  <c:v>0.53737365987899954</c:v>
                </c:pt>
                <c:pt idx="1095">
                  <c:v>0.53737365987899954</c:v>
                </c:pt>
                <c:pt idx="1096">
                  <c:v>0.53737365987899954</c:v>
                </c:pt>
                <c:pt idx="1097">
                  <c:v>0.53737366001826958</c:v>
                </c:pt>
                <c:pt idx="1098">
                  <c:v>0.53737513251826963</c:v>
                </c:pt>
                <c:pt idx="1099">
                  <c:v>0.53737689841826963</c:v>
                </c:pt>
                <c:pt idx="1100">
                  <c:v>0.53737810741826963</c:v>
                </c:pt>
                <c:pt idx="1101">
                  <c:v>0.53737854123826967</c:v>
                </c:pt>
                <c:pt idx="1102">
                  <c:v>0.53737866785826971</c:v>
                </c:pt>
                <c:pt idx="1103">
                  <c:v>0.53737870100426965</c:v>
                </c:pt>
                <c:pt idx="1104">
                  <c:v>0.53737870100426965</c:v>
                </c:pt>
                <c:pt idx="1105">
                  <c:v>0.53737870100426965</c:v>
                </c:pt>
                <c:pt idx="1106">
                  <c:v>0.53737870100426965</c:v>
                </c:pt>
                <c:pt idx="1107">
                  <c:v>0.53737870100426965</c:v>
                </c:pt>
                <c:pt idx="1108">
                  <c:v>0.53737870100426965</c:v>
                </c:pt>
                <c:pt idx="1109">
                  <c:v>0.53737870100426965</c:v>
                </c:pt>
                <c:pt idx="1110">
                  <c:v>0.53737870100426965</c:v>
                </c:pt>
                <c:pt idx="1111">
                  <c:v>0.53737870100426965</c:v>
                </c:pt>
                <c:pt idx="1112">
                  <c:v>0.53737870100426965</c:v>
                </c:pt>
                <c:pt idx="1113">
                  <c:v>0.53737870100426965</c:v>
                </c:pt>
                <c:pt idx="1114">
                  <c:v>0.53737870100426965</c:v>
                </c:pt>
                <c:pt idx="1115">
                  <c:v>0.53737870100426965</c:v>
                </c:pt>
                <c:pt idx="1116">
                  <c:v>0.53737870100426965</c:v>
                </c:pt>
                <c:pt idx="1117">
                  <c:v>0.53737870100426965</c:v>
                </c:pt>
                <c:pt idx="1118">
                  <c:v>0.53737870100426965</c:v>
                </c:pt>
                <c:pt idx="1119">
                  <c:v>0.53737870100426965</c:v>
                </c:pt>
                <c:pt idx="1120">
                  <c:v>0.53737870100426965</c:v>
                </c:pt>
                <c:pt idx="1121">
                  <c:v>0.53737870100426965</c:v>
                </c:pt>
                <c:pt idx="1122">
                  <c:v>0.53737870100426965</c:v>
                </c:pt>
                <c:pt idx="1123">
                  <c:v>0.53737870100426965</c:v>
                </c:pt>
                <c:pt idx="1124">
                  <c:v>0.53737870100426965</c:v>
                </c:pt>
                <c:pt idx="1125">
                  <c:v>0.53737870100426965</c:v>
                </c:pt>
                <c:pt idx="1126">
                  <c:v>0.53737870100426965</c:v>
                </c:pt>
                <c:pt idx="1127">
                  <c:v>0.53737870100426965</c:v>
                </c:pt>
                <c:pt idx="1128">
                  <c:v>0.53737870100426965</c:v>
                </c:pt>
                <c:pt idx="1129">
                  <c:v>0.53737870100426965</c:v>
                </c:pt>
                <c:pt idx="1130">
                  <c:v>0.53737870100426965</c:v>
                </c:pt>
                <c:pt idx="1131">
                  <c:v>0.53737870100426965</c:v>
                </c:pt>
                <c:pt idx="1132">
                  <c:v>0.53737870100426965</c:v>
                </c:pt>
                <c:pt idx="1133">
                  <c:v>0.53737870100426965</c:v>
                </c:pt>
                <c:pt idx="1134">
                  <c:v>0.53737870100426965</c:v>
                </c:pt>
                <c:pt idx="1135">
                  <c:v>0.53737870100426965</c:v>
                </c:pt>
                <c:pt idx="1136">
                  <c:v>0.53737870100426965</c:v>
                </c:pt>
                <c:pt idx="1137">
                  <c:v>0.53737870100426965</c:v>
                </c:pt>
                <c:pt idx="1138">
                  <c:v>0.53737870100426965</c:v>
                </c:pt>
                <c:pt idx="1139">
                  <c:v>0.53737870100426965</c:v>
                </c:pt>
                <c:pt idx="1140">
                  <c:v>0.53739978500426966</c:v>
                </c:pt>
                <c:pt idx="1141">
                  <c:v>0.53842298500426966</c:v>
                </c:pt>
                <c:pt idx="1142">
                  <c:v>0.53924666500426965</c:v>
                </c:pt>
                <c:pt idx="1143">
                  <c:v>0.53985732500426964</c:v>
                </c:pt>
                <c:pt idx="1144">
                  <c:v>0.54053189500426968</c:v>
                </c:pt>
                <c:pt idx="1145">
                  <c:v>0.5411859350042697</c:v>
                </c:pt>
                <c:pt idx="1146">
                  <c:v>0.54172684500426971</c:v>
                </c:pt>
                <c:pt idx="1147">
                  <c:v>0.54219562500426965</c:v>
                </c:pt>
                <c:pt idx="1148">
                  <c:v>0.54264988500426969</c:v>
                </c:pt>
                <c:pt idx="1149">
                  <c:v>0.54306643500426965</c:v>
                </c:pt>
                <c:pt idx="1150">
                  <c:v>0.54345246500426969</c:v>
                </c:pt>
                <c:pt idx="1151">
                  <c:v>0.54379280500426974</c:v>
                </c:pt>
                <c:pt idx="1152">
                  <c:v>0.54379280500426974</c:v>
                </c:pt>
                <c:pt idx="1153">
                  <c:v>0.54379280500426974</c:v>
                </c:pt>
                <c:pt idx="1154">
                  <c:v>0.54379280500426974</c:v>
                </c:pt>
                <c:pt idx="1155">
                  <c:v>0.54379280500426974</c:v>
                </c:pt>
                <c:pt idx="1156">
                  <c:v>0.54379280500426974</c:v>
                </c:pt>
                <c:pt idx="1157">
                  <c:v>0.54379280500426974</c:v>
                </c:pt>
                <c:pt idx="1158">
                  <c:v>0.54379280500426974</c:v>
                </c:pt>
                <c:pt idx="1159">
                  <c:v>0.54379280500426974</c:v>
                </c:pt>
                <c:pt idx="1160">
                  <c:v>0.54379280500426974</c:v>
                </c:pt>
                <c:pt idx="1161">
                  <c:v>0.54379280500426974</c:v>
                </c:pt>
                <c:pt idx="1162">
                  <c:v>0.54379280500426974</c:v>
                </c:pt>
                <c:pt idx="1163">
                  <c:v>0.54379280500426974</c:v>
                </c:pt>
                <c:pt idx="1164">
                  <c:v>0.54379280500426974</c:v>
                </c:pt>
                <c:pt idx="1165">
                  <c:v>0.54379280500426974</c:v>
                </c:pt>
                <c:pt idx="1166">
                  <c:v>0.54379280500426974</c:v>
                </c:pt>
                <c:pt idx="1167">
                  <c:v>0.54379280500426974</c:v>
                </c:pt>
                <c:pt idx="1168">
                  <c:v>0.54379280500426974</c:v>
                </c:pt>
                <c:pt idx="1169">
                  <c:v>0.54379280500426974</c:v>
                </c:pt>
                <c:pt idx="1170">
                  <c:v>0.54379280500426974</c:v>
                </c:pt>
                <c:pt idx="1171">
                  <c:v>0.54379280500426974</c:v>
                </c:pt>
                <c:pt idx="1172">
                  <c:v>0.54379280500426974</c:v>
                </c:pt>
                <c:pt idx="1173">
                  <c:v>0.54379280500426974</c:v>
                </c:pt>
                <c:pt idx="1174">
                  <c:v>0.54379280500426974</c:v>
                </c:pt>
                <c:pt idx="1175">
                  <c:v>0.54379280500426974</c:v>
                </c:pt>
                <c:pt idx="1176">
                  <c:v>0.54379280500426974</c:v>
                </c:pt>
                <c:pt idx="1177">
                  <c:v>0.54379280500426974</c:v>
                </c:pt>
                <c:pt idx="1178">
                  <c:v>0.54379280500426974</c:v>
                </c:pt>
                <c:pt idx="1179">
                  <c:v>0.54379280500426974</c:v>
                </c:pt>
                <c:pt idx="1180">
                  <c:v>0.54379280500426974</c:v>
                </c:pt>
                <c:pt idx="1181">
                  <c:v>0.54379280500426974</c:v>
                </c:pt>
                <c:pt idx="1182">
                  <c:v>0.54379280500426974</c:v>
                </c:pt>
                <c:pt idx="1183">
                  <c:v>0.54379280500426974</c:v>
                </c:pt>
                <c:pt idx="1184">
                  <c:v>0.54379280500426974</c:v>
                </c:pt>
                <c:pt idx="1185">
                  <c:v>0.54379280500426974</c:v>
                </c:pt>
                <c:pt idx="1186">
                  <c:v>0.54379280500426974</c:v>
                </c:pt>
                <c:pt idx="1187">
                  <c:v>0.54379280500426974</c:v>
                </c:pt>
                <c:pt idx="1188">
                  <c:v>0.54379280500426974</c:v>
                </c:pt>
                <c:pt idx="1189">
                  <c:v>0.54379280500426974</c:v>
                </c:pt>
                <c:pt idx="1190">
                  <c:v>0.54379280500426974</c:v>
                </c:pt>
                <c:pt idx="1191">
                  <c:v>0.54379280500426974</c:v>
                </c:pt>
                <c:pt idx="1192">
                  <c:v>0.54379280500426974</c:v>
                </c:pt>
                <c:pt idx="1193">
                  <c:v>0.54379280500426974</c:v>
                </c:pt>
                <c:pt idx="1194">
                  <c:v>0.54379280500426974</c:v>
                </c:pt>
                <c:pt idx="1195">
                  <c:v>0.54379280500426974</c:v>
                </c:pt>
                <c:pt idx="1196">
                  <c:v>0.54379280500426974</c:v>
                </c:pt>
                <c:pt idx="1197">
                  <c:v>0.54382532700426978</c:v>
                </c:pt>
                <c:pt idx="1198">
                  <c:v>0.54391062000426982</c:v>
                </c:pt>
                <c:pt idx="1199">
                  <c:v>0.54408782000426981</c:v>
                </c:pt>
                <c:pt idx="1200">
                  <c:v>0.54422750000426978</c:v>
                </c:pt>
                <c:pt idx="1201">
                  <c:v>0.54432085400426977</c:v>
                </c:pt>
                <c:pt idx="1202">
                  <c:v>0.54432590340426978</c:v>
                </c:pt>
                <c:pt idx="1203">
                  <c:v>0.54433283550426981</c:v>
                </c:pt>
                <c:pt idx="1204">
                  <c:v>0.54433283550426981</c:v>
                </c:pt>
                <c:pt idx="1205">
                  <c:v>0.54433283550426981</c:v>
                </c:pt>
                <c:pt idx="1206">
                  <c:v>0.54433283550426981</c:v>
                </c:pt>
                <c:pt idx="1207">
                  <c:v>0.54433283550426981</c:v>
                </c:pt>
                <c:pt idx="1208">
                  <c:v>0.54433283550426981</c:v>
                </c:pt>
                <c:pt idx="1209">
                  <c:v>0.54433283550426981</c:v>
                </c:pt>
                <c:pt idx="1210">
                  <c:v>0.54433283550426981</c:v>
                </c:pt>
                <c:pt idx="1211">
                  <c:v>0.54433382307426981</c:v>
                </c:pt>
                <c:pt idx="1212">
                  <c:v>0.54487820307426982</c:v>
                </c:pt>
                <c:pt idx="1213">
                  <c:v>0.54532637307426979</c:v>
                </c:pt>
                <c:pt idx="1214">
                  <c:v>0.54571510307426974</c:v>
                </c:pt>
                <c:pt idx="1215">
                  <c:v>0.54598811307426975</c:v>
                </c:pt>
                <c:pt idx="1216">
                  <c:v>0.54612574307426975</c:v>
                </c:pt>
                <c:pt idx="1217">
                  <c:v>0.5461336388742698</c:v>
                </c:pt>
                <c:pt idx="1218">
                  <c:v>0.54614128827426978</c:v>
                </c:pt>
                <c:pt idx="1219">
                  <c:v>0.54614630327426983</c:v>
                </c:pt>
                <c:pt idx="1220">
                  <c:v>0.54614630327426983</c:v>
                </c:pt>
                <c:pt idx="1221">
                  <c:v>0.54614630327426983</c:v>
                </c:pt>
                <c:pt idx="1222">
                  <c:v>0.54614630327426983</c:v>
                </c:pt>
                <c:pt idx="1223">
                  <c:v>0.54614630327426983</c:v>
                </c:pt>
                <c:pt idx="1224">
                  <c:v>0.54614630327426983</c:v>
                </c:pt>
                <c:pt idx="1225">
                  <c:v>0.54614630327426983</c:v>
                </c:pt>
                <c:pt idx="1226">
                  <c:v>0.54614630327426983</c:v>
                </c:pt>
                <c:pt idx="1227">
                  <c:v>0.54614630327426983</c:v>
                </c:pt>
                <c:pt idx="1228">
                  <c:v>0.54614630327426983</c:v>
                </c:pt>
                <c:pt idx="1229">
                  <c:v>0.54614630327426983</c:v>
                </c:pt>
                <c:pt idx="1230">
                  <c:v>0.5461478366742698</c:v>
                </c:pt>
                <c:pt idx="1231">
                  <c:v>0.54661396667426976</c:v>
                </c:pt>
                <c:pt idx="1232">
                  <c:v>0.54753715667426972</c:v>
                </c:pt>
                <c:pt idx="1233">
                  <c:v>0.54814254667426976</c:v>
                </c:pt>
                <c:pt idx="1234">
                  <c:v>0.54868470667426972</c:v>
                </c:pt>
                <c:pt idx="1235">
                  <c:v>0.54930386667426967</c:v>
                </c:pt>
                <c:pt idx="1236">
                  <c:v>0.54978276667426962</c:v>
                </c:pt>
                <c:pt idx="1237">
                  <c:v>0.55018515667426959</c:v>
                </c:pt>
                <c:pt idx="1238">
                  <c:v>0.55059820667426962</c:v>
                </c:pt>
                <c:pt idx="1239">
                  <c:v>0.55104999667426957</c:v>
                </c:pt>
                <c:pt idx="1240">
                  <c:v>0.55149145667426958</c:v>
                </c:pt>
                <c:pt idx="1241">
                  <c:v>0.55190441667426959</c:v>
                </c:pt>
                <c:pt idx="1242">
                  <c:v>0.55222092667426959</c:v>
                </c:pt>
                <c:pt idx="1243">
                  <c:v>0.55248179667426955</c:v>
                </c:pt>
                <c:pt idx="1244">
                  <c:v>0.5526892566742696</c:v>
                </c:pt>
                <c:pt idx="1245">
                  <c:v>0.5526892566742696</c:v>
                </c:pt>
                <c:pt idx="1246">
                  <c:v>0.5526892566742696</c:v>
                </c:pt>
                <c:pt idx="1247">
                  <c:v>0.5526892566742696</c:v>
                </c:pt>
                <c:pt idx="1248">
                  <c:v>0.5526892566742696</c:v>
                </c:pt>
                <c:pt idx="1249">
                  <c:v>0.5526892566742696</c:v>
                </c:pt>
                <c:pt idx="1250">
                  <c:v>0.55320648667426964</c:v>
                </c:pt>
                <c:pt idx="1251">
                  <c:v>0.55381183667426959</c:v>
                </c:pt>
                <c:pt idx="1252">
                  <c:v>0.55434580667426958</c:v>
                </c:pt>
                <c:pt idx="1253">
                  <c:v>0.55524329667426953</c:v>
                </c:pt>
                <c:pt idx="1254">
                  <c:v>0.55598711667426948</c:v>
                </c:pt>
                <c:pt idx="1255">
                  <c:v>0.55653637667426947</c:v>
                </c:pt>
                <c:pt idx="1256">
                  <c:v>0.55697716667426944</c:v>
                </c:pt>
                <c:pt idx="1257">
                  <c:v>0.5573484666742694</c:v>
                </c:pt>
                <c:pt idx="1258">
                  <c:v>0.55768695667426937</c:v>
                </c:pt>
                <c:pt idx="1259">
                  <c:v>0.55797359667426938</c:v>
                </c:pt>
                <c:pt idx="1260">
                  <c:v>0.55823307667426936</c:v>
                </c:pt>
                <c:pt idx="1261">
                  <c:v>0.55843964667426937</c:v>
                </c:pt>
                <c:pt idx="1262">
                  <c:v>0.55843964667426937</c:v>
                </c:pt>
                <c:pt idx="1263">
                  <c:v>0.55843964667426937</c:v>
                </c:pt>
                <c:pt idx="1264">
                  <c:v>0.55843964667426937</c:v>
                </c:pt>
                <c:pt idx="1265">
                  <c:v>0.55843964667426937</c:v>
                </c:pt>
                <c:pt idx="1266">
                  <c:v>0.55843964667426937</c:v>
                </c:pt>
                <c:pt idx="1267">
                  <c:v>0.55843964667426937</c:v>
                </c:pt>
                <c:pt idx="1268">
                  <c:v>0.55843964667426937</c:v>
                </c:pt>
                <c:pt idx="1269">
                  <c:v>0.55843964667426937</c:v>
                </c:pt>
                <c:pt idx="1270">
                  <c:v>0.55843964667426937</c:v>
                </c:pt>
                <c:pt idx="1271">
                  <c:v>0.55843964667426937</c:v>
                </c:pt>
                <c:pt idx="1272">
                  <c:v>0.55843964667426937</c:v>
                </c:pt>
                <c:pt idx="1273">
                  <c:v>0.55843964667426937</c:v>
                </c:pt>
                <c:pt idx="1274">
                  <c:v>0.55843964667426937</c:v>
                </c:pt>
                <c:pt idx="1275">
                  <c:v>0.55843964667426937</c:v>
                </c:pt>
                <c:pt idx="1276">
                  <c:v>0.55843965588676936</c:v>
                </c:pt>
                <c:pt idx="1277">
                  <c:v>0.56040635588676935</c:v>
                </c:pt>
                <c:pt idx="1278">
                  <c:v>0.5635437558867693</c:v>
                </c:pt>
                <c:pt idx="1279">
                  <c:v>0.56564845588676926</c:v>
                </c:pt>
                <c:pt idx="1280">
                  <c:v>0.56714245588676926</c:v>
                </c:pt>
                <c:pt idx="1281">
                  <c:v>0.56826205588676926</c:v>
                </c:pt>
                <c:pt idx="1282">
                  <c:v>0.56919660588676924</c:v>
                </c:pt>
                <c:pt idx="1283">
                  <c:v>0.56976981588676923</c:v>
                </c:pt>
                <c:pt idx="1284">
                  <c:v>0.57036363588676919</c:v>
                </c:pt>
                <c:pt idx="1285">
                  <c:v>0.57089951588676924</c:v>
                </c:pt>
                <c:pt idx="1286">
                  <c:v>0.57138272588676919</c:v>
                </c:pt>
                <c:pt idx="1287">
                  <c:v>0.57183347588676925</c:v>
                </c:pt>
                <c:pt idx="1288">
                  <c:v>0.57225370588676927</c:v>
                </c:pt>
                <c:pt idx="1289">
                  <c:v>0.57267695588676926</c:v>
                </c:pt>
                <c:pt idx="1290">
                  <c:v>0.57306103588676927</c:v>
                </c:pt>
                <c:pt idx="1291">
                  <c:v>0.5734397958867693</c:v>
                </c:pt>
                <c:pt idx="1292">
                  <c:v>0.57379919588676931</c:v>
                </c:pt>
                <c:pt idx="1293">
                  <c:v>0.57414587588676935</c:v>
                </c:pt>
                <c:pt idx="1294">
                  <c:v>0.57448732588676932</c:v>
                </c:pt>
                <c:pt idx="1295">
                  <c:v>0.57490802588676937</c:v>
                </c:pt>
                <c:pt idx="1296">
                  <c:v>0.57496579188676933</c:v>
                </c:pt>
                <c:pt idx="1297">
                  <c:v>0.57552588188676934</c:v>
                </c:pt>
                <c:pt idx="1298">
                  <c:v>0.57688618188676932</c:v>
                </c:pt>
                <c:pt idx="1299">
                  <c:v>0.57721250188676931</c:v>
                </c:pt>
                <c:pt idx="1300">
                  <c:v>0.57749932188676933</c:v>
                </c:pt>
                <c:pt idx="1301">
                  <c:v>0.57752644188676938</c:v>
                </c:pt>
                <c:pt idx="1302">
                  <c:v>0.57790267188676936</c:v>
                </c:pt>
                <c:pt idx="1303">
                  <c:v>0.57831131188676932</c:v>
                </c:pt>
                <c:pt idx="1304">
                  <c:v>0.57865675188676935</c:v>
                </c:pt>
                <c:pt idx="1305">
                  <c:v>0.57894544188676933</c:v>
                </c:pt>
                <c:pt idx="1306">
                  <c:v>0.57913398188676934</c:v>
                </c:pt>
                <c:pt idx="1307">
                  <c:v>0.57925464188676934</c:v>
                </c:pt>
                <c:pt idx="1308">
                  <c:v>0.57926095818676937</c:v>
                </c:pt>
                <c:pt idx="1309">
                  <c:v>0.57926933998676933</c:v>
                </c:pt>
                <c:pt idx="1310">
                  <c:v>0.57926933998676933</c:v>
                </c:pt>
                <c:pt idx="1311">
                  <c:v>0.57926933998676933</c:v>
                </c:pt>
                <c:pt idx="1312">
                  <c:v>0.57926933998676933</c:v>
                </c:pt>
                <c:pt idx="1313">
                  <c:v>0.57926933998676933</c:v>
                </c:pt>
                <c:pt idx="1314">
                  <c:v>0.57926933998676933</c:v>
                </c:pt>
                <c:pt idx="1315">
                  <c:v>0.57926933998676933</c:v>
                </c:pt>
                <c:pt idx="1316">
                  <c:v>0.57926933998676933</c:v>
                </c:pt>
                <c:pt idx="1317">
                  <c:v>0.57938187998676938</c:v>
                </c:pt>
                <c:pt idx="1318">
                  <c:v>0.58101697998676938</c:v>
                </c:pt>
                <c:pt idx="1319">
                  <c:v>0.58153375998676937</c:v>
                </c:pt>
                <c:pt idx="1320">
                  <c:v>0.58220427998676938</c:v>
                </c:pt>
                <c:pt idx="1321">
                  <c:v>0.5823054799867694</c:v>
                </c:pt>
                <c:pt idx="1322">
                  <c:v>0.58271945998676944</c:v>
                </c:pt>
                <c:pt idx="1323">
                  <c:v>0.58290241998676939</c:v>
                </c:pt>
                <c:pt idx="1324">
                  <c:v>0.58291208138676942</c:v>
                </c:pt>
                <c:pt idx="1325">
                  <c:v>0.58291208138676942</c:v>
                </c:pt>
                <c:pt idx="1326">
                  <c:v>0.58291208138676942</c:v>
                </c:pt>
                <c:pt idx="1327">
                  <c:v>0.58291208138676942</c:v>
                </c:pt>
                <c:pt idx="1328">
                  <c:v>0.58291208138676942</c:v>
                </c:pt>
                <c:pt idx="1329">
                  <c:v>0.58291208138676942</c:v>
                </c:pt>
                <c:pt idx="1330">
                  <c:v>0.58291208138676942</c:v>
                </c:pt>
                <c:pt idx="1331">
                  <c:v>0.58291208138676942</c:v>
                </c:pt>
                <c:pt idx="1332">
                  <c:v>0.58291208138676942</c:v>
                </c:pt>
                <c:pt idx="1333">
                  <c:v>0.58291208138676942</c:v>
                </c:pt>
                <c:pt idx="1334">
                  <c:v>0.58291208138676942</c:v>
                </c:pt>
                <c:pt idx="1335">
                  <c:v>0.58291208138676942</c:v>
                </c:pt>
                <c:pt idx="1336">
                  <c:v>0.58291208138676942</c:v>
                </c:pt>
                <c:pt idx="1337">
                  <c:v>0.58291208138676942</c:v>
                </c:pt>
                <c:pt idx="1338">
                  <c:v>0.58291208138676942</c:v>
                </c:pt>
                <c:pt idx="1339">
                  <c:v>0.58291208138676942</c:v>
                </c:pt>
                <c:pt idx="1340">
                  <c:v>0.58293091238676942</c:v>
                </c:pt>
                <c:pt idx="1341">
                  <c:v>0.5834156523867694</c:v>
                </c:pt>
                <c:pt idx="1342">
                  <c:v>0.58757775238676935</c:v>
                </c:pt>
                <c:pt idx="1343">
                  <c:v>0.59118475238676937</c:v>
                </c:pt>
                <c:pt idx="1344">
                  <c:v>0.5935582523867694</c:v>
                </c:pt>
                <c:pt idx="1345">
                  <c:v>0.5949617523867694</c:v>
                </c:pt>
                <c:pt idx="1346">
                  <c:v>0.59606885238676943</c:v>
                </c:pt>
                <c:pt idx="1347">
                  <c:v>0.59686989238676946</c:v>
                </c:pt>
                <c:pt idx="1348">
                  <c:v>0.5976247323867695</c:v>
                </c:pt>
                <c:pt idx="1349">
                  <c:v>0.59825347238676951</c:v>
                </c:pt>
                <c:pt idx="1350">
                  <c:v>0.59883204238676946</c:v>
                </c:pt>
                <c:pt idx="1351">
                  <c:v>0.59931764238676943</c:v>
                </c:pt>
                <c:pt idx="1352">
                  <c:v>0.59969458238676943</c:v>
                </c:pt>
                <c:pt idx="1353">
                  <c:v>0.59999823238676941</c:v>
                </c:pt>
                <c:pt idx="1354">
                  <c:v>0.60027062238676943</c:v>
                </c:pt>
                <c:pt idx="1355">
                  <c:v>0.60049238238676939</c:v>
                </c:pt>
                <c:pt idx="1356">
                  <c:v>0.60049238238676939</c:v>
                </c:pt>
                <c:pt idx="1357">
                  <c:v>0.60049238238676939</c:v>
                </c:pt>
                <c:pt idx="1358">
                  <c:v>0.60049238238676939</c:v>
                </c:pt>
                <c:pt idx="1359">
                  <c:v>0.60049238238676939</c:v>
                </c:pt>
                <c:pt idx="1360">
                  <c:v>0.60049238238676939</c:v>
                </c:pt>
                <c:pt idx="1361">
                  <c:v>0.60049238238676939</c:v>
                </c:pt>
                <c:pt idx="1362">
                  <c:v>0.60049238238676939</c:v>
                </c:pt>
                <c:pt idx="1363">
                  <c:v>0.60049238238676939</c:v>
                </c:pt>
                <c:pt idx="1364">
                  <c:v>0.60049238238676939</c:v>
                </c:pt>
                <c:pt idx="1365">
                  <c:v>0.60049400368676942</c:v>
                </c:pt>
                <c:pt idx="1366">
                  <c:v>0.60252440368676941</c:v>
                </c:pt>
                <c:pt idx="1367">
                  <c:v>0.60392680368676943</c:v>
                </c:pt>
                <c:pt idx="1368">
                  <c:v>0.60398330568676939</c:v>
                </c:pt>
                <c:pt idx="1369">
                  <c:v>0.60429276568676937</c:v>
                </c:pt>
                <c:pt idx="1370">
                  <c:v>0.60459038568676937</c:v>
                </c:pt>
                <c:pt idx="1371">
                  <c:v>0.60476074568676941</c:v>
                </c:pt>
                <c:pt idx="1372">
                  <c:v>0.60487205568676938</c:v>
                </c:pt>
                <c:pt idx="1373">
                  <c:v>0.60487789448676943</c:v>
                </c:pt>
                <c:pt idx="1374">
                  <c:v>0.60488315918676938</c:v>
                </c:pt>
                <c:pt idx="1375">
                  <c:v>0.60488315918676938</c:v>
                </c:pt>
                <c:pt idx="1376">
                  <c:v>0.60488315918676938</c:v>
                </c:pt>
                <c:pt idx="1377">
                  <c:v>0.60488315918676938</c:v>
                </c:pt>
                <c:pt idx="1378">
                  <c:v>0.60488315918676938</c:v>
                </c:pt>
                <c:pt idx="1379">
                  <c:v>0.60488315918676938</c:v>
                </c:pt>
                <c:pt idx="1380">
                  <c:v>0.60488315918676938</c:v>
                </c:pt>
                <c:pt idx="1381">
                  <c:v>0.60488315918676938</c:v>
                </c:pt>
                <c:pt idx="1382">
                  <c:v>0.60488315918676938</c:v>
                </c:pt>
                <c:pt idx="1383">
                  <c:v>0.60488315918676938</c:v>
                </c:pt>
                <c:pt idx="1384">
                  <c:v>0.60488315918676938</c:v>
                </c:pt>
                <c:pt idx="1385">
                  <c:v>0.60488315918676938</c:v>
                </c:pt>
                <c:pt idx="1386">
                  <c:v>0.60488315918676938</c:v>
                </c:pt>
                <c:pt idx="1387">
                  <c:v>0.60488315918676938</c:v>
                </c:pt>
                <c:pt idx="1388">
                  <c:v>0.60488315918676938</c:v>
                </c:pt>
                <c:pt idx="1389">
                  <c:v>0.60488315918676938</c:v>
                </c:pt>
                <c:pt idx="1390">
                  <c:v>0.6049323771867694</c:v>
                </c:pt>
                <c:pt idx="1391">
                  <c:v>0.6058127771867694</c:v>
                </c:pt>
                <c:pt idx="1392">
                  <c:v>0.60688327718676938</c:v>
                </c:pt>
                <c:pt idx="1393">
                  <c:v>0.60759075718676936</c:v>
                </c:pt>
                <c:pt idx="1394">
                  <c:v>0.6081922371867694</c:v>
                </c:pt>
                <c:pt idx="1395">
                  <c:v>0.60867598718676941</c:v>
                </c:pt>
                <c:pt idx="1396">
                  <c:v>0.60910284718676944</c:v>
                </c:pt>
                <c:pt idx="1397">
                  <c:v>0.60950129718676949</c:v>
                </c:pt>
                <c:pt idx="1398">
                  <c:v>0.60986662718676954</c:v>
                </c:pt>
                <c:pt idx="1399">
                  <c:v>0.61021785718676957</c:v>
                </c:pt>
                <c:pt idx="1400">
                  <c:v>0.61056038718676953</c:v>
                </c:pt>
                <c:pt idx="1401">
                  <c:v>0.61085591718676957</c:v>
                </c:pt>
                <c:pt idx="1402">
                  <c:v>0.61085591718676957</c:v>
                </c:pt>
                <c:pt idx="1403">
                  <c:v>0.61085591718676957</c:v>
                </c:pt>
                <c:pt idx="1404">
                  <c:v>0.61085591718676957</c:v>
                </c:pt>
                <c:pt idx="1405">
                  <c:v>0.61085591718676957</c:v>
                </c:pt>
                <c:pt idx="1406">
                  <c:v>0.61085693688676956</c:v>
                </c:pt>
                <c:pt idx="1407">
                  <c:v>0.61085773732676951</c:v>
                </c:pt>
                <c:pt idx="1408">
                  <c:v>0.6108578807967695</c:v>
                </c:pt>
                <c:pt idx="1409">
                  <c:v>0.6108578807967695</c:v>
                </c:pt>
                <c:pt idx="1410">
                  <c:v>0.6108578807967695</c:v>
                </c:pt>
                <c:pt idx="1411">
                  <c:v>0.6108578807967695</c:v>
                </c:pt>
                <c:pt idx="1412">
                  <c:v>0.6108578807967695</c:v>
                </c:pt>
                <c:pt idx="1413">
                  <c:v>0.6108578807967695</c:v>
                </c:pt>
                <c:pt idx="1414">
                  <c:v>0.6108578807967695</c:v>
                </c:pt>
                <c:pt idx="1415">
                  <c:v>0.6108578807967695</c:v>
                </c:pt>
                <c:pt idx="1416">
                  <c:v>0.6108578807967695</c:v>
                </c:pt>
                <c:pt idx="1417">
                  <c:v>0.6108578807967695</c:v>
                </c:pt>
                <c:pt idx="1418">
                  <c:v>0.6108578807967695</c:v>
                </c:pt>
                <c:pt idx="1419">
                  <c:v>0.6108578807967695</c:v>
                </c:pt>
                <c:pt idx="1420">
                  <c:v>0.6108578807967695</c:v>
                </c:pt>
                <c:pt idx="1421">
                  <c:v>0.6108578807967695</c:v>
                </c:pt>
                <c:pt idx="1422">
                  <c:v>0.6108578807967695</c:v>
                </c:pt>
                <c:pt idx="1423">
                  <c:v>0.61086661089676952</c:v>
                </c:pt>
                <c:pt idx="1424">
                  <c:v>0.61095355589676947</c:v>
                </c:pt>
                <c:pt idx="1425">
                  <c:v>0.6110214828967695</c:v>
                </c:pt>
                <c:pt idx="1426">
                  <c:v>0.6110609268967695</c:v>
                </c:pt>
                <c:pt idx="1427">
                  <c:v>0.6110808958967695</c:v>
                </c:pt>
                <c:pt idx="1428">
                  <c:v>0.61108654049676947</c:v>
                </c:pt>
                <c:pt idx="1429">
                  <c:v>0.61109265129676948</c:v>
                </c:pt>
                <c:pt idx="1430">
                  <c:v>0.61109265129676948</c:v>
                </c:pt>
                <c:pt idx="1431">
                  <c:v>0.61109265129676948</c:v>
                </c:pt>
                <c:pt idx="1432">
                  <c:v>0.61109265129676948</c:v>
                </c:pt>
                <c:pt idx="1433">
                  <c:v>0.61109265129676948</c:v>
                </c:pt>
                <c:pt idx="1434">
                  <c:v>0.61109265129676948</c:v>
                </c:pt>
                <c:pt idx="1435">
                  <c:v>0.61109265129676948</c:v>
                </c:pt>
                <c:pt idx="1436">
                  <c:v>0.61109265129676948</c:v>
                </c:pt>
                <c:pt idx="1437">
                  <c:v>0.61187248129676952</c:v>
                </c:pt>
                <c:pt idx="1438">
                  <c:v>0.61308678129676952</c:v>
                </c:pt>
                <c:pt idx="1439">
                  <c:v>0.61397074129676954</c:v>
                </c:pt>
                <c:pt idx="1440">
                  <c:v>0.61469607129676951</c:v>
                </c:pt>
                <c:pt idx="1441">
                  <c:v>0.61529588129676949</c:v>
                </c:pt>
                <c:pt idx="1442">
                  <c:v>0.61576566129676946</c:v>
                </c:pt>
                <c:pt idx="1443">
                  <c:v>0.61619903129676945</c:v>
                </c:pt>
                <c:pt idx="1444">
                  <c:v>0.61661410129676941</c:v>
                </c:pt>
                <c:pt idx="1445">
                  <c:v>0.61706618129676938</c:v>
                </c:pt>
                <c:pt idx="1446">
                  <c:v>0.61751670129676939</c:v>
                </c:pt>
                <c:pt idx="1447">
                  <c:v>0.61795972129676935</c:v>
                </c:pt>
                <c:pt idx="1448">
                  <c:v>0.61838056129676933</c:v>
                </c:pt>
                <c:pt idx="1449">
                  <c:v>0.61877063129676935</c:v>
                </c:pt>
                <c:pt idx="1450">
                  <c:v>0.61914193129676931</c:v>
                </c:pt>
                <c:pt idx="1451">
                  <c:v>0.61948680129676936</c:v>
                </c:pt>
                <c:pt idx="1452">
                  <c:v>0.61982356129676941</c:v>
                </c:pt>
                <c:pt idx="1453">
                  <c:v>0.62014960129676944</c:v>
                </c:pt>
                <c:pt idx="1454">
                  <c:v>0.62048457129676948</c:v>
                </c:pt>
                <c:pt idx="1455">
                  <c:v>0.62082135129676952</c:v>
                </c:pt>
                <c:pt idx="1456">
                  <c:v>0.62114362129676948</c:v>
                </c:pt>
                <c:pt idx="1457">
                  <c:v>0.62147037129676952</c:v>
                </c:pt>
                <c:pt idx="1458">
                  <c:v>0.62179402129676953</c:v>
                </c:pt>
                <c:pt idx="1459">
                  <c:v>0.62208765129676957</c:v>
                </c:pt>
                <c:pt idx="1460">
                  <c:v>0.62235783129676958</c:v>
                </c:pt>
                <c:pt idx="1461">
                  <c:v>0.62258994129676959</c:v>
                </c:pt>
                <c:pt idx="1462">
                  <c:v>0.62280313129676956</c:v>
                </c:pt>
                <c:pt idx="1463">
                  <c:v>0.62300463129676953</c:v>
                </c:pt>
                <c:pt idx="1464">
                  <c:v>0.62320447129676948</c:v>
                </c:pt>
                <c:pt idx="1465">
                  <c:v>0.62320447129676948</c:v>
                </c:pt>
                <c:pt idx="1466">
                  <c:v>0.62320447129676948</c:v>
                </c:pt>
                <c:pt idx="1467">
                  <c:v>0.62320447129676948</c:v>
                </c:pt>
                <c:pt idx="1468">
                  <c:v>0.62320447129676948</c:v>
                </c:pt>
                <c:pt idx="1469">
                  <c:v>0.62320447129676948</c:v>
                </c:pt>
                <c:pt idx="1470">
                  <c:v>0.62320447129676948</c:v>
                </c:pt>
                <c:pt idx="1471">
                  <c:v>0.62320447129676948</c:v>
                </c:pt>
                <c:pt idx="1472">
                  <c:v>0.62320447129676948</c:v>
                </c:pt>
                <c:pt idx="1473">
                  <c:v>0.62320447129676948</c:v>
                </c:pt>
                <c:pt idx="1474">
                  <c:v>0.62320447129676948</c:v>
                </c:pt>
                <c:pt idx="1475">
                  <c:v>0.62320447129676948</c:v>
                </c:pt>
                <c:pt idx="1476">
                  <c:v>0.62320447129676948</c:v>
                </c:pt>
                <c:pt idx="1477">
                  <c:v>0.62320447129676948</c:v>
                </c:pt>
                <c:pt idx="1478">
                  <c:v>0.62320447129676948</c:v>
                </c:pt>
                <c:pt idx="1479">
                  <c:v>0.62320447129676948</c:v>
                </c:pt>
                <c:pt idx="1480">
                  <c:v>0.62320447129676948</c:v>
                </c:pt>
                <c:pt idx="1481">
                  <c:v>0.62320447129676948</c:v>
                </c:pt>
                <c:pt idx="1482">
                  <c:v>0.62320447129676948</c:v>
                </c:pt>
                <c:pt idx="1483">
                  <c:v>0.62320447129676948</c:v>
                </c:pt>
                <c:pt idx="1484">
                  <c:v>0.62320447129676948</c:v>
                </c:pt>
                <c:pt idx="1485">
                  <c:v>0.62320447129676948</c:v>
                </c:pt>
                <c:pt idx="1486">
                  <c:v>0.62320447129676948</c:v>
                </c:pt>
                <c:pt idx="1487">
                  <c:v>0.62320459797676953</c:v>
                </c:pt>
                <c:pt idx="1488">
                  <c:v>0.62363867797676953</c:v>
                </c:pt>
                <c:pt idx="1489">
                  <c:v>0.62410368797676952</c:v>
                </c:pt>
                <c:pt idx="1490">
                  <c:v>0.62448613797676955</c:v>
                </c:pt>
                <c:pt idx="1491">
                  <c:v>0.6247646579767695</c:v>
                </c:pt>
                <c:pt idx="1492">
                  <c:v>0.62494125797676947</c:v>
                </c:pt>
                <c:pt idx="1493">
                  <c:v>0.6250479379767695</c:v>
                </c:pt>
                <c:pt idx="1494">
                  <c:v>0.62505390327676946</c:v>
                </c:pt>
                <c:pt idx="1495">
                  <c:v>0.62506025277676946</c:v>
                </c:pt>
                <c:pt idx="1496">
                  <c:v>0.62506025277676946</c:v>
                </c:pt>
                <c:pt idx="1497">
                  <c:v>0.62506025277676946</c:v>
                </c:pt>
                <c:pt idx="1498">
                  <c:v>0.62506025277676946</c:v>
                </c:pt>
                <c:pt idx="1499">
                  <c:v>0.62506025277676946</c:v>
                </c:pt>
                <c:pt idx="1500">
                  <c:v>0.62506025277676946</c:v>
                </c:pt>
                <c:pt idx="1501">
                  <c:v>0.62506025277676946</c:v>
                </c:pt>
                <c:pt idx="1502">
                  <c:v>0.62506025277676946</c:v>
                </c:pt>
                <c:pt idx="1503">
                  <c:v>0.62506025277676946</c:v>
                </c:pt>
                <c:pt idx="1504">
                  <c:v>0.62506025277676946</c:v>
                </c:pt>
                <c:pt idx="1505">
                  <c:v>0.62506025277676946</c:v>
                </c:pt>
                <c:pt idx="1506">
                  <c:v>0.62506025277676946</c:v>
                </c:pt>
                <c:pt idx="1507">
                  <c:v>0.62506025277676946</c:v>
                </c:pt>
                <c:pt idx="1508">
                  <c:v>0.62506025277676946</c:v>
                </c:pt>
                <c:pt idx="1509">
                  <c:v>0.62506025277676946</c:v>
                </c:pt>
                <c:pt idx="1510">
                  <c:v>0.62506025277676946</c:v>
                </c:pt>
                <c:pt idx="1511">
                  <c:v>0.62506110750676946</c:v>
                </c:pt>
                <c:pt idx="1512">
                  <c:v>0.62569120750676943</c:v>
                </c:pt>
                <c:pt idx="1513">
                  <c:v>0.6266481375067694</c:v>
                </c:pt>
                <c:pt idx="1514">
                  <c:v>0.62734541750676942</c:v>
                </c:pt>
                <c:pt idx="1515">
                  <c:v>0.62794294750676938</c:v>
                </c:pt>
                <c:pt idx="1516">
                  <c:v>0.62844306750676937</c:v>
                </c:pt>
                <c:pt idx="1517">
                  <c:v>0.62893329750676941</c:v>
                </c:pt>
                <c:pt idx="1518">
                  <c:v>0.6294135975067694</c:v>
                </c:pt>
                <c:pt idx="1519">
                  <c:v>0.62993728750676936</c:v>
                </c:pt>
                <c:pt idx="1520">
                  <c:v>0.63048999750676937</c:v>
                </c:pt>
                <c:pt idx="1521">
                  <c:v>0.63104099750676934</c:v>
                </c:pt>
                <c:pt idx="1522">
                  <c:v>0.63158455750676934</c:v>
                </c:pt>
                <c:pt idx="1523">
                  <c:v>0.63216377750676933</c:v>
                </c:pt>
                <c:pt idx="1524">
                  <c:v>0.63274742750676938</c:v>
                </c:pt>
                <c:pt idx="1525">
                  <c:v>0.63344213750676936</c:v>
                </c:pt>
                <c:pt idx="1526">
                  <c:v>0.63387077750676935</c:v>
                </c:pt>
                <c:pt idx="1527">
                  <c:v>0.63984447750676932</c:v>
                </c:pt>
                <c:pt idx="1528">
                  <c:v>0.64386467750676935</c:v>
                </c:pt>
                <c:pt idx="1529">
                  <c:v>0.6469166775067694</c:v>
                </c:pt>
                <c:pt idx="1530">
                  <c:v>0.64970647750676935</c:v>
                </c:pt>
                <c:pt idx="1531">
                  <c:v>0.65202237750676939</c:v>
                </c:pt>
                <c:pt idx="1532">
                  <c:v>0.65337737750676939</c:v>
                </c:pt>
                <c:pt idx="1533">
                  <c:v>0.65472657750676944</c:v>
                </c:pt>
                <c:pt idx="1534">
                  <c:v>0.65591977750676944</c:v>
                </c:pt>
                <c:pt idx="1535">
                  <c:v>0.65676522750676947</c:v>
                </c:pt>
                <c:pt idx="1536">
                  <c:v>0.65739152750676944</c:v>
                </c:pt>
                <c:pt idx="1537">
                  <c:v>0.65792141750676947</c:v>
                </c:pt>
                <c:pt idx="1538">
                  <c:v>0.65835454750676947</c:v>
                </c:pt>
                <c:pt idx="1539">
                  <c:v>0.65871595750676948</c:v>
                </c:pt>
                <c:pt idx="1540">
                  <c:v>0.65900549750676951</c:v>
                </c:pt>
                <c:pt idx="1541">
                  <c:v>0.65900549750676951</c:v>
                </c:pt>
                <c:pt idx="1542">
                  <c:v>0.65900549750676951</c:v>
                </c:pt>
                <c:pt idx="1543">
                  <c:v>0.65900549750676951</c:v>
                </c:pt>
                <c:pt idx="1544">
                  <c:v>0.65900549750676951</c:v>
                </c:pt>
                <c:pt idx="1545">
                  <c:v>0.65900549750676951</c:v>
                </c:pt>
                <c:pt idx="1546">
                  <c:v>0.65900549750676951</c:v>
                </c:pt>
                <c:pt idx="1547">
                  <c:v>0.65900549750676951</c:v>
                </c:pt>
                <c:pt idx="1548">
                  <c:v>0.65900549750676951</c:v>
                </c:pt>
                <c:pt idx="1549">
                  <c:v>0.65900549750676951</c:v>
                </c:pt>
                <c:pt idx="1550">
                  <c:v>0.65900549750676951</c:v>
                </c:pt>
                <c:pt idx="1551">
                  <c:v>0.65900549750676951</c:v>
                </c:pt>
                <c:pt idx="1552">
                  <c:v>0.65900549750676951</c:v>
                </c:pt>
                <c:pt idx="1553">
                  <c:v>0.65900549750676951</c:v>
                </c:pt>
                <c:pt idx="1554">
                  <c:v>0.65900549750676951</c:v>
                </c:pt>
                <c:pt idx="1555">
                  <c:v>0.65900549750676951</c:v>
                </c:pt>
                <c:pt idx="1556">
                  <c:v>0.65900549750676951</c:v>
                </c:pt>
                <c:pt idx="1557">
                  <c:v>0.65900549750676951</c:v>
                </c:pt>
                <c:pt idx="1558">
                  <c:v>0.65900549750676951</c:v>
                </c:pt>
                <c:pt idx="1559">
                  <c:v>0.65900549750676951</c:v>
                </c:pt>
                <c:pt idx="1560">
                  <c:v>0.65900551136976948</c:v>
                </c:pt>
                <c:pt idx="1561">
                  <c:v>0.65965602136976953</c:v>
                </c:pt>
                <c:pt idx="1562">
                  <c:v>0.66003409136976954</c:v>
                </c:pt>
                <c:pt idx="1563">
                  <c:v>0.66093790136976949</c:v>
                </c:pt>
                <c:pt idx="1564">
                  <c:v>0.66127426136976952</c:v>
                </c:pt>
                <c:pt idx="1565">
                  <c:v>0.6622211613697695</c:v>
                </c:pt>
                <c:pt idx="1566">
                  <c:v>0.66290064136976945</c:v>
                </c:pt>
                <c:pt idx="1567">
                  <c:v>0.66341658136976944</c:v>
                </c:pt>
                <c:pt idx="1568">
                  <c:v>0.66385946136976948</c:v>
                </c:pt>
                <c:pt idx="1569">
                  <c:v>0.66424076136976951</c:v>
                </c:pt>
                <c:pt idx="1570">
                  <c:v>0.66458724136976954</c:v>
                </c:pt>
                <c:pt idx="1571">
                  <c:v>0.66492144136976949</c:v>
                </c:pt>
                <c:pt idx="1572">
                  <c:v>0.66519747136976948</c:v>
                </c:pt>
                <c:pt idx="1573">
                  <c:v>0.66519747136976948</c:v>
                </c:pt>
                <c:pt idx="1574">
                  <c:v>0.66519747136976948</c:v>
                </c:pt>
                <c:pt idx="1575">
                  <c:v>0.66519747136976948</c:v>
                </c:pt>
                <c:pt idx="1576">
                  <c:v>0.66519747136976948</c:v>
                </c:pt>
                <c:pt idx="1577">
                  <c:v>0.66519747136976948</c:v>
                </c:pt>
                <c:pt idx="1578">
                  <c:v>0.66519747136976948</c:v>
                </c:pt>
                <c:pt idx="1579">
                  <c:v>0.66519747136976948</c:v>
                </c:pt>
                <c:pt idx="1580">
                  <c:v>0.66519747136976948</c:v>
                </c:pt>
                <c:pt idx="1581">
                  <c:v>0.66519747136976948</c:v>
                </c:pt>
                <c:pt idx="1582">
                  <c:v>0.66519747136976948</c:v>
                </c:pt>
                <c:pt idx="1583">
                  <c:v>0.66519747136976948</c:v>
                </c:pt>
                <c:pt idx="1584">
                  <c:v>0.66519747136976948</c:v>
                </c:pt>
                <c:pt idx="1585">
                  <c:v>0.66519747136976948</c:v>
                </c:pt>
                <c:pt idx="1586">
                  <c:v>0.66519747136976948</c:v>
                </c:pt>
                <c:pt idx="1587">
                  <c:v>0.66519747136976948</c:v>
                </c:pt>
                <c:pt idx="1588">
                  <c:v>0.6652887513697695</c:v>
                </c:pt>
                <c:pt idx="1589">
                  <c:v>0.67163045136976951</c:v>
                </c:pt>
                <c:pt idx="1590">
                  <c:v>0.67389255136976955</c:v>
                </c:pt>
                <c:pt idx="1591">
                  <c:v>0.67509025136976952</c:v>
                </c:pt>
                <c:pt idx="1592">
                  <c:v>0.67626645136976948</c:v>
                </c:pt>
                <c:pt idx="1593">
                  <c:v>0.6763326003697695</c:v>
                </c:pt>
                <c:pt idx="1594">
                  <c:v>0.67666424036976947</c:v>
                </c:pt>
                <c:pt idx="1595">
                  <c:v>0.67691483036976952</c:v>
                </c:pt>
                <c:pt idx="1596">
                  <c:v>0.67706796036976946</c:v>
                </c:pt>
                <c:pt idx="1597">
                  <c:v>0.67707414576976943</c:v>
                </c:pt>
                <c:pt idx="1598">
                  <c:v>0.67708022626976938</c:v>
                </c:pt>
                <c:pt idx="1599">
                  <c:v>0.67708022626976938</c:v>
                </c:pt>
                <c:pt idx="1600">
                  <c:v>0.67708022626976938</c:v>
                </c:pt>
                <c:pt idx="1601">
                  <c:v>0.67708022626976938</c:v>
                </c:pt>
                <c:pt idx="1602">
                  <c:v>0.67708022626976938</c:v>
                </c:pt>
                <c:pt idx="1603">
                  <c:v>0.67708022626976938</c:v>
                </c:pt>
                <c:pt idx="1604">
                  <c:v>0.67708022626976938</c:v>
                </c:pt>
                <c:pt idx="1605">
                  <c:v>0.67708022626976938</c:v>
                </c:pt>
                <c:pt idx="1606">
                  <c:v>0.67784854626976943</c:v>
                </c:pt>
                <c:pt idx="1607">
                  <c:v>0.68010844626976941</c:v>
                </c:pt>
                <c:pt idx="1608">
                  <c:v>0.68557934626976946</c:v>
                </c:pt>
                <c:pt idx="1609">
                  <c:v>0.68944754626976945</c:v>
                </c:pt>
                <c:pt idx="1610">
                  <c:v>0.69151024626976942</c:v>
                </c:pt>
                <c:pt idx="1611">
                  <c:v>0.69268624626976938</c:v>
                </c:pt>
                <c:pt idx="1612">
                  <c:v>0.69353194626976933</c:v>
                </c:pt>
                <c:pt idx="1613">
                  <c:v>0.69424024626976932</c:v>
                </c:pt>
                <c:pt idx="1614">
                  <c:v>0.69490041626976928</c:v>
                </c:pt>
                <c:pt idx="1615">
                  <c:v>0.69545999626976929</c:v>
                </c:pt>
                <c:pt idx="1616">
                  <c:v>0.69594346626976933</c:v>
                </c:pt>
                <c:pt idx="1617">
                  <c:v>0.69639714626976934</c:v>
                </c:pt>
                <c:pt idx="1618">
                  <c:v>0.69683977626976934</c:v>
                </c:pt>
                <c:pt idx="1619">
                  <c:v>0.69724614626976933</c:v>
                </c:pt>
                <c:pt idx="1620">
                  <c:v>0.69761427626976935</c:v>
                </c:pt>
                <c:pt idx="1621">
                  <c:v>0.69795812626976939</c:v>
                </c:pt>
                <c:pt idx="1622">
                  <c:v>0.69825977626976943</c:v>
                </c:pt>
                <c:pt idx="1623">
                  <c:v>0.69853453626976947</c:v>
                </c:pt>
                <c:pt idx="1624">
                  <c:v>0.69878566626976946</c:v>
                </c:pt>
                <c:pt idx="1625">
                  <c:v>0.69902017626976942</c:v>
                </c:pt>
                <c:pt idx="1626">
                  <c:v>0.69926461626976943</c:v>
                </c:pt>
                <c:pt idx="1627">
                  <c:v>0.69951093626976946</c:v>
                </c:pt>
                <c:pt idx="1628">
                  <c:v>0.69951093626976946</c:v>
                </c:pt>
                <c:pt idx="1629">
                  <c:v>0.69951093626976946</c:v>
                </c:pt>
                <c:pt idx="1630">
                  <c:v>0.69951093626976946</c:v>
                </c:pt>
                <c:pt idx="1631">
                  <c:v>0.69951093626976946</c:v>
                </c:pt>
                <c:pt idx="1632">
                  <c:v>0.69951093626976946</c:v>
                </c:pt>
                <c:pt idx="1633">
                  <c:v>0.69951093626976946</c:v>
                </c:pt>
                <c:pt idx="1634">
                  <c:v>0.69951093626976946</c:v>
                </c:pt>
                <c:pt idx="1635">
                  <c:v>0.69951093626976946</c:v>
                </c:pt>
                <c:pt idx="1636">
                  <c:v>0.69987353626976945</c:v>
                </c:pt>
                <c:pt idx="1637">
                  <c:v>0.70079898626976944</c:v>
                </c:pt>
                <c:pt idx="1638">
                  <c:v>0.70139663626976945</c:v>
                </c:pt>
                <c:pt idx="1639">
                  <c:v>0.7015397562697695</c:v>
                </c:pt>
                <c:pt idx="1640">
                  <c:v>0.70272615626976953</c:v>
                </c:pt>
                <c:pt idx="1641">
                  <c:v>0.70380885626976952</c:v>
                </c:pt>
                <c:pt idx="1642">
                  <c:v>0.70430139626976951</c:v>
                </c:pt>
                <c:pt idx="1643">
                  <c:v>0.70527508626976954</c:v>
                </c:pt>
                <c:pt idx="1644">
                  <c:v>0.70591830626976959</c:v>
                </c:pt>
                <c:pt idx="1645">
                  <c:v>0.70636137626976958</c:v>
                </c:pt>
                <c:pt idx="1646">
                  <c:v>0.70671299626976958</c:v>
                </c:pt>
                <c:pt idx="1647">
                  <c:v>0.70702008626976953</c:v>
                </c:pt>
                <c:pt idx="1648">
                  <c:v>0.7073110062697695</c:v>
                </c:pt>
                <c:pt idx="1649">
                  <c:v>0.70760734626976951</c:v>
                </c:pt>
                <c:pt idx="1650">
                  <c:v>0.70790436626976949</c:v>
                </c:pt>
                <c:pt idx="1651">
                  <c:v>0.70819644626976952</c:v>
                </c:pt>
                <c:pt idx="1652">
                  <c:v>0.70849266626976948</c:v>
                </c:pt>
                <c:pt idx="1653">
                  <c:v>0.70876632626976943</c:v>
                </c:pt>
                <c:pt idx="1654">
                  <c:v>0.70901592626976939</c:v>
                </c:pt>
                <c:pt idx="1655">
                  <c:v>0.70925673626976937</c:v>
                </c:pt>
                <c:pt idx="1656">
                  <c:v>0.70951260626976942</c:v>
                </c:pt>
                <c:pt idx="1657">
                  <c:v>0.70973922626976937</c:v>
                </c:pt>
                <c:pt idx="1658">
                  <c:v>0.70997297626976941</c:v>
                </c:pt>
                <c:pt idx="1659">
                  <c:v>0.71023538626976945</c:v>
                </c:pt>
                <c:pt idx="1660">
                  <c:v>0.71051358626976946</c:v>
                </c:pt>
                <c:pt idx="1661">
                  <c:v>0.71080301626976949</c:v>
                </c:pt>
                <c:pt idx="1662">
                  <c:v>0.71110092626976951</c:v>
                </c:pt>
                <c:pt idx="1663">
                  <c:v>0.71142919626976953</c:v>
                </c:pt>
                <c:pt idx="1664">
                  <c:v>0.71188703626976957</c:v>
                </c:pt>
                <c:pt idx="1665">
                  <c:v>0.71234020626976957</c:v>
                </c:pt>
                <c:pt idx="1666">
                  <c:v>0.71274415626976961</c:v>
                </c:pt>
                <c:pt idx="1667">
                  <c:v>0.71317406626976965</c:v>
                </c:pt>
                <c:pt idx="1668">
                  <c:v>0.71325878726976966</c:v>
                </c:pt>
                <c:pt idx="1669">
                  <c:v>0.71330899526976965</c:v>
                </c:pt>
                <c:pt idx="1670">
                  <c:v>0.7140720352697697</c:v>
                </c:pt>
                <c:pt idx="1671">
                  <c:v>0.71496239526976968</c:v>
                </c:pt>
                <c:pt idx="1672">
                  <c:v>0.71549004526976967</c:v>
                </c:pt>
                <c:pt idx="1673">
                  <c:v>0.71584267526976963</c:v>
                </c:pt>
                <c:pt idx="1674">
                  <c:v>0.71613844526976966</c:v>
                </c:pt>
                <c:pt idx="1675">
                  <c:v>0.71641044526976971</c:v>
                </c:pt>
                <c:pt idx="1676">
                  <c:v>0.71668979526976972</c:v>
                </c:pt>
                <c:pt idx="1677">
                  <c:v>0.71697239526976975</c:v>
                </c:pt>
                <c:pt idx="1678">
                  <c:v>0.71723525526976972</c:v>
                </c:pt>
                <c:pt idx="1679">
                  <c:v>0.71748827526976977</c:v>
                </c:pt>
                <c:pt idx="1680">
                  <c:v>0.71770243526976973</c:v>
                </c:pt>
                <c:pt idx="1681">
                  <c:v>0.71792105526976968</c:v>
                </c:pt>
                <c:pt idx="1682">
                  <c:v>0.71815160526976973</c:v>
                </c:pt>
                <c:pt idx="1683">
                  <c:v>0.71846234526976971</c:v>
                </c:pt>
                <c:pt idx="1684">
                  <c:v>0.71894219526976966</c:v>
                </c:pt>
                <c:pt idx="1685">
                  <c:v>0.72041379526976967</c:v>
                </c:pt>
                <c:pt idx="1686">
                  <c:v>0.72245289526976963</c:v>
                </c:pt>
                <c:pt idx="1687">
                  <c:v>0.72323996526976964</c:v>
                </c:pt>
                <c:pt idx="1688">
                  <c:v>0.72363869526976965</c:v>
                </c:pt>
                <c:pt idx="1689">
                  <c:v>0.72411185526976962</c:v>
                </c:pt>
                <c:pt idx="1690">
                  <c:v>0.7245227752697696</c:v>
                </c:pt>
                <c:pt idx="1691">
                  <c:v>0.72486562526976961</c:v>
                </c:pt>
                <c:pt idx="1692">
                  <c:v>0.72517767526976962</c:v>
                </c:pt>
                <c:pt idx="1693">
                  <c:v>0.72546282526976957</c:v>
                </c:pt>
                <c:pt idx="1694">
                  <c:v>0.72571941526976957</c:v>
                </c:pt>
                <c:pt idx="1695">
                  <c:v>0.72596980526976962</c:v>
                </c:pt>
                <c:pt idx="1696">
                  <c:v>0.72617365526976962</c:v>
                </c:pt>
                <c:pt idx="1697">
                  <c:v>0.72617365526976962</c:v>
                </c:pt>
                <c:pt idx="1698">
                  <c:v>0.72617365526976962</c:v>
                </c:pt>
                <c:pt idx="1699">
                  <c:v>0.72617365526976962</c:v>
                </c:pt>
                <c:pt idx="1700">
                  <c:v>0.72618569526976962</c:v>
                </c:pt>
                <c:pt idx="1701">
                  <c:v>0.73278359526976966</c:v>
                </c:pt>
                <c:pt idx="1702">
                  <c:v>0.73585309526976961</c:v>
                </c:pt>
                <c:pt idx="1703">
                  <c:v>0.7374107952697696</c:v>
                </c:pt>
                <c:pt idx="1704">
                  <c:v>0.73874569526976963</c:v>
                </c:pt>
                <c:pt idx="1705">
                  <c:v>0.73953091526976966</c:v>
                </c:pt>
                <c:pt idx="1706">
                  <c:v>0.74003656526976969</c:v>
                </c:pt>
                <c:pt idx="1707">
                  <c:v>0.74055770526976972</c:v>
                </c:pt>
                <c:pt idx="1708">
                  <c:v>0.74099352526976969</c:v>
                </c:pt>
                <c:pt idx="1709">
                  <c:v>0.74137933526976973</c:v>
                </c:pt>
                <c:pt idx="1710">
                  <c:v>0.74173473526976974</c:v>
                </c:pt>
                <c:pt idx="1711">
                  <c:v>0.74208326526976975</c:v>
                </c:pt>
                <c:pt idx="1712">
                  <c:v>0.74242544526976972</c:v>
                </c:pt>
                <c:pt idx="1713">
                  <c:v>0.74275971526976969</c:v>
                </c:pt>
                <c:pt idx="1714">
                  <c:v>0.74309451526976966</c:v>
                </c:pt>
                <c:pt idx="1715">
                  <c:v>0.74340718526976968</c:v>
                </c:pt>
                <c:pt idx="1716">
                  <c:v>0.74372749526976967</c:v>
                </c:pt>
                <c:pt idx="1717">
                  <c:v>0.74407560526976968</c:v>
                </c:pt>
                <c:pt idx="1718">
                  <c:v>0.74441314526976965</c:v>
                </c:pt>
                <c:pt idx="1719">
                  <c:v>0.7447569352697696</c:v>
                </c:pt>
                <c:pt idx="1720">
                  <c:v>0.74511379526976962</c:v>
                </c:pt>
                <c:pt idx="1721">
                  <c:v>0.74550248526976959</c:v>
                </c:pt>
                <c:pt idx="1722">
                  <c:v>0.74597528526976964</c:v>
                </c:pt>
                <c:pt idx="1723">
                  <c:v>0.74647252526976959</c:v>
                </c:pt>
                <c:pt idx="1724">
                  <c:v>0.74746148526976963</c:v>
                </c:pt>
                <c:pt idx="1725">
                  <c:v>0.75290458526976967</c:v>
                </c:pt>
                <c:pt idx="1726">
                  <c:v>0.75812258526976972</c:v>
                </c:pt>
                <c:pt idx="1727">
                  <c:v>0.76187948526976967</c:v>
                </c:pt>
                <c:pt idx="1728">
                  <c:v>0.76367668526976973</c:v>
                </c:pt>
                <c:pt idx="1729">
                  <c:v>0.76467617526976972</c:v>
                </c:pt>
                <c:pt idx="1730">
                  <c:v>0.76506189526976975</c:v>
                </c:pt>
                <c:pt idx="1731">
                  <c:v>0.76526772526976972</c:v>
                </c:pt>
                <c:pt idx="1732">
                  <c:v>0.7654243752697697</c:v>
                </c:pt>
                <c:pt idx="1733">
                  <c:v>0.76551720726976968</c:v>
                </c:pt>
                <c:pt idx="1734">
                  <c:v>0.76551720726976968</c:v>
                </c:pt>
                <c:pt idx="1735">
                  <c:v>0.76551720726976968</c:v>
                </c:pt>
                <c:pt idx="1736">
                  <c:v>0.76551720726976968</c:v>
                </c:pt>
                <c:pt idx="1737">
                  <c:v>0.76551720726976968</c:v>
                </c:pt>
                <c:pt idx="1738">
                  <c:v>0.76551720726976968</c:v>
                </c:pt>
                <c:pt idx="1739">
                  <c:v>0.76551720726976968</c:v>
                </c:pt>
                <c:pt idx="1740">
                  <c:v>0.76551720726976968</c:v>
                </c:pt>
                <c:pt idx="1741">
                  <c:v>0.76551720726976968</c:v>
                </c:pt>
                <c:pt idx="1742">
                  <c:v>0.76551720726976968</c:v>
                </c:pt>
                <c:pt idx="1743">
                  <c:v>0.76551720726976968</c:v>
                </c:pt>
                <c:pt idx="1744">
                  <c:v>0.76551720726976968</c:v>
                </c:pt>
                <c:pt idx="1745">
                  <c:v>0.76551720726976968</c:v>
                </c:pt>
                <c:pt idx="1746">
                  <c:v>0.76551720726976968</c:v>
                </c:pt>
                <c:pt idx="1747">
                  <c:v>0.76551720726976968</c:v>
                </c:pt>
                <c:pt idx="1748">
                  <c:v>0.76551720726976968</c:v>
                </c:pt>
                <c:pt idx="1749">
                  <c:v>0.76551720726976968</c:v>
                </c:pt>
                <c:pt idx="1750">
                  <c:v>0.76551720726976968</c:v>
                </c:pt>
                <c:pt idx="1751">
                  <c:v>0.76551804517976973</c:v>
                </c:pt>
                <c:pt idx="1752">
                  <c:v>0.76616017517976975</c:v>
                </c:pt>
                <c:pt idx="1753">
                  <c:v>0.76732307517976972</c:v>
                </c:pt>
                <c:pt idx="1754">
                  <c:v>0.76824910517976974</c:v>
                </c:pt>
                <c:pt idx="1755">
                  <c:v>0.76896770517976976</c:v>
                </c:pt>
                <c:pt idx="1756">
                  <c:v>0.76952717517976976</c:v>
                </c:pt>
                <c:pt idx="1757">
                  <c:v>0.76994953517976972</c:v>
                </c:pt>
                <c:pt idx="1758">
                  <c:v>0.7703320851797697</c:v>
                </c:pt>
                <c:pt idx="1759">
                  <c:v>0.77069646517976975</c:v>
                </c:pt>
                <c:pt idx="1760">
                  <c:v>0.77108244517976976</c:v>
                </c:pt>
                <c:pt idx="1761">
                  <c:v>0.77150158517976974</c:v>
                </c:pt>
                <c:pt idx="1762">
                  <c:v>0.77194360517976979</c:v>
                </c:pt>
                <c:pt idx="1763">
                  <c:v>0.77239360517976974</c:v>
                </c:pt>
                <c:pt idx="1764">
                  <c:v>0.77291754517976974</c:v>
                </c:pt>
                <c:pt idx="1765">
                  <c:v>0.77373048517976972</c:v>
                </c:pt>
                <c:pt idx="1766">
                  <c:v>0.77573318517976975</c:v>
                </c:pt>
                <c:pt idx="1767">
                  <c:v>0.77775378517976979</c:v>
                </c:pt>
                <c:pt idx="1768">
                  <c:v>0.7788005851797698</c:v>
                </c:pt>
                <c:pt idx="1769">
                  <c:v>0.77937854517976979</c:v>
                </c:pt>
                <c:pt idx="1770">
                  <c:v>0.77983753517976984</c:v>
                </c:pt>
                <c:pt idx="1771">
                  <c:v>0.78024415517976986</c:v>
                </c:pt>
                <c:pt idx="1772">
                  <c:v>0.78060319517976984</c:v>
                </c:pt>
                <c:pt idx="1773">
                  <c:v>0.78093440517976986</c:v>
                </c:pt>
                <c:pt idx="1774">
                  <c:v>0.78126085517976984</c:v>
                </c:pt>
                <c:pt idx="1775">
                  <c:v>0.78156490517976984</c:v>
                </c:pt>
                <c:pt idx="1776">
                  <c:v>0.78185992517976988</c:v>
                </c:pt>
                <c:pt idx="1777">
                  <c:v>0.78214240517976985</c:v>
                </c:pt>
                <c:pt idx="1778">
                  <c:v>0.78239897517976986</c:v>
                </c:pt>
                <c:pt idx="1779">
                  <c:v>0.78264333517976992</c:v>
                </c:pt>
                <c:pt idx="1780">
                  <c:v>0.78288276517976996</c:v>
                </c:pt>
                <c:pt idx="1781">
                  <c:v>0.78310691517976994</c:v>
                </c:pt>
                <c:pt idx="1782">
                  <c:v>0.78331392517976994</c:v>
                </c:pt>
                <c:pt idx="1783">
                  <c:v>0.78352839517976991</c:v>
                </c:pt>
                <c:pt idx="1784">
                  <c:v>0.78376679517976988</c:v>
                </c:pt>
                <c:pt idx="1785">
                  <c:v>0.78401849517976985</c:v>
                </c:pt>
                <c:pt idx="1786">
                  <c:v>0.7842674951797699</c:v>
                </c:pt>
                <c:pt idx="1787">
                  <c:v>0.78449237517976989</c:v>
                </c:pt>
                <c:pt idx="1788">
                  <c:v>0.78470170517976989</c:v>
                </c:pt>
                <c:pt idx="1789">
                  <c:v>0.78489455517976991</c:v>
                </c:pt>
                <c:pt idx="1790">
                  <c:v>0.78506310517976996</c:v>
                </c:pt>
                <c:pt idx="1791">
                  <c:v>0.78506310517976996</c:v>
                </c:pt>
                <c:pt idx="1792">
                  <c:v>0.78506310517976996</c:v>
                </c:pt>
                <c:pt idx="1793">
                  <c:v>0.78549247517976994</c:v>
                </c:pt>
                <c:pt idx="1794">
                  <c:v>0.78647028517976991</c:v>
                </c:pt>
                <c:pt idx="1795">
                  <c:v>0.78697166517976991</c:v>
                </c:pt>
                <c:pt idx="1796">
                  <c:v>0.78726629517976987</c:v>
                </c:pt>
                <c:pt idx="1797">
                  <c:v>0.78750878517976985</c:v>
                </c:pt>
                <c:pt idx="1798">
                  <c:v>0.78775586517976981</c:v>
                </c:pt>
                <c:pt idx="1799">
                  <c:v>0.78801126517976983</c:v>
                </c:pt>
                <c:pt idx="1800">
                  <c:v>0.78828485517976987</c:v>
                </c:pt>
                <c:pt idx="1801">
                  <c:v>0.78853800517976991</c:v>
                </c:pt>
                <c:pt idx="1802">
                  <c:v>0.78878445517976992</c:v>
                </c:pt>
                <c:pt idx="1803">
                  <c:v>0.78900589517976993</c:v>
                </c:pt>
                <c:pt idx="1804">
                  <c:v>0.78921242517976997</c:v>
                </c:pt>
                <c:pt idx="1805">
                  <c:v>0.78940591517976999</c:v>
                </c:pt>
                <c:pt idx="1806">
                  <c:v>0.78947268217976996</c:v>
                </c:pt>
                <c:pt idx="1807">
                  <c:v>0.78947268217976996</c:v>
                </c:pt>
                <c:pt idx="1808">
                  <c:v>0.78947268217976996</c:v>
                </c:pt>
                <c:pt idx="1809">
                  <c:v>0.78947268217976996</c:v>
                </c:pt>
                <c:pt idx="1810">
                  <c:v>0.78947268217976996</c:v>
                </c:pt>
                <c:pt idx="1811">
                  <c:v>0.78947268217976996</c:v>
                </c:pt>
                <c:pt idx="1812">
                  <c:v>0.78947268217976996</c:v>
                </c:pt>
                <c:pt idx="1813">
                  <c:v>0.78947268217976996</c:v>
                </c:pt>
                <c:pt idx="1814">
                  <c:v>0.78947268217976996</c:v>
                </c:pt>
                <c:pt idx="1815">
                  <c:v>0.78947268217976996</c:v>
                </c:pt>
                <c:pt idx="1816">
                  <c:v>0.78947434527977001</c:v>
                </c:pt>
                <c:pt idx="1817">
                  <c:v>0.78987433527977002</c:v>
                </c:pt>
                <c:pt idx="1818">
                  <c:v>0.79020374527977</c:v>
                </c:pt>
                <c:pt idx="1819">
                  <c:v>0.79040739527977</c:v>
                </c:pt>
                <c:pt idx="1820">
                  <c:v>0.79050880527976997</c:v>
                </c:pt>
                <c:pt idx="1821">
                  <c:v>0.79051523067976992</c:v>
                </c:pt>
                <c:pt idx="1822">
                  <c:v>0.79052247057976988</c:v>
                </c:pt>
                <c:pt idx="1823">
                  <c:v>0.79052743067976983</c:v>
                </c:pt>
                <c:pt idx="1824">
                  <c:v>0.79052743067976983</c:v>
                </c:pt>
                <c:pt idx="1825">
                  <c:v>0.79052743067976983</c:v>
                </c:pt>
                <c:pt idx="1826">
                  <c:v>0.79052743067976983</c:v>
                </c:pt>
                <c:pt idx="1827">
                  <c:v>0.79052743067976983</c:v>
                </c:pt>
                <c:pt idx="1828">
                  <c:v>0.79052743067976983</c:v>
                </c:pt>
                <c:pt idx="1829">
                  <c:v>0.79052743067976983</c:v>
                </c:pt>
                <c:pt idx="1830">
                  <c:v>0.79052743067976983</c:v>
                </c:pt>
                <c:pt idx="1831">
                  <c:v>0.79052743067976983</c:v>
                </c:pt>
                <c:pt idx="1832">
                  <c:v>0.79052743067976983</c:v>
                </c:pt>
                <c:pt idx="1833">
                  <c:v>0.79052794441976981</c:v>
                </c:pt>
                <c:pt idx="1834">
                  <c:v>0.79242284441976985</c:v>
                </c:pt>
                <c:pt idx="1835">
                  <c:v>0.7944246444197699</c:v>
                </c:pt>
                <c:pt idx="1836">
                  <c:v>0.79691084441976989</c:v>
                </c:pt>
                <c:pt idx="1837">
                  <c:v>0.7983993444197699</c:v>
                </c:pt>
                <c:pt idx="1838">
                  <c:v>0.7992546444197699</c:v>
                </c:pt>
                <c:pt idx="1839">
                  <c:v>0.79996142441976992</c:v>
                </c:pt>
                <c:pt idx="1840">
                  <c:v>0.80059949441976996</c:v>
                </c:pt>
                <c:pt idx="1841">
                  <c:v>0.80115874441976997</c:v>
                </c:pt>
                <c:pt idx="1842">
                  <c:v>0.80170153441976999</c:v>
                </c:pt>
                <c:pt idx="1843">
                  <c:v>0.80225192441977</c:v>
                </c:pt>
                <c:pt idx="1844">
                  <c:v>0.80279558441976995</c:v>
                </c:pt>
                <c:pt idx="1845">
                  <c:v>0.80333150441976997</c:v>
                </c:pt>
                <c:pt idx="1846">
                  <c:v>0.80383464441976993</c:v>
                </c:pt>
                <c:pt idx="1847">
                  <c:v>0.80428486441976987</c:v>
                </c:pt>
                <c:pt idx="1848">
                  <c:v>0.80471284441976987</c:v>
                </c:pt>
                <c:pt idx="1849">
                  <c:v>0.80506838441976991</c:v>
                </c:pt>
                <c:pt idx="1850">
                  <c:v>0.80536436441976988</c:v>
                </c:pt>
                <c:pt idx="1851">
                  <c:v>0.80562187441976985</c:v>
                </c:pt>
                <c:pt idx="1852">
                  <c:v>0.8058663244197698</c:v>
                </c:pt>
                <c:pt idx="1853">
                  <c:v>0.80612690441976975</c:v>
                </c:pt>
                <c:pt idx="1854">
                  <c:v>0.80635816441976971</c:v>
                </c:pt>
                <c:pt idx="1855">
                  <c:v>0.80635816441976971</c:v>
                </c:pt>
                <c:pt idx="1856">
                  <c:v>0.80635885507976968</c:v>
                </c:pt>
                <c:pt idx="1857">
                  <c:v>0.80635994577976966</c:v>
                </c:pt>
                <c:pt idx="1858">
                  <c:v>0.80636167997976971</c:v>
                </c:pt>
                <c:pt idx="1859">
                  <c:v>0.80636252715976975</c:v>
                </c:pt>
                <c:pt idx="1860">
                  <c:v>0.80655934715976974</c:v>
                </c:pt>
                <c:pt idx="1861">
                  <c:v>0.80699536715976972</c:v>
                </c:pt>
                <c:pt idx="1862">
                  <c:v>0.80738860715976968</c:v>
                </c:pt>
                <c:pt idx="1863">
                  <c:v>0.80766675715976965</c:v>
                </c:pt>
                <c:pt idx="1864">
                  <c:v>0.80781744715976966</c:v>
                </c:pt>
                <c:pt idx="1865">
                  <c:v>0.8078252488597697</c:v>
                </c:pt>
                <c:pt idx="1866">
                  <c:v>0.80783458475976966</c:v>
                </c:pt>
                <c:pt idx="1867">
                  <c:v>0.80783458475976966</c:v>
                </c:pt>
                <c:pt idx="1868">
                  <c:v>0.80783458475976966</c:v>
                </c:pt>
                <c:pt idx="1869">
                  <c:v>0.80783458475976966</c:v>
                </c:pt>
                <c:pt idx="1870">
                  <c:v>0.80783458475976966</c:v>
                </c:pt>
                <c:pt idx="1871">
                  <c:v>0.80783458475976966</c:v>
                </c:pt>
                <c:pt idx="1872">
                  <c:v>0.80783458475976966</c:v>
                </c:pt>
                <c:pt idx="1873">
                  <c:v>0.80783458475976966</c:v>
                </c:pt>
                <c:pt idx="1874">
                  <c:v>0.80783458475976966</c:v>
                </c:pt>
                <c:pt idx="1875">
                  <c:v>0.80783458475976966</c:v>
                </c:pt>
                <c:pt idx="1876">
                  <c:v>0.80783458475976966</c:v>
                </c:pt>
                <c:pt idx="1877">
                  <c:v>0.80783458475976966</c:v>
                </c:pt>
                <c:pt idx="1878">
                  <c:v>0.80783458475976966</c:v>
                </c:pt>
                <c:pt idx="1879">
                  <c:v>0.80783458475976966</c:v>
                </c:pt>
                <c:pt idx="1880">
                  <c:v>0.80783458475976966</c:v>
                </c:pt>
                <c:pt idx="1881">
                  <c:v>0.80783458475976966</c:v>
                </c:pt>
                <c:pt idx="1882">
                  <c:v>0.80783458475976966</c:v>
                </c:pt>
                <c:pt idx="1883">
                  <c:v>0.80783458475976966</c:v>
                </c:pt>
                <c:pt idx="1884">
                  <c:v>0.80783458475976966</c:v>
                </c:pt>
                <c:pt idx="1885">
                  <c:v>0.80783458475976966</c:v>
                </c:pt>
                <c:pt idx="1886">
                  <c:v>0.80783458475976966</c:v>
                </c:pt>
                <c:pt idx="1887">
                  <c:v>0.80783458475976966</c:v>
                </c:pt>
                <c:pt idx="1888">
                  <c:v>0.80783458475976966</c:v>
                </c:pt>
                <c:pt idx="1889">
                  <c:v>0.80783458475976966</c:v>
                </c:pt>
                <c:pt idx="1890">
                  <c:v>0.80783458475976966</c:v>
                </c:pt>
                <c:pt idx="1891">
                  <c:v>0.80783458475976966</c:v>
                </c:pt>
                <c:pt idx="1892">
                  <c:v>0.80783458475976966</c:v>
                </c:pt>
                <c:pt idx="1893">
                  <c:v>0.80783458475976966</c:v>
                </c:pt>
                <c:pt idx="1894">
                  <c:v>0.80783458475976966</c:v>
                </c:pt>
                <c:pt idx="1895">
                  <c:v>0.80783458475976966</c:v>
                </c:pt>
                <c:pt idx="1896">
                  <c:v>0.80783458475976966</c:v>
                </c:pt>
                <c:pt idx="1897">
                  <c:v>0.80783458475976966</c:v>
                </c:pt>
                <c:pt idx="1898">
                  <c:v>0.80783458475976966</c:v>
                </c:pt>
                <c:pt idx="1899">
                  <c:v>0.80783458475976966</c:v>
                </c:pt>
                <c:pt idx="1900">
                  <c:v>0.80783458475976966</c:v>
                </c:pt>
                <c:pt idx="1901">
                  <c:v>0.80783458475976966</c:v>
                </c:pt>
                <c:pt idx="1902">
                  <c:v>0.80783458475976966</c:v>
                </c:pt>
                <c:pt idx="1903">
                  <c:v>0.80783458475976966</c:v>
                </c:pt>
                <c:pt idx="1904">
                  <c:v>0.80783458475976966</c:v>
                </c:pt>
                <c:pt idx="1905">
                  <c:v>0.80783458475976966</c:v>
                </c:pt>
                <c:pt idx="1906">
                  <c:v>0.80783458475976966</c:v>
                </c:pt>
                <c:pt idx="1907">
                  <c:v>0.80783458475976966</c:v>
                </c:pt>
                <c:pt idx="1908">
                  <c:v>0.80783458475976966</c:v>
                </c:pt>
                <c:pt idx="1909">
                  <c:v>0.80783458475976966</c:v>
                </c:pt>
                <c:pt idx="1910">
                  <c:v>0.80784692675976966</c:v>
                </c:pt>
                <c:pt idx="1911">
                  <c:v>0.80835155675976966</c:v>
                </c:pt>
                <c:pt idx="1912">
                  <c:v>0.80881547675976961</c:v>
                </c:pt>
                <c:pt idx="1913">
                  <c:v>0.80916175675976965</c:v>
                </c:pt>
                <c:pt idx="1914">
                  <c:v>0.80936598675976967</c:v>
                </c:pt>
                <c:pt idx="1915">
                  <c:v>0.80949306675976962</c:v>
                </c:pt>
                <c:pt idx="1916">
                  <c:v>0.80949769755976964</c:v>
                </c:pt>
                <c:pt idx="1917">
                  <c:v>0.80950615105976964</c:v>
                </c:pt>
                <c:pt idx="1918">
                  <c:v>0.80950615105976964</c:v>
                </c:pt>
                <c:pt idx="1919">
                  <c:v>0.80950615105976964</c:v>
                </c:pt>
                <c:pt idx="1920">
                  <c:v>0.80950615105976964</c:v>
                </c:pt>
                <c:pt idx="1921">
                  <c:v>0.80950615105976964</c:v>
                </c:pt>
                <c:pt idx="1922">
                  <c:v>0.80950615105976964</c:v>
                </c:pt>
                <c:pt idx="1923">
                  <c:v>0.80950615105976964</c:v>
                </c:pt>
                <c:pt idx="1924">
                  <c:v>0.80950615105976964</c:v>
                </c:pt>
                <c:pt idx="1925">
                  <c:v>0.80950615105976964</c:v>
                </c:pt>
                <c:pt idx="1926">
                  <c:v>0.80950615105976964</c:v>
                </c:pt>
                <c:pt idx="1927">
                  <c:v>0.80950615105976964</c:v>
                </c:pt>
                <c:pt idx="1928">
                  <c:v>0.80950615105976964</c:v>
                </c:pt>
                <c:pt idx="1929">
                  <c:v>0.80950615105976964</c:v>
                </c:pt>
                <c:pt idx="1930">
                  <c:v>0.80950615105976964</c:v>
                </c:pt>
                <c:pt idx="1931">
                  <c:v>0.80950615105976964</c:v>
                </c:pt>
                <c:pt idx="1932">
                  <c:v>0.80950615105976964</c:v>
                </c:pt>
                <c:pt idx="1933">
                  <c:v>0.80950615105976964</c:v>
                </c:pt>
                <c:pt idx="1934">
                  <c:v>0.80950615105976964</c:v>
                </c:pt>
                <c:pt idx="1935">
                  <c:v>0.80950615105976964</c:v>
                </c:pt>
                <c:pt idx="1936">
                  <c:v>0.80950615105976964</c:v>
                </c:pt>
                <c:pt idx="1937">
                  <c:v>0.80950615105976964</c:v>
                </c:pt>
                <c:pt idx="1938">
                  <c:v>0.80950615105976964</c:v>
                </c:pt>
                <c:pt idx="1939">
                  <c:v>0.80950615105976964</c:v>
                </c:pt>
                <c:pt idx="1940">
                  <c:v>0.80950615105976964</c:v>
                </c:pt>
                <c:pt idx="1941">
                  <c:v>0.80950615105976964</c:v>
                </c:pt>
                <c:pt idx="1942">
                  <c:v>0.80950615105976964</c:v>
                </c:pt>
                <c:pt idx="1943">
                  <c:v>0.80950615105976964</c:v>
                </c:pt>
                <c:pt idx="1944">
                  <c:v>0.80950615105976964</c:v>
                </c:pt>
                <c:pt idx="1945">
                  <c:v>0.80950615105976964</c:v>
                </c:pt>
                <c:pt idx="1946">
                  <c:v>0.80950615105976964</c:v>
                </c:pt>
                <c:pt idx="1947">
                  <c:v>0.80950615105976964</c:v>
                </c:pt>
                <c:pt idx="1948">
                  <c:v>0.80950725165976967</c:v>
                </c:pt>
                <c:pt idx="1949">
                  <c:v>0.80950853565976966</c:v>
                </c:pt>
                <c:pt idx="1950">
                  <c:v>0.80950943210976967</c:v>
                </c:pt>
                <c:pt idx="1951">
                  <c:v>0.80950977855976969</c:v>
                </c:pt>
                <c:pt idx="1952">
                  <c:v>0.80950977855976969</c:v>
                </c:pt>
                <c:pt idx="1953">
                  <c:v>0.80950977855976969</c:v>
                </c:pt>
                <c:pt idx="1954">
                  <c:v>0.80950977855976969</c:v>
                </c:pt>
                <c:pt idx="1955">
                  <c:v>0.80950977855976969</c:v>
                </c:pt>
                <c:pt idx="1956">
                  <c:v>0.80950977855976969</c:v>
                </c:pt>
                <c:pt idx="1957">
                  <c:v>0.80950977855976969</c:v>
                </c:pt>
                <c:pt idx="1958">
                  <c:v>0.80950977855976969</c:v>
                </c:pt>
                <c:pt idx="1959">
                  <c:v>0.80950977855976969</c:v>
                </c:pt>
                <c:pt idx="1960">
                  <c:v>0.80950977855976969</c:v>
                </c:pt>
                <c:pt idx="1961">
                  <c:v>0.80950977855976969</c:v>
                </c:pt>
                <c:pt idx="1962">
                  <c:v>0.80950977855976969</c:v>
                </c:pt>
                <c:pt idx="1963">
                  <c:v>0.80950977855976969</c:v>
                </c:pt>
                <c:pt idx="1964">
                  <c:v>0.80950977855976969</c:v>
                </c:pt>
                <c:pt idx="1965">
                  <c:v>0.80950977855976969</c:v>
                </c:pt>
                <c:pt idx="1966">
                  <c:v>0.80950977855976969</c:v>
                </c:pt>
                <c:pt idx="1967">
                  <c:v>0.80950977855976969</c:v>
                </c:pt>
                <c:pt idx="1968">
                  <c:v>0.80950977855976969</c:v>
                </c:pt>
                <c:pt idx="1969">
                  <c:v>0.80950977855976969</c:v>
                </c:pt>
                <c:pt idx="1970">
                  <c:v>0.80950977855976969</c:v>
                </c:pt>
                <c:pt idx="1971">
                  <c:v>0.80950977855976969</c:v>
                </c:pt>
                <c:pt idx="1972">
                  <c:v>0.80950977855976969</c:v>
                </c:pt>
                <c:pt idx="1973">
                  <c:v>0.80950977855976969</c:v>
                </c:pt>
                <c:pt idx="1974">
                  <c:v>0.80950977855976969</c:v>
                </c:pt>
                <c:pt idx="1975">
                  <c:v>0.80950977855976969</c:v>
                </c:pt>
                <c:pt idx="1976">
                  <c:v>0.80950977855976969</c:v>
                </c:pt>
                <c:pt idx="1977">
                  <c:v>0.80950977855976969</c:v>
                </c:pt>
                <c:pt idx="1978">
                  <c:v>0.80950977855976969</c:v>
                </c:pt>
                <c:pt idx="1979">
                  <c:v>0.80950977855976969</c:v>
                </c:pt>
                <c:pt idx="1980">
                  <c:v>0.80950977855976969</c:v>
                </c:pt>
                <c:pt idx="1981">
                  <c:v>0.80950977855976969</c:v>
                </c:pt>
                <c:pt idx="1982">
                  <c:v>0.80950977855976969</c:v>
                </c:pt>
                <c:pt idx="1983">
                  <c:v>0.8095099330197697</c:v>
                </c:pt>
                <c:pt idx="1984">
                  <c:v>0.80951106101976966</c:v>
                </c:pt>
                <c:pt idx="1985">
                  <c:v>0.80951199923976969</c:v>
                </c:pt>
                <c:pt idx="1986">
                  <c:v>0.80951233224976971</c:v>
                </c:pt>
                <c:pt idx="1987">
                  <c:v>0.80951233224976971</c:v>
                </c:pt>
                <c:pt idx="1988">
                  <c:v>0.80951233224976971</c:v>
                </c:pt>
                <c:pt idx="1989">
                  <c:v>0.80951233224976971</c:v>
                </c:pt>
                <c:pt idx="1990">
                  <c:v>0.80951233224976971</c:v>
                </c:pt>
                <c:pt idx="1991">
                  <c:v>0.80951233224976971</c:v>
                </c:pt>
                <c:pt idx="1992">
                  <c:v>0.80951233224976971</c:v>
                </c:pt>
                <c:pt idx="1993">
                  <c:v>0.80951233224976971</c:v>
                </c:pt>
                <c:pt idx="1994">
                  <c:v>0.80951233224976971</c:v>
                </c:pt>
                <c:pt idx="1995">
                  <c:v>0.80951233224976971</c:v>
                </c:pt>
                <c:pt idx="1996">
                  <c:v>0.80951233224976971</c:v>
                </c:pt>
                <c:pt idx="1997">
                  <c:v>0.80951233224976971</c:v>
                </c:pt>
                <c:pt idx="1998">
                  <c:v>0.80951233224976971</c:v>
                </c:pt>
                <c:pt idx="1999">
                  <c:v>0.80951233224976971</c:v>
                </c:pt>
                <c:pt idx="2000">
                  <c:v>0.80951233224976971</c:v>
                </c:pt>
                <c:pt idx="2001">
                  <c:v>0.80951233224976971</c:v>
                </c:pt>
                <c:pt idx="2002">
                  <c:v>0.80951233224976971</c:v>
                </c:pt>
                <c:pt idx="2003">
                  <c:v>0.80951233224976971</c:v>
                </c:pt>
                <c:pt idx="2004">
                  <c:v>0.80951233224976971</c:v>
                </c:pt>
                <c:pt idx="2005">
                  <c:v>0.80951233224976971</c:v>
                </c:pt>
                <c:pt idx="2006">
                  <c:v>0.80951233224976971</c:v>
                </c:pt>
                <c:pt idx="2007">
                  <c:v>0.80951233224976971</c:v>
                </c:pt>
                <c:pt idx="2008">
                  <c:v>0.80951233224976971</c:v>
                </c:pt>
                <c:pt idx="2009">
                  <c:v>0.80951233224976971</c:v>
                </c:pt>
                <c:pt idx="2010">
                  <c:v>0.80951233224976971</c:v>
                </c:pt>
                <c:pt idx="2011">
                  <c:v>0.80951233224976971</c:v>
                </c:pt>
                <c:pt idx="2012">
                  <c:v>0.80951233224976971</c:v>
                </c:pt>
                <c:pt idx="2013">
                  <c:v>0.80951233224976971</c:v>
                </c:pt>
                <c:pt idx="2014">
                  <c:v>0.80951233224976971</c:v>
                </c:pt>
                <c:pt idx="2015">
                  <c:v>0.80951233224976971</c:v>
                </c:pt>
                <c:pt idx="2016">
                  <c:v>0.80951233224976971</c:v>
                </c:pt>
                <c:pt idx="2017">
                  <c:v>0.80951233224976971</c:v>
                </c:pt>
                <c:pt idx="2018">
                  <c:v>0.80951233224976971</c:v>
                </c:pt>
                <c:pt idx="2019">
                  <c:v>0.80951233224976971</c:v>
                </c:pt>
                <c:pt idx="2020">
                  <c:v>0.80951233224976971</c:v>
                </c:pt>
                <c:pt idx="2021">
                  <c:v>0.80951233224976971</c:v>
                </c:pt>
                <c:pt idx="2022">
                  <c:v>0.80951233224976971</c:v>
                </c:pt>
                <c:pt idx="2023">
                  <c:v>0.80951233224976971</c:v>
                </c:pt>
                <c:pt idx="2024">
                  <c:v>0.81093803224976968</c:v>
                </c:pt>
                <c:pt idx="2025">
                  <c:v>0.81497423224976973</c:v>
                </c:pt>
                <c:pt idx="2026">
                  <c:v>0.81720463224976969</c:v>
                </c:pt>
                <c:pt idx="2027">
                  <c:v>0.81798794224976967</c:v>
                </c:pt>
                <c:pt idx="2028">
                  <c:v>0.81873767224976968</c:v>
                </c:pt>
                <c:pt idx="2029">
                  <c:v>0.81952424224976972</c:v>
                </c:pt>
                <c:pt idx="2030">
                  <c:v>0.82028159224976971</c:v>
                </c:pt>
                <c:pt idx="2031">
                  <c:v>0.82097109224976972</c:v>
                </c:pt>
                <c:pt idx="2032">
                  <c:v>0.82157541224976971</c:v>
                </c:pt>
                <c:pt idx="2033">
                  <c:v>0.82216068224976968</c:v>
                </c:pt>
                <c:pt idx="2034">
                  <c:v>0.82269578224976969</c:v>
                </c:pt>
                <c:pt idx="2035">
                  <c:v>0.82317739224976971</c:v>
                </c:pt>
                <c:pt idx="2036">
                  <c:v>0.82361975224976969</c:v>
                </c:pt>
                <c:pt idx="2037">
                  <c:v>0.8240341022497697</c:v>
                </c:pt>
                <c:pt idx="2038">
                  <c:v>0.82440886224976972</c:v>
                </c:pt>
                <c:pt idx="2039">
                  <c:v>0.82473328224976972</c:v>
                </c:pt>
                <c:pt idx="2040">
                  <c:v>0.8250306122497697</c:v>
                </c:pt>
                <c:pt idx="2041">
                  <c:v>0.82530189224976969</c:v>
                </c:pt>
                <c:pt idx="2042">
                  <c:v>0.82556867224976971</c:v>
                </c:pt>
                <c:pt idx="2043">
                  <c:v>0.82582236224976968</c:v>
                </c:pt>
                <c:pt idx="2044">
                  <c:v>0.82607780224976968</c:v>
                </c:pt>
                <c:pt idx="2045">
                  <c:v>0.82635533224976965</c:v>
                </c:pt>
                <c:pt idx="2046">
                  <c:v>0.82662653224976967</c:v>
                </c:pt>
                <c:pt idx="2047">
                  <c:v>0.82687219224976971</c:v>
                </c:pt>
                <c:pt idx="2048">
                  <c:v>0.8271000122497697</c:v>
                </c:pt>
                <c:pt idx="2049">
                  <c:v>0.82732617224976968</c:v>
                </c:pt>
                <c:pt idx="2050">
                  <c:v>0.82757668224976966</c:v>
                </c:pt>
                <c:pt idx="2051">
                  <c:v>0.82780907224976963</c:v>
                </c:pt>
                <c:pt idx="2052">
                  <c:v>0.82788912924976965</c:v>
                </c:pt>
                <c:pt idx="2053">
                  <c:v>0.82925842924976967</c:v>
                </c:pt>
                <c:pt idx="2054">
                  <c:v>0.83081342924976964</c:v>
                </c:pt>
                <c:pt idx="2055">
                  <c:v>0.83169585924976963</c:v>
                </c:pt>
                <c:pt idx="2056">
                  <c:v>0.83219288924976964</c:v>
                </c:pt>
                <c:pt idx="2057">
                  <c:v>0.83261655924976963</c:v>
                </c:pt>
                <c:pt idx="2058">
                  <c:v>0.83300393924976968</c:v>
                </c:pt>
                <c:pt idx="2059">
                  <c:v>0.83333747924976964</c:v>
                </c:pt>
                <c:pt idx="2060">
                  <c:v>0.8336273992497697</c:v>
                </c:pt>
                <c:pt idx="2061">
                  <c:v>0.83388037924976965</c:v>
                </c:pt>
                <c:pt idx="2062">
                  <c:v>0.83410638924976965</c:v>
                </c:pt>
                <c:pt idx="2063">
                  <c:v>0.83431541924976971</c:v>
                </c:pt>
                <c:pt idx="2064">
                  <c:v>0.83431541924976971</c:v>
                </c:pt>
                <c:pt idx="2065">
                  <c:v>0.83431541924976971</c:v>
                </c:pt>
                <c:pt idx="2066">
                  <c:v>0.83431541924976971</c:v>
                </c:pt>
                <c:pt idx="2067">
                  <c:v>0.83431541924976971</c:v>
                </c:pt>
                <c:pt idx="2068">
                  <c:v>0.83431541924976971</c:v>
                </c:pt>
                <c:pt idx="2069">
                  <c:v>0.83431541924976971</c:v>
                </c:pt>
                <c:pt idx="2070">
                  <c:v>0.83431541924976971</c:v>
                </c:pt>
                <c:pt idx="2071">
                  <c:v>0.83431541924976971</c:v>
                </c:pt>
                <c:pt idx="2072">
                  <c:v>0.83431541924976971</c:v>
                </c:pt>
                <c:pt idx="2073">
                  <c:v>0.83431541924976971</c:v>
                </c:pt>
                <c:pt idx="2074">
                  <c:v>0.83431541924976971</c:v>
                </c:pt>
                <c:pt idx="2075">
                  <c:v>0.83431541924976971</c:v>
                </c:pt>
                <c:pt idx="2076">
                  <c:v>0.83431541924976971</c:v>
                </c:pt>
                <c:pt idx="2077">
                  <c:v>0.83431541924976971</c:v>
                </c:pt>
                <c:pt idx="2078">
                  <c:v>0.83431541924976971</c:v>
                </c:pt>
                <c:pt idx="2079">
                  <c:v>0.83431541924976971</c:v>
                </c:pt>
                <c:pt idx="2080">
                  <c:v>0.83431541924976971</c:v>
                </c:pt>
                <c:pt idx="2081">
                  <c:v>0.83431541924976971</c:v>
                </c:pt>
                <c:pt idx="2082">
                  <c:v>0.83431541924976971</c:v>
                </c:pt>
                <c:pt idx="2083">
                  <c:v>0.83431541924976971</c:v>
                </c:pt>
                <c:pt idx="2084">
                  <c:v>0.83431541924976971</c:v>
                </c:pt>
                <c:pt idx="2085">
                  <c:v>0.83431541924976971</c:v>
                </c:pt>
                <c:pt idx="2086">
                  <c:v>0.83431541924976971</c:v>
                </c:pt>
                <c:pt idx="2087">
                  <c:v>0.83431541924976971</c:v>
                </c:pt>
                <c:pt idx="2088">
                  <c:v>0.83431541924976971</c:v>
                </c:pt>
                <c:pt idx="2089">
                  <c:v>0.83431541924976971</c:v>
                </c:pt>
                <c:pt idx="2090">
                  <c:v>0.83431652304976966</c:v>
                </c:pt>
                <c:pt idx="2091">
                  <c:v>0.83614372304976969</c:v>
                </c:pt>
                <c:pt idx="2092">
                  <c:v>0.83817312304976965</c:v>
                </c:pt>
                <c:pt idx="2093">
                  <c:v>0.83962582304976963</c:v>
                </c:pt>
                <c:pt idx="2094">
                  <c:v>0.84048603304976965</c:v>
                </c:pt>
                <c:pt idx="2095">
                  <c:v>0.84116421304976963</c:v>
                </c:pt>
                <c:pt idx="2096">
                  <c:v>0.84175698304976965</c:v>
                </c:pt>
                <c:pt idx="2097">
                  <c:v>0.84226419304976963</c:v>
                </c:pt>
                <c:pt idx="2098">
                  <c:v>0.84272682304976965</c:v>
                </c:pt>
                <c:pt idx="2099">
                  <c:v>0.84316837304976966</c:v>
                </c:pt>
                <c:pt idx="2100">
                  <c:v>0.84361097304976962</c:v>
                </c:pt>
                <c:pt idx="2101">
                  <c:v>0.84405307304976962</c:v>
                </c:pt>
                <c:pt idx="2102">
                  <c:v>0.84445783304976962</c:v>
                </c:pt>
                <c:pt idx="2103">
                  <c:v>0.84486674304976961</c:v>
                </c:pt>
                <c:pt idx="2104">
                  <c:v>0.84526466304976966</c:v>
                </c:pt>
                <c:pt idx="2105">
                  <c:v>0.84563652304976966</c:v>
                </c:pt>
                <c:pt idx="2106">
                  <c:v>0.84598976304976969</c:v>
                </c:pt>
                <c:pt idx="2107">
                  <c:v>0.84636357304976972</c:v>
                </c:pt>
                <c:pt idx="2108">
                  <c:v>0.84678344304976971</c:v>
                </c:pt>
                <c:pt idx="2109">
                  <c:v>0.84724744304976973</c:v>
                </c:pt>
                <c:pt idx="2110">
                  <c:v>0.84783834304976968</c:v>
                </c:pt>
                <c:pt idx="2111">
                  <c:v>0.84892504304976968</c:v>
                </c:pt>
                <c:pt idx="2112">
                  <c:v>0.84999074304976963</c:v>
                </c:pt>
                <c:pt idx="2113">
                  <c:v>0.85138654304976957</c:v>
                </c:pt>
                <c:pt idx="2114">
                  <c:v>0.85245724304976955</c:v>
                </c:pt>
                <c:pt idx="2115">
                  <c:v>0.85324670304976957</c:v>
                </c:pt>
                <c:pt idx="2116">
                  <c:v>0.85382870304976954</c:v>
                </c:pt>
                <c:pt idx="2117">
                  <c:v>0.85423543304976957</c:v>
                </c:pt>
                <c:pt idx="2118">
                  <c:v>0.85456341304976957</c:v>
                </c:pt>
                <c:pt idx="2119">
                  <c:v>0.85485568304976955</c:v>
                </c:pt>
                <c:pt idx="2120">
                  <c:v>0.85513239304976951</c:v>
                </c:pt>
                <c:pt idx="2121">
                  <c:v>0.85540812304976954</c:v>
                </c:pt>
                <c:pt idx="2122">
                  <c:v>0.85567193304976952</c:v>
                </c:pt>
                <c:pt idx="2123">
                  <c:v>0.85591319304976954</c:v>
                </c:pt>
                <c:pt idx="2124">
                  <c:v>0.8561485630497695</c:v>
                </c:pt>
                <c:pt idx="2125">
                  <c:v>0.85636378304976946</c:v>
                </c:pt>
                <c:pt idx="2126">
                  <c:v>0.85656916304976949</c:v>
                </c:pt>
                <c:pt idx="2127">
                  <c:v>0.85675305304976945</c:v>
                </c:pt>
                <c:pt idx="2128">
                  <c:v>0.85681290604976945</c:v>
                </c:pt>
                <c:pt idx="2129">
                  <c:v>0.85681290604976945</c:v>
                </c:pt>
                <c:pt idx="2130">
                  <c:v>0.85681290604976945</c:v>
                </c:pt>
                <c:pt idx="2131">
                  <c:v>0.85681290604976945</c:v>
                </c:pt>
                <c:pt idx="2132">
                  <c:v>0.85681290604976945</c:v>
                </c:pt>
                <c:pt idx="2133">
                  <c:v>0.85681290604976945</c:v>
                </c:pt>
                <c:pt idx="2134">
                  <c:v>0.85681442914976946</c:v>
                </c:pt>
                <c:pt idx="2135">
                  <c:v>0.85722852914976944</c:v>
                </c:pt>
                <c:pt idx="2136">
                  <c:v>0.85796820914976946</c:v>
                </c:pt>
                <c:pt idx="2137">
                  <c:v>0.85798920414976942</c:v>
                </c:pt>
                <c:pt idx="2138">
                  <c:v>0.85813788414976944</c:v>
                </c:pt>
                <c:pt idx="2139">
                  <c:v>0.85838854414976939</c:v>
                </c:pt>
                <c:pt idx="2140">
                  <c:v>0.85856309414976939</c:v>
                </c:pt>
                <c:pt idx="2141">
                  <c:v>0.85865933614976941</c:v>
                </c:pt>
                <c:pt idx="2142">
                  <c:v>0.85866456784976941</c:v>
                </c:pt>
                <c:pt idx="2143">
                  <c:v>0.85867004834976945</c:v>
                </c:pt>
                <c:pt idx="2144">
                  <c:v>0.85867004834976945</c:v>
                </c:pt>
                <c:pt idx="2145">
                  <c:v>0.85867004834976945</c:v>
                </c:pt>
                <c:pt idx="2146">
                  <c:v>0.85867004834976945</c:v>
                </c:pt>
                <c:pt idx="2147">
                  <c:v>0.85867004834976945</c:v>
                </c:pt>
                <c:pt idx="2148">
                  <c:v>0.85867004834976945</c:v>
                </c:pt>
                <c:pt idx="2149">
                  <c:v>0.85867004834976945</c:v>
                </c:pt>
                <c:pt idx="2150">
                  <c:v>0.85867004834976945</c:v>
                </c:pt>
                <c:pt idx="2151">
                  <c:v>0.85907411834976943</c:v>
                </c:pt>
                <c:pt idx="2152">
                  <c:v>0.85963047834976947</c:v>
                </c:pt>
                <c:pt idx="2153">
                  <c:v>0.86007553834976946</c:v>
                </c:pt>
                <c:pt idx="2154">
                  <c:v>0.86041950834976944</c:v>
                </c:pt>
                <c:pt idx="2155">
                  <c:v>0.8606610883497694</c:v>
                </c:pt>
                <c:pt idx="2156">
                  <c:v>0.86079525834976944</c:v>
                </c:pt>
                <c:pt idx="2157">
                  <c:v>0.86080601034976945</c:v>
                </c:pt>
                <c:pt idx="2158">
                  <c:v>0.86081522564976942</c:v>
                </c:pt>
                <c:pt idx="2159">
                  <c:v>0.8608227180497694</c:v>
                </c:pt>
                <c:pt idx="2160">
                  <c:v>0.8608227180497694</c:v>
                </c:pt>
                <c:pt idx="2161">
                  <c:v>0.8608227180497694</c:v>
                </c:pt>
                <c:pt idx="2162">
                  <c:v>0.8608227180497694</c:v>
                </c:pt>
                <c:pt idx="2163">
                  <c:v>0.8608227180497694</c:v>
                </c:pt>
                <c:pt idx="2164">
                  <c:v>0.8608227180497694</c:v>
                </c:pt>
                <c:pt idx="2165">
                  <c:v>0.8608227180497694</c:v>
                </c:pt>
                <c:pt idx="2166">
                  <c:v>0.8608227180497694</c:v>
                </c:pt>
                <c:pt idx="2167">
                  <c:v>0.8608227180497694</c:v>
                </c:pt>
                <c:pt idx="2168">
                  <c:v>0.8608227180497694</c:v>
                </c:pt>
                <c:pt idx="2169">
                  <c:v>0.8608227180497694</c:v>
                </c:pt>
                <c:pt idx="2170">
                  <c:v>0.8608227180497694</c:v>
                </c:pt>
                <c:pt idx="2171">
                  <c:v>0.8608227180497694</c:v>
                </c:pt>
                <c:pt idx="2172">
                  <c:v>0.86082288784976935</c:v>
                </c:pt>
                <c:pt idx="2173">
                  <c:v>0.86094928784976932</c:v>
                </c:pt>
                <c:pt idx="2174">
                  <c:v>0.86128539784976932</c:v>
                </c:pt>
                <c:pt idx="2175">
                  <c:v>0.86162314784976934</c:v>
                </c:pt>
                <c:pt idx="2176">
                  <c:v>0.86188910784976935</c:v>
                </c:pt>
                <c:pt idx="2177">
                  <c:v>0.86207382784976938</c:v>
                </c:pt>
                <c:pt idx="2178">
                  <c:v>0.86217237784976941</c:v>
                </c:pt>
                <c:pt idx="2179">
                  <c:v>0.86218101384976942</c:v>
                </c:pt>
                <c:pt idx="2180">
                  <c:v>0.86218959524976946</c:v>
                </c:pt>
                <c:pt idx="2181">
                  <c:v>0.86218959524976946</c:v>
                </c:pt>
                <c:pt idx="2182">
                  <c:v>0.86218959524976946</c:v>
                </c:pt>
                <c:pt idx="2183">
                  <c:v>0.86218959524976946</c:v>
                </c:pt>
                <c:pt idx="2184">
                  <c:v>0.86218959524976946</c:v>
                </c:pt>
                <c:pt idx="2185">
                  <c:v>0.86218959524976946</c:v>
                </c:pt>
                <c:pt idx="2186">
                  <c:v>0.86218959524976946</c:v>
                </c:pt>
                <c:pt idx="2187">
                  <c:v>0.86218959524976946</c:v>
                </c:pt>
                <c:pt idx="2188">
                  <c:v>0.86218959524976946</c:v>
                </c:pt>
                <c:pt idx="2189">
                  <c:v>0.86218959524976946</c:v>
                </c:pt>
                <c:pt idx="2190">
                  <c:v>0.86218959524976946</c:v>
                </c:pt>
                <c:pt idx="2191">
                  <c:v>0.86218959524976946</c:v>
                </c:pt>
                <c:pt idx="2192">
                  <c:v>0.86218959524976946</c:v>
                </c:pt>
                <c:pt idx="2193">
                  <c:v>0.86218959524976946</c:v>
                </c:pt>
                <c:pt idx="2194">
                  <c:v>0.86218959524976946</c:v>
                </c:pt>
                <c:pt idx="2195">
                  <c:v>0.86218959524976946</c:v>
                </c:pt>
                <c:pt idx="2196">
                  <c:v>0.86218959524976946</c:v>
                </c:pt>
                <c:pt idx="2197">
                  <c:v>0.86218959524976946</c:v>
                </c:pt>
                <c:pt idx="2198">
                  <c:v>0.86218959524976946</c:v>
                </c:pt>
                <c:pt idx="2199">
                  <c:v>0.86218959524976946</c:v>
                </c:pt>
                <c:pt idx="2200">
                  <c:v>0.86218959524976946</c:v>
                </c:pt>
                <c:pt idx="2201">
                  <c:v>0.86218959524976946</c:v>
                </c:pt>
                <c:pt idx="2202">
                  <c:v>0.86218959524976946</c:v>
                </c:pt>
                <c:pt idx="2203">
                  <c:v>0.86218959524976946</c:v>
                </c:pt>
                <c:pt idx="2204">
                  <c:v>0.86218959524976946</c:v>
                </c:pt>
                <c:pt idx="2205">
                  <c:v>0.86218959524976946</c:v>
                </c:pt>
                <c:pt idx="2206">
                  <c:v>0.86218959524976946</c:v>
                </c:pt>
                <c:pt idx="2207">
                  <c:v>0.86220889624976949</c:v>
                </c:pt>
                <c:pt idx="2208">
                  <c:v>0.86272394624976945</c:v>
                </c:pt>
                <c:pt idx="2209">
                  <c:v>0.86456234624976946</c:v>
                </c:pt>
                <c:pt idx="2210">
                  <c:v>0.86569424624976943</c:v>
                </c:pt>
                <c:pt idx="2211">
                  <c:v>0.86660088624976939</c:v>
                </c:pt>
                <c:pt idx="2212">
                  <c:v>0.86743967624976936</c:v>
                </c:pt>
                <c:pt idx="2213">
                  <c:v>0.8680799762497694</c:v>
                </c:pt>
                <c:pt idx="2214">
                  <c:v>0.86855839624976938</c:v>
                </c:pt>
                <c:pt idx="2215">
                  <c:v>0.86898897624976934</c:v>
                </c:pt>
                <c:pt idx="2216">
                  <c:v>0.86941146624976939</c:v>
                </c:pt>
                <c:pt idx="2217">
                  <c:v>0.86982752624976944</c:v>
                </c:pt>
                <c:pt idx="2218">
                  <c:v>0.87025278624976943</c:v>
                </c:pt>
                <c:pt idx="2219">
                  <c:v>0.87070111624976942</c:v>
                </c:pt>
                <c:pt idx="2220">
                  <c:v>0.8711000162497694</c:v>
                </c:pt>
                <c:pt idx="2221">
                  <c:v>0.87148691624976937</c:v>
                </c:pt>
                <c:pt idx="2222">
                  <c:v>0.87185854624976933</c:v>
                </c:pt>
                <c:pt idx="2223">
                  <c:v>0.87221125624976936</c:v>
                </c:pt>
                <c:pt idx="2224">
                  <c:v>0.87254611624976941</c:v>
                </c:pt>
                <c:pt idx="2225">
                  <c:v>0.87287557624976941</c:v>
                </c:pt>
                <c:pt idx="2226">
                  <c:v>0.87324025624976942</c:v>
                </c:pt>
                <c:pt idx="2227">
                  <c:v>0.87358753624976937</c:v>
                </c:pt>
                <c:pt idx="2228">
                  <c:v>0.87389758624976932</c:v>
                </c:pt>
                <c:pt idx="2229">
                  <c:v>0.87414527624976934</c:v>
                </c:pt>
                <c:pt idx="2230">
                  <c:v>0.87414527624976934</c:v>
                </c:pt>
                <c:pt idx="2231">
                  <c:v>0.87414527624976934</c:v>
                </c:pt>
                <c:pt idx="2232">
                  <c:v>0.87437161624976933</c:v>
                </c:pt>
                <c:pt idx="2233">
                  <c:v>0.87584551624976936</c:v>
                </c:pt>
                <c:pt idx="2234">
                  <c:v>0.8787927162497694</c:v>
                </c:pt>
                <c:pt idx="2235">
                  <c:v>0.8802886162497694</c:v>
                </c:pt>
                <c:pt idx="2236">
                  <c:v>0.88115720624976934</c:v>
                </c:pt>
                <c:pt idx="2237">
                  <c:v>0.88175529624976934</c:v>
                </c:pt>
                <c:pt idx="2238">
                  <c:v>0.88225943624976932</c:v>
                </c:pt>
                <c:pt idx="2239">
                  <c:v>0.88272646624976936</c:v>
                </c:pt>
                <c:pt idx="2240">
                  <c:v>0.88312262624976934</c:v>
                </c:pt>
                <c:pt idx="2241">
                  <c:v>0.88347724624976931</c:v>
                </c:pt>
                <c:pt idx="2242">
                  <c:v>0.88379918624976928</c:v>
                </c:pt>
                <c:pt idx="2243">
                  <c:v>0.8841211162497693</c:v>
                </c:pt>
                <c:pt idx="2244">
                  <c:v>0.88445283624976934</c:v>
                </c:pt>
                <c:pt idx="2245">
                  <c:v>0.8847691862497693</c:v>
                </c:pt>
                <c:pt idx="2246">
                  <c:v>0.88507156624976935</c:v>
                </c:pt>
                <c:pt idx="2247">
                  <c:v>0.88537285624976936</c:v>
                </c:pt>
                <c:pt idx="2248">
                  <c:v>0.88562558624976939</c:v>
                </c:pt>
                <c:pt idx="2249">
                  <c:v>0.8858748862497694</c:v>
                </c:pt>
                <c:pt idx="2250">
                  <c:v>0.88612918624976944</c:v>
                </c:pt>
                <c:pt idx="2251">
                  <c:v>0.88640854624976939</c:v>
                </c:pt>
                <c:pt idx="2252">
                  <c:v>0.88680695624976935</c:v>
                </c:pt>
                <c:pt idx="2253">
                  <c:v>0.88686200024976936</c:v>
                </c:pt>
                <c:pt idx="2254">
                  <c:v>0.88890750024976939</c:v>
                </c:pt>
                <c:pt idx="2255">
                  <c:v>0.89049310024976935</c:v>
                </c:pt>
                <c:pt idx="2256">
                  <c:v>0.89167370024976933</c:v>
                </c:pt>
                <c:pt idx="2257">
                  <c:v>0.89234325024976935</c:v>
                </c:pt>
                <c:pt idx="2258">
                  <c:v>0.89237706024976937</c:v>
                </c:pt>
                <c:pt idx="2259">
                  <c:v>0.89263282024976942</c:v>
                </c:pt>
                <c:pt idx="2260">
                  <c:v>0.89282379024976943</c:v>
                </c:pt>
                <c:pt idx="2261">
                  <c:v>0.89294732024976942</c:v>
                </c:pt>
                <c:pt idx="2262">
                  <c:v>0.89302313324976945</c:v>
                </c:pt>
                <c:pt idx="2263">
                  <c:v>0.89303049854976946</c:v>
                </c:pt>
                <c:pt idx="2264">
                  <c:v>0.89303049854976946</c:v>
                </c:pt>
                <c:pt idx="2265">
                  <c:v>0.89303049854976946</c:v>
                </c:pt>
                <c:pt idx="2266">
                  <c:v>0.89303049854976946</c:v>
                </c:pt>
                <c:pt idx="2267">
                  <c:v>0.89303049854976946</c:v>
                </c:pt>
                <c:pt idx="2268">
                  <c:v>0.89303049854976946</c:v>
                </c:pt>
                <c:pt idx="2269">
                  <c:v>0.89303049854976946</c:v>
                </c:pt>
                <c:pt idx="2270">
                  <c:v>0.89303049854976946</c:v>
                </c:pt>
                <c:pt idx="2271">
                  <c:v>0.89303049854976946</c:v>
                </c:pt>
                <c:pt idx="2272">
                  <c:v>0.89371069854976948</c:v>
                </c:pt>
                <c:pt idx="2273">
                  <c:v>0.89762219854976943</c:v>
                </c:pt>
                <c:pt idx="2274">
                  <c:v>0.90247199854976945</c:v>
                </c:pt>
                <c:pt idx="2275">
                  <c:v>0.90566899854976946</c:v>
                </c:pt>
                <c:pt idx="2276">
                  <c:v>0.90737709854976945</c:v>
                </c:pt>
                <c:pt idx="2277">
                  <c:v>0.90810214854976945</c:v>
                </c:pt>
                <c:pt idx="2278">
                  <c:v>0.90888763854976951</c:v>
                </c:pt>
                <c:pt idx="2279">
                  <c:v>0.90961201854976947</c:v>
                </c:pt>
                <c:pt idx="2280">
                  <c:v>0.91017885854976943</c:v>
                </c:pt>
                <c:pt idx="2281">
                  <c:v>0.91067192854976942</c:v>
                </c:pt>
                <c:pt idx="2282">
                  <c:v>0.9110872685497694</c:v>
                </c:pt>
                <c:pt idx="2283">
                  <c:v>0.9114658885497694</c:v>
                </c:pt>
                <c:pt idx="2284">
                  <c:v>0.91183013854976935</c:v>
                </c:pt>
                <c:pt idx="2285">
                  <c:v>0.9121665885497694</c:v>
                </c:pt>
                <c:pt idx="2286">
                  <c:v>0.91245701854976935</c:v>
                </c:pt>
                <c:pt idx="2287">
                  <c:v>0.91272567854976938</c:v>
                </c:pt>
                <c:pt idx="2288">
                  <c:v>0.91297919854976939</c:v>
                </c:pt>
                <c:pt idx="2289">
                  <c:v>0.91319680854976937</c:v>
                </c:pt>
                <c:pt idx="2290">
                  <c:v>0.91339347854976938</c:v>
                </c:pt>
                <c:pt idx="2291">
                  <c:v>0.91357858854976937</c:v>
                </c:pt>
                <c:pt idx="2292">
                  <c:v>0.91377561854976941</c:v>
                </c:pt>
                <c:pt idx="2293">
                  <c:v>0.91397151854976943</c:v>
                </c:pt>
                <c:pt idx="2294">
                  <c:v>0.91415620854976942</c:v>
                </c:pt>
                <c:pt idx="2295">
                  <c:v>0.91422757754976947</c:v>
                </c:pt>
                <c:pt idx="2296">
                  <c:v>0.91422757754976947</c:v>
                </c:pt>
                <c:pt idx="2297">
                  <c:v>0.91422757754976947</c:v>
                </c:pt>
                <c:pt idx="2298">
                  <c:v>0.91422786960976943</c:v>
                </c:pt>
                <c:pt idx="2299">
                  <c:v>0.91530156960976938</c:v>
                </c:pt>
                <c:pt idx="2300">
                  <c:v>0.91620911960976936</c:v>
                </c:pt>
                <c:pt idx="2301">
                  <c:v>0.91666270960976937</c:v>
                </c:pt>
                <c:pt idx="2302">
                  <c:v>0.91692583960976937</c:v>
                </c:pt>
                <c:pt idx="2303">
                  <c:v>0.91795513960976938</c:v>
                </c:pt>
                <c:pt idx="2304">
                  <c:v>0.91862775960976939</c:v>
                </c:pt>
                <c:pt idx="2305">
                  <c:v>0.91921121960976937</c:v>
                </c:pt>
                <c:pt idx="2306">
                  <c:v>0.91966524960976936</c:v>
                </c:pt>
                <c:pt idx="2307">
                  <c:v>0.92001606960976934</c:v>
                </c:pt>
                <c:pt idx="2308">
                  <c:v>0.92032160960976939</c:v>
                </c:pt>
                <c:pt idx="2309">
                  <c:v>0.92063393960976936</c:v>
                </c:pt>
                <c:pt idx="2310">
                  <c:v>0.92093247960976932</c:v>
                </c:pt>
                <c:pt idx="2311">
                  <c:v>0.92121236960976927</c:v>
                </c:pt>
                <c:pt idx="2312">
                  <c:v>0.92145807960976922</c:v>
                </c:pt>
                <c:pt idx="2313">
                  <c:v>0.92145807960976922</c:v>
                </c:pt>
                <c:pt idx="2314">
                  <c:v>0.92145807960976922</c:v>
                </c:pt>
                <c:pt idx="2315">
                  <c:v>0.92145807960976922</c:v>
                </c:pt>
                <c:pt idx="2316">
                  <c:v>0.92145807960976922</c:v>
                </c:pt>
                <c:pt idx="2317">
                  <c:v>0.92145807960976922</c:v>
                </c:pt>
                <c:pt idx="2318">
                  <c:v>0.92145807960976922</c:v>
                </c:pt>
                <c:pt idx="2319">
                  <c:v>0.92145807960976922</c:v>
                </c:pt>
                <c:pt idx="2320">
                  <c:v>0.92145807960976922</c:v>
                </c:pt>
                <c:pt idx="2321">
                  <c:v>0.92145807960976922</c:v>
                </c:pt>
                <c:pt idx="2322">
                  <c:v>0.92145807960976922</c:v>
                </c:pt>
                <c:pt idx="2323">
                  <c:v>0.92145807960976922</c:v>
                </c:pt>
                <c:pt idx="2324">
                  <c:v>0.9214871136097692</c:v>
                </c:pt>
                <c:pt idx="2325">
                  <c:v>0.92316671360976921</c:v>
                </c:pt>
                <c:pt idx="2326">
                  <c:v>0.92454711360976916</c:v>
                </c:pt>
                <c:pt idx="2327">
                  <c:v>0.92550893360976916</c:v>
                </c:pt>
                <c:pt idx="2328">
                  <c:v>0.92644802360976919</c:v>
                </c:pt>
                <c:pt idx="2329">
                  <c:v>0.92703758360976918</c:v>
                </c:pt>
                <c:pt idx="2330">
                  <c:v>0.92746707360976921</c:v>
                </c:pt>
                <c:pt idx="2331">
                  <c:v>0.92782469360976916</c:v>
                </c:pt>
                <c:pt idx="2332">
                  <c:v>0.9281576736097692</c:v>
                </c:pt>
                <c:pt idx="2333">
                  <c:v>0.92848146360976924</c:v>
                </c:pt>
                <c:pt idx="2334">
                  <c:v>0.92878904360976922</c:v>
                </c:pt>
                <c:pt idx="2335">
                  <c:v>0.92908912360976925</c:v>
                </c:pt>
                <c:pt idx="2336">
                  <c:v>0.9293592236097693</c:v>
                </c:pt>
                <c:pt idx="2337">
                  <c:v>0.9293592236097693</c:v>
                </c:pt>
                <c:pt idx="2338">
                  <c:v>0.9293592236097693</c:v>
                </c:pt>
                <c:pt idx="2339">
                  <c:v>0.9293592236097693</c:v>
                </c:pt>
                <c:pt idx="2340">
                  <c:v>0.9293592236097693</c:v>
                </c:pt>
                <c:pt idx="2341">
                  <c:v>0.9293592236097693</c:v>
                </c:pt>
                <c:pt idx="2342">
                  <c:v>0.9293592236097693</c:v>
                </c:pt>
                <c:pt idx="2343">
                  <c:v>0.9293592236097693</c:v>
                </c:pt>
                <c:pt idx="2344">
                  <c:v>0.9293592236097693</c:v>
                </c:pt>
                <c:pt idx="2345">
                  <c:v>0.9293592236097693</c:v>
                </c:pt>
                <c:pt idx="2346">
                  <c:v>0.9293592236097693</c:v>
                </c:pt>
                <c:pt idx="2347">
                  <c:v>0.9293592236097693</c:v>
                </c:pt>
                <c:pt idx="2348">
                  <c:v>0.9293592236097693</c:v>
                </c:pt>
                <c:pt idx="2349">
                  <c:v>0.92935952634976926</c:v>
                </c:pt>
                <c:pt idx="2350">
                  <c:v>0.92979747634976928</c:v>
                </c:pt>
                <c:pt idx="2351">
                  <c:v>0.93099247634976923</c:v>
                </c:pt>
                <c:pt idx="2352">
                  <c:v>0.93196985634976925</c:v>
                </c:pt>
                <c:pt idx="2353">
                  <c:v>0.9328296963497692</c:v>
                </c:pt>
                <c:pt idx="2354">
                  <c:v>0.93351885634976917</c:v>
                </c:pt>
                <c:pt idx="2355">
                  <c:v>0.93406570634976915</c:v>
                </c:pt>
                <c:pt idx="2356">
                  <c:v>0.93450378634976916</c:v>
                </c:pt>
                <c:pt idx="2357">
                  <c:v>0.93488429634976911</c:v>
                </c:pt>
                <c:pt idx="2358">
                  <c:v>0.9352382363497691</c:v>
                </c:pt>
                <c:pt idx="2359">
                  <c:v>0.93558039634976908</c:v>
                </c:pt>
                <c:pt idx="2360">
                  <c:v>0.93596515634976907</c:v>
                </c:pt>
                <c:pt idx="2361">
                  <c:v>0.93631047634976905</c:v>
                </c:pt>
                <c:pt idx="2362">
                  <c:v>0.93659651634976904</c:v>
                </c:pt>
                <c:pt idx="2363">
                  <c:v>0.93659651634976904</c:v>
                </c:pt>
                <c:pt idx="2364">
                  <c:v>0.93659651634976904</c:v>
                </c:pt>
                <c:pt idx="2365">
                  <c:v>0.93659651634976904</c:v>
                </c:pt>
                <c:pt idx="2366">
                  <c:v>0.93659651634976904</c:v>
                </c:pt>
                <c:pt idx="2367">
                  <c:v>0.93659651634976904</c:v>
                </c:pt>
                <c:pt idx="2368">
                  <c:v>0.93659651634976904</c:v>
                </c:pt>
                <c:pt idx="2369">
                  <c:v>0.93659651634976904</c:v>
                </c:pt>
                <c:pt idx="2370">
                  <c:v>0.93659651634976904</c:v>
                </c:pt>
                <c:pt idx="2371">
                  <c:v>0.93665913134976908</c:v>
                </c:pt>
                <c:pt idx="2372">
                  <c:v>0.93714279134976908</c:v>
                </c:pt>
                <c:pt idx="2373">
                  <c:v>0.93796860134976912</c:v>
                </c:pt>
                <c:pt idx="2374">
                  <c:v>0.93864738134976911</c:v>
                </c:pt>
                <c:pt idx="2375">
                  <c:v>0.93924236134976913</c:v>
                </c:pt>
                <c:pt idx="2376">
                  <c:v>0.9397250213497691</c:v>
                </c:pt>
                <c:pt idx="2377">
                  <c:v>0.94011071134976909</c:v>
                </c:pt>
                <c:pt idx="2378">
                  <c:v>0.94043894134976913</c:v>
                </c:pt>
                <c:pt idx="2379">
                  <c:v>0.94073477134976913</c:v>
                </c:pt>
                <c:pt idx="2380">
                  <c:v>0.94099045134976911</c:v>
                </c:pt>
                <c:pt idx="2381">
                  <c:v>0.94122552134976911</c:v>
                </c:pt>
                <c:pt idx="2382">
                  <c:v>0.94142900134976915</c:v>
                </c:pt>
                <c:pt idx="2383">
                  <c:v>0.94142900134976915</c:v>
                </c:pt>
                <c:pt idx="2384">
                  <c:v>0.94142900134976915</c:v>
                </c:pt>
                <c:pt idx="2385">
                  <c:v>0.94142900134976915</c:v>
                </c:pt>
                <c:pt idx="2386">
                  <c:v>0.94147874234976914</c:v>
                </c:pt>
                <c:pt idx="2387">
                  <c:v>0.94315324234976916</c:v>
                </c:pt>
                <c:pt idx="2388">
                  <c:v>0.94465514234976911</c:v>
                </c:pt>
                <c:pt idx="2389">
                  <c:v>0.94469332734976907</c:v>
                </c:pt>
                <c:pt idx="2390">
                  <c:v>0.94496070734976911</c:v>
                </c:pt>
                <c:pt idx="2391">
                  <c:v>0.94517225734976906</c:v>
                </c:pt>
                <c:pt idx="2392">
                  <c:v>0.94530209734976911</c:v>
                </c:pt>
                <c:pt idx="2393">
                  <c:v>0.94531199224976914</c:v>
                </c:pt>
                <c:pt idx="2394">
                  <c:v>0.94531199224976914</c:v>
                </c:pt>
                <c:pt idx="2395">
                  <c:v>0.94531199224976914</c:v>
                </c:pt>
                <c:pt idx="2396">
                  <c:v>0.94531199224976914</c:v>
                </c:pt>
                <c:pt idx="2397">
                  <c:v>0.94531199224976914</c:v>
                </c:pt>
                <c:pt idx="2398">
                  <c:v>0.94531199224976914</c:v>
                </c:pt>
                <c:pt idx="2399">
                  <c:v>0.94531199224976914</c:v>
                </c:pt>
                <c:pt idx="2400">
                  <c:v>0.94531199224976914</c:v>
                </c:pt>
                <c:pt idx="2401">
                  <c:v>0.94531199224976914</c:v>
                </c:pt>
                <c:pt idx="2402">
                  <c:v>0.94531199224976914</c:v>
                </c:pt>
                <c:pt idx="2403">
                  <c:v>0.94531199224976914</c:v>
                </c:pt>
                <c:pt idx="2404">
                  <c:v>0.94531199224976914</c:v>
                </c:pt>
                <c:pt idx="2405">
                  <c:v>0.94531199224976914</c:v>
                </c:pt>
                <c:pt idx="2406">
                  <c:v>0.94531199224976914</c:v>
                </c:pt>
                <c:pt idx="2407">
                  <c:v>0.94531199224976914</c:v>
                </c:pt>
                <c:pt idx="2408">
                  <c:v>0.94593338224976919</c:v>
                </c:pt>
                <c:pt idx="2409">
                  <c:v>0.94687229224976921</c:v>
                </c:pt>
                <c:pt idx="2410">
                  <c:v>0.94783799224976917</c:v>
                </c:pt>
                <c:pt idx="2411">
                  <c:v>0.9488098722497692</c:v>
                </c:pt>
                <c:pt idx="2412">
                  <c:v>0.94929681224976925</c:v>
                </c:pt>
                <c:pt idx="2413">
                  <c:v>0.9504399122497692</c:v>
                </c:pt>
                <c:pt idx="2414">
                  <c:v>0.95063064224976923</c:v>
                </c:pt>
                <c:pt idx="2415">
                  <c:v>0.95090693224976919</c:v>
                </c:pt>
                <c:pt idx="2416">
                  <c:v>0.95113898224976923</c:v>
                </c:pt>
                <c:pt idx="2417">
                  <c:v>0.9513163122497692</c:v>
                </c:pt>
                <c:pt idx="2418">
                  <c:v>0.95142954224976917</c:v>
                </c:pt>
                <c:pt idx="2419">
                  <c:v>0.95143853924976918</c:v>
                </c:pt>
                <c:pt idx="2420">
                  <c:v>0.95144330864976923</c:v>
                </c:pt>
                <c:pt idx="2421">
                  <c:v>0.95144330864976923</c:v>
                </c:pt>
                <c:pt idx="2422">
                  <c:v>0.95144330864976923</c:v>
                </c:pt>
                <c:pt idx="2423">
                  <c:v>0.95144330864976923</c:v>
                </c:pt>
                <c:pt idx="2424">
                  <c:v>0.95144330864976923</c:v>
                </c:pt>
                <c:pt idx="2425">
                  <c:v>0.95144330864976923</c:v>
                </c:pt>
                <c:pt idx="2426">
                  <c:v>0.95144330864976923</c:v>
                </c:pt>
                <c:pt idx="2427">
                  <c:v>0.95144330864976923</c:v>
                </c:pt>
                <c:pt idx="2428">
                  <c:v>0.95144330864976923</c:v>
                </c:pt>
                <c:pt idx="2429">
                  <c:v>0.95144330864976923</c:v>
                </c:pt>
                <c:pt idx="2430">
                  <c:v>0.95144330864976923</c:v>
                </c:pt>
                <c:pt idx="2431">
                  <c:v>0.95144330864976923</c:v>
                </c:pt>
                <c:pt idx="2432">
                  <c:v>0.95144330864976923</c:v>
                </c:pt>
                <c:pt idx="2433">
                  <c:v>0.95144330864976923</c:v>
                </c:pt>
                <c:pt idx="2434">
                  <c:v>0.95144330864976923</c:v>
                </c:pt>
                <c:pt idx="2435">
                  <c:v>0.95144330864976923</c:v>
                </c:pt>
                <c:pt idx="2436">
                  <c:v>0.9520072786497692</c:v>
                </c:pt>
                <c:pt idx="2437">
                  <c:v>0.95206876664976925</c:v>
                </c:pt>
                <c:pt idx="2438">
                  <c:v>0.95325246664976926</c:v>
                </c:pt>
                <c:pt idx="2439">
                  <c:v>0.95401607664976928</c:v>
                </c:pt>
                <c:pt idx="2440">
                  <c:v>0.95468290664976929</c:v>
                </c:pt>
                <c:pt idx="2441">
                  <c:v>0.95521836664976933</c:v>
                </c:pt>
                <c:pt idx="2442">
                  <c:v>0.95565271664976936</c:v>
                </c:pt>
                <c:pt idx="2443">
                  <c:v>0.95605478664976939</c:v>
                </c:pt>
                <c:pt idx="2444">
                  <c:v>0.9564468866497694</c:v>
                </c:pt>
                <c:pt idx="2445">
                  <c:v>0.95678897664976936</c:v>
                </c:pt>
                <c:pt idx="2446">
                  <c:v>0.95678897664976936</c:v>
                </c:pt>
                <c:pt idx="2447">
                  <c:v>0.95678897664976936</c:v>
                </c:pt>
                <c:pt idx="2448">
                  <c:v>0.95678897664976936</c:v>
                </c:pt>
                <c:pt idx="2449">
                  <c:v>0.95678897664976936</c:v>
                </c:pt>
                <c:pt idx="2450">
                  <c:v>0.95678897664976936</c:v>
                </c:pt>
                <c:pt idx="2451">
                  <c:v>0.95678897664976936</c:v>
                </c:pt>
                <c:pt idx="2452">
                  <c:v>0.95680404864976931</c:v>
                </c:pt>
                <c:pt idx="2453">
                  <c:v>0.95699628864976927</c:v>
                </c:pt>
                <c:pt idx="2454">
                  <c:v>0.9590339886497693</c:v>
                </c:pt>
                <c:pt idx="2455">
                  <c:v>0.96086968864976929</c:v>
                </c:pt>
                <c:pt idx="2456">
                  <c:v>0.96195688864976925</c:v>
                </c:pt>
                <c:pt idx="2457">
                  <c:v>0.96287086864976923</c:v>
                </c:pt>
                <c:pt idx="2458">
                  <c:v>0.96360573864976928</c:v>
                </c:pt>
                <c:pt idx="2459">
                  <c:v>0.96424460864976924</c:v>
                </c:pt>
                <c:pt idx="2460">
                  <c:v>0.96476958864976925</c:v>
                </c:pt>
                <c:pt idx="2461">
                  <c:v>0.96521302864976921</c:v>
                </c:pt>
                <c:pt idx="2462">
                  <c:v>0.96561251864976916</c:v>
                </c:pt>
                <c:pt idx="2463">
                  <c:v>0.9659605686497692</c:v>
                </c:pt>
                <c:pt idx="2464">
                  <c:v>0.9659605686497692</c:v>
                </c:pt>
                <c:pt idx="2465">
                  <c:v>0.9659605686497692</c:v>
                </c:pt>
                <c:pt idx="2466">
                  <c:v>0.9659605686497692</c:v>
                </c:pt>
                <c:pt idx="2467">
                  <c:v>0.9659605686497692</c:v>
                </c:pt>
                <c:pt idx="2468">
                  <c:v>0.9659605686497692</c:v>
                </c:pt>
                <c:pt idx="2469">
                  <c:v>0.9659605686497692</c:v>
                </c:pt>
                <c:pt idx="2470">
                  <c:v>0.9659605686497692</c:v>
                </c:pt>
                <c:pt idx="2471">
                  <c:v>0.9659605686497692</c:v>
                </c:pt>
                <c:pt idx="2472">
                  <c:v>0.9659605686497692</c:v>
                </c:pt>
                <c:pt idx="2473">
                  <c:v>0.9659605686497692</c:v>
                </c:pt>
                <c:pt idx="2474">
                  <c:v>0.9659605686497692</c:v>
                </c:pt>
                <c:pt idx="2475">
                  <c:v>0.9659605686497692</c:v>
                </c:pt>
                <c:pt idx="2476">
                  <c:v>0.9659605686497692</c:v>
                </c:pt>
                <c:pt idx="2477">
                  <c:v>0.9659605686497692</c:v>
                </c:pt>
                <c:pt idx="2478">
                  <c:v>0.9659605686497692</c:v>
                </c:pt>
                <c:pt idx="2479">
                  <c:v>0.9659605686497692</c:v>
                </c:pt>
                <c:pt idx="2480">
                  <c:v>0.9659605686497692</c:v>
                </c:pt>
                <c:pt idx="2481">
                  <c:v>0.9659605686497692</c:v>
                </c:pt>
                <c:pt idx="2482">
                  <c:v>0.9659605686497692</c:v>
                </c:pt>
                <c:pt idx="2483">
                  <c:v>0.9659605686497692</c:v>
                </c:pt>
                <c:pt idx="2484">
                  <c:v>0.9659605686497692</c:v>
                </c:pt>
                <c:pt idx="2485">
                  <c:v>0.9659605686497692</c:v>
                </c:pt>
                <c:pt idx="2486">
                  <c:v>0.96602404964976918</c:v>
                </c:pt>
                <c:pt idx="2487">
                  <c:v>0.96635709964976912</c:v>
                </c:pt>
                <c:pt idx="2488">
                  <c:v>0.96661557964976907</c:v>
                </c:pt>
                <c:pt idx="2489">
                  <c:v>0.96683168964976907</c:v>
                </c:pt>
                <c:pt idx="2490">
                  <c:v>0.96694788964976908</c:v>
                </c:pt>
                <c:pt idx="2491">
                  <c:v>0.96695938564976913</c:v>
                </c:pt>
                <c:pt idx="2492">
                  <c:v>0.96696415614976916</c:v>
                </c:pt>
                <c:pt idx="2493">
                  <c:v>0.96696415614976916</c:v>
                </c:pt>
                <c:pt idx="2494">
                  <c:v>0.96696415614976916</c:v>
                </c:pt>
                <c:pt idx="2495">
                  <c:v>0.96696415614976916</c:v>
                </c:pt>
                <c:pt idx="2496">
                  <c:v>0.96696415614976916</c:v>
                </c:pt>
                <c:pt idx="2497">
                  <c:v>0.96696415614976916</c:v>
                </c:pt>
                <c:pt idx="2498">
                  <c:v>0.96696415614976916</c:v>
                </c:pt>
                <c:pt idx="2499">
                  <c:v>0.96696415614976916</c:v>
                </c:pt>
                <c:pt idx="2500">
                  <c:v>0.96696415614976916</c:v>
                </c:pt>
                <c:pt idx="2501">
                  <c:v>0.96696415614976916</c:v>
                </c:pt>
                <c:pt idx="2502">
                  <c:v>0.96696415614976916</c:v>
                </c:pt>
                <c:pt idx="2503">
                  <c:v>0.96696415614976916</c:v>
                </c:pt>
                <c:pt idx="2504">
                  <c:v>0.96696415614976916</c:v>
                </c:pt>
                <c:pt idx="2505">
                  <c:v>0.96696415614976916</c:v>
                </c:pt>
                <c:pt idx="2506">
                  <c:v>0.96696415614976916</c:v>
                </c:pt>
                <c:pt idx="2507">
                  <c:v>0.96696415614976916</c:v>
                </c:pt>
                <c:pt idx="2508">
                  <c:v>0.96696415614976916</c:v>
                </c:pt>
                <c:pt idx="2509">
                  <c:v>0.96696415614976916</c:v>
                </c:pt>
                <c:pt idx="2510">
                  <c:v>0.96696415614976916</c:v>
                </c:pt>
                <c:pt idx="2511">
                  <c:v>0.96696415614976916</c:v>
                </c:pt>
                <c:pt idx="2512">
                  <c:v>0.96696415614976916</c:v>
                </c:pt>
                <c:pt idx="2513">
                  <c:v>0.96696415614976916</c:v>
                </c:pt>
                <c:pt idx="2514">
                  <c:v>0.96696415614976916</c:v>
                </c:pt>
                <c:pt idx="2515">
                  <c:v>0.96696415614976916</c:v>
                </c:pt>
                <c:pt idx="2516">
                  <c:v>0.96696415614976916</c:v>
                </c:pt>
                <c:pt idx="2517">
                  <c:v>0.96696415614976916</c:v>
                </c:pt>
                <c:pt idx="2518">
                  <c:v>0.96696415614976916</c:v>
                </c:pt>
                <c:pt idx="2519">
                  <c:v>0.96696415614976916</c:v>
                </c:pt>
                <c:pt idx="2520">
                  <c:v>0.96696415614976916</c:v>
                </c:pt>
                <c:pt idx="2521">
                  <c:v>0.96696415614976916</c:v>
                </c:pt>
                <c:pt idx="2522">
                  <c:v>0.96696415614976916</c:v>
                </c:pt>
                <c:pt idx="2523">
                  <c:v>0.96696415614976916</c:v>
                </c:pt>
                <c:pt idx="2524">
                  <c:v>0.96696415614976916</c:v>
                </c:pt>
                <c:pt idx="2525">
                  <c:v>0.96696415614976916</c:v>
                </c:pt>
                <c:pt idx="2526">
                  <c:v>0.96696415614976916</c:v>
                </c:pt>
                <c:pt idx="2527">
                  <c:v>0.96696415614976916</c:v>
                </c:pt>
                <c:pt idx="2528">
                  <c:v>0.96696415614976916</c:v>
                </c:pt>
                <c:pt idx="2529">
                  <c:v>0.96696415614976916</c:v>
                </c:pt>
                <c:pt idx="2530">
                  <c:v>0.96696415614976916</c:v>
                </c:pt>
                <c:pt idx="2531">
                  <c:v>0.96696415614976916</c:v>
                </c:pt>
                <c:pt idx="2532">
                  <c:v>0.96696415614976916</c:v>
                </c:pt>
                <c:pt idx="2533">
                  <c:v>0.96696415614976916</c:v>
                </c:pt>
                <c:pt idx="2534">
                  <c:v>0.96696415614976916</c:v>
                </c:pt>
                <c:pt idx="2535">
                  <c:v>0.96696415614976916</c:v>
                </c:pt>
                <c:pt idx="2536">
                  <c:v>0.96696415614976916</c:v>
                </c:pt>
                <c:pt idx="2537">
                  <c:v>0.96696415614976916</c:v>
                </c:pt>
                <c:pt idx="2538">
                  <c:v>0.96696415614976916</c:v>
                </c:pt>
                <c:pt idx="2539">
                  <c:v>0.96696415614976916</c:v>
                </c:pt>
                <c:pt idx="2540">
                  <c:v>0.96696415614976916</c:v>
                </c:pt>
                <c:pt idx="2541">
                  <c:v>0.96696415614976916</c:v>
                </c:pt>
                <c:pt idx="2542">
                  <c:v>0.96696415614976916</c:v>
                </c:pt>
                <c:pt idx="2543">
                  <c:v>0.96696415614976916</c:v>
                </c:pt>
                <c:pt idx="2544">
                  <c:v>0.96696415614976916</c:v>
                </c:pt>
                <c:pt idx="2545">
                  <c:v>0.96696415614976916</c:v>
                </c:pt>
                <c:pt idx="2546">
                  <c:v>0.96696415614976916</c:v>
                </c:pt>
                <c:pt idx="2547">
                  <c:v>0.96696415614976916</c:v>
                </c:pt>
                <c:pt idx="2548">
                  <c:v>0.96706001514976914</c:v>
                </c:pt>
                <c:pt idx="2549">
                  <c:v>0.9729947151497691</c:v>
                </c:pt>
                <c:pt idx="2550">
                  <c:v>0.97597861514976914</c:v>
                </c:pt>
                <c:pt idx="2551">
                  <c:v>0.97691484514976912</c:v>
                </c:pt>
                <c:pt idx="2552">
                  <c:v>0.9776954151497691</c:v>
                </c:pt>
                <c:pt idx="2553">
                  <c:v>0.97837245514976912</c:v>
                </c:pt>
                <c:pt idx="2554">
                  <c:v>0.97906176514976917</c:v>
                </c:pt>
                <c:pt idx="2555">
                  <c:v>0.9797511151497692</c:v>
                </c:pt>
                <c:pt idx="2556">
                  <c:v>0.98035620514976918</c:v>
                </c:pt>
                <c:pt idx="2557">
                  <c:v>0.98088842514976915</c:v>
                </c:pt>
                <c:pt idx="2558">
                  <c:v>0.98134230514976917</c:v>
                </c:pt>
                <c:pt idx="2559">
                  <c:v>0.98175658514976916</c:v>
                </c:pt>
                <c:pt idx="2560">
                  <c:v>0.98214097514976917</c:v>
                </c:pt>
                <c:pt idx="2561">
                  <c:v>0.98250553514976913</c:v>
                </c:pt>
                <c:pt idx="2562">
                  <c:v>0.9828737651497691</c:v>
                </c:pt>
                <c:pt idx="2563">
                  <c:v>0.9832399251497691</c:v>
                </c:pt>
                <c:pt idx="2564">
                  <c:v>0.98358588514976908</c:v>
                </c:pt>
                <c:pt idx="2565">
                  <c:v>0.98397615514976911</c:v>
                </c:pt>
                <c:pt idx="2566">
                  <c:v>0.98464411514976913</c:v>
                </c:pt>
                <c:pt idx="2567">
                  <c:v>0.98662071514976912</c:v>
                </c:pt>
                <c:pt idx="2568">
                  <c:v>0.99102041514976913</c:v>
                </c:pt>
                <c:pt idx="2569">
                  <c:v>0.99413941514976911</c:v>
                </c:pt>
                <c:pt idx="2570">
                  <c:v>0.99657591514976906</c:v>
                </c:pt>
                <c:pt idx="2571">
                  <c:v>0.9985695151497691</c:v>
                </c:pt>
                <c:pt idx="2572">
                  <c:v>0.99990261514976908</c:v>
                </c:pt>
                <c:pt idx="2573">
                  <c:v>1.0008483251497691</c:v>
                </c:pt>
                <c:pt idx="2574">
                  <c:v>1.0015208651497691</c:v>
                </c:pt>
                <c:pt idx="2575">
                  <c:v>1.0020279651497692</c:v>
                </c:pt>
                <c:pt idx="2576">
                  <c:v>1.0024574651497693</c:v>
                </c:pt>
                <c:pt idx="2577">
                  <c:v>1.0028096451497692</c:v>
                </c:pt>
                <c:pt idx="2578">
                  <c:v>1.0031005251497693</c:v>
                </c:pt>
                <c:pt idx="2579">
                  <c:v>1.0033678251497693</c:v>
                </c:pt>
                <c:pt idx="2580">
                  <c:v>1.0035935051497693</c:v>
                </c:pt>
                <c:pt idx="2581">
                  <c:v>1.0035935051497693</c:v>
                </c:pt>
                <c:pt idx="2582">
                  <c:v>1.0035935051497693</c:v>
                </c:pt>
                <c:pt idx="2583">
                  <c:v>1.0035935051497693</c:v>
                </c:pt>
                <c:pt idx="2584">
                  <c:v>1.0035935051497693</c:v>
                </c:pt>
                <c:pt idx="2585">
                  <c:v>1.0035935051497693</c:v>
                </c:pt>
                <c:pt idx="2586">
                  <c:v>1.0035935051497693</c:v>
                </c:pt>
                <c:pt idx="2587">
                  <c:v>1.0035935051497693</c:v>
                </c:pt>
                <c:pt idx="2588">
                  <c:v>1.0035935051497693</c:v>
                </c:pt>
                <c:pt idx="2589">
                  <c:v>1.0035935051497693</c:v>
                </c:pt>
                <c:pt idx="2590">
                  <c:v>1.0035935051497693</c:v>
                </c:pt>
                <c:pt idx="2591">
                  <c:v>1.0035935051497693</c:v>
                </c:pt>
                <c:pt idx="2592">
                  <c:v>1.0035935051497693</c:v>
                </c:pt>
                <c:pt idx="2593">
                  <c:v>1.0035935051497693</c:v>
                </c:pt>
                <c:pt idx="2594">
                  <c:v>1.0035935051497693</c:v>
                </c:pt>
                <c:pt idx="2595">
                  <c:v>1.0035935051497693</c:v>
                </c:pt>
                <c:pt idx="2596">
                  <c:v>1.0035944489997692</c:v>
                </c:pt>
                <c:pt idx="2597">
                  <c:v>1.0037024589997692</c:v>
                </c:pt>
                <c:pt idx="2598">
                  <c:v>1.0040377889997691</c:v>
                </c:pt>
                <c:pt idx="2599">
                  <c:v>1.0042654989997692</c:v>
                </c:pt>
                <c:pt idx="2600">
                  <c:v>1.0043996189997693</c:v>
                </c:pt>
                <c:pt idx="2601">
                  <c:v>1.0044887519997692</c:v>
                </c:pt>
                <c:pt idx="2602">
                  <c:v>1.0044939815997691</c:v>
                </c:pt>
                <c:pt idx="2603">
                  <c:v>1.0044987056997692</c:v>
                </c:pt>
                <c:pt idx="2604">
                  <c:v>1.0044987056997692</c:v>
                </c:pt>
                <c:pt idx="2605">
                  <c:v>1.0044987056997692</c:v>
                </c:pt>
                <c:pt idx="2606">
                  <c:v>1.0044987056997692</c:v>
                </c:pt>
                <c:pt idx="2607">
                  <c:v>1.0044987056997692</c:v>
                </c:pt>
                <c:pt idx="2608">
                  <c:v>1.0044987056997692</c:v>
                </c:pt>
                <c:pt idx="2609">
                  <c:v>1.0044987056997692</c:v>
                </c:pt>
                <c:pt idx="2610">
                  <c:v>1.0044987056997692</c:v>
                </c:pt>
                <c:pt idx="2611">
                  <c:v>1.0044987056997692</c:v>
                </c:pt>
                <c:pt idx="2612">
                  <c:v>1.0044987056997692</c:v>
                </c:pt>
                <c:pt idx="2613">
                  <c:v>1.0044987056997692</c:v>
                </c:pt>
                <c:pt idx="2614">
                  <c:v>1.0044987056997692</c:v>
                </c:pt>
                <c:pt idx="2615">
                  <c:v>1.0044987056997692</c:v>
                </c:pt>
                <c:pt idx="2616">
                  <c:v>1.0044987056997692</c:v>
                </c:pt>
                <c:pt idx="2617">
                  <c:v>1.0044987056997692</c:v>
                </c:pt>
                <c:pt idx="2618">
                  <c:v>1.0044987056997692</c:v>
                </c:pt>
                <c:pt idx="2619">
                  <c:v>1.0044987056997692</c:v>
                </c:pt>
                <c:pt idx="2620">
                  <c:v>1.0044987056997692</c:v>
                </c:pt>
                <c:pt idx="2621">
                  <c:v>1.0044987056997692</c:v>
                </c:pt>
                <c:pt idx="2622">
                  <c:v>1.0044987056997692</c:v>
                </c:pt>
                <c:pt idx="2623">
                  <c:v>1.0044987056997692</c:v>
                </c:pt>
                <c:pt idx="2624">
                  <c:v>1.0044992126697692</c:v>
                </c:pt>
                <c:pt idx="2625">
                  <c:v>1.0066470126697691</c:v>
                </c:pt>
                <c:pt idx="2626">
                  <c:v>1.009554612669769</c:v>
                </c:pt>
                <c:pt idx="2627">
                  <c:v>1.0107924126697689</c:v>
                </c:pt>
                <c:pt idx="2628">
                  <c:v>1.0116626626697689</c:v>
                </c:pt>
                <c:pt idx="2629">
                  <c:v>1.0122621526697688</c:v>
                </c:pt>
                <c:pt idx="2630">
                  <c:v>1.0129384326697688</c:v>
                </c:pt>
                <c:pt idx="2631">
                  <c:v>1.0135552626697688</c:v>
                </c:pt>
                <c:pt idx="2632">
                  <c:v>1.0141396526697688</c:v>
                </c:pt>
                <c:pt idx="2633">
                  <c:v>1.0147149026697688</c:v>
                </c:pt>
                <c:pt idx="2634">
                  <c:v>1.0152935826697689</c:v>
                </c:pt>
                <c:pt idx="2635">
                  <c:v>1.0158671626697688</c:v>
                </c:pt>
                <c:pt idx="2636">
                  <c:v>1.0164160326697689</c:v>
                </c:pt>
                <c:pt idx="2637">
                  <c:v>1.0168693126697688</c:v>
                </c:pt>
                <c:pt idx="2638">
                  <c:v>1.0173199826697688</c:v>
                </c:pt>
                <c:pt idx="2639">
                  <c:v>1.0178171326697687</c:v>
                </c:pt>
                <c:pt idx="2640">
                  <c:v>1.0183058526697688</c:v>
                </c:pt>
                <c:pt idx="2641">
                  <c:v>1.0186484626697687</c:v>
                </c:pt>
                <c:pt idx="2642">
                  <c:v>1.0193211526697687</c:v>
                </c:pt>
                <c:pt idx="2643">
                  <c:v>1.0201205126697688</c:v>
                </c:pt>
                <c:pt idx="2644">
                  <c:v>1.0212325126697688</c:v>
                </c:pt>
                <c:pt idx="2645">
                  <c:v>1.0222924126697688</c:v>
                </c:pt>
                <c:pt idx="2646">
                  <c:v>1.0226972026697687</c:v>
                </c:pt>
                <c:pt idx="2647">
                  <c:v>1.0235275026697688</c:v>
                </c:pt>
                <c:pt idx="2648">
                  <c:v>1.0241117726697688</c:v>
                </c:pt>
                <c:pt idx="2649">
                  <c:v>1.0244983726697687</c:v>
                </c:pt>
                <c:pt idx="2650">
                  <c:v>1.0248015526697687</c:v>
                </c:pt>
                <c:pt idx="2651">
                  <c:v>1.0250843426697687</c:v>
                </c:pt>
                <c:pt idx="2652">
                  <c:v>1.0253857926697687</c:v>
                </c:pt>
                <c:pt idx="2653">
                  <c:v>1.0257009826697687</c:v>
                </c:pt>
                <c:pt idx="2654">
                  <c:v>1.0259989426697687</c:v>
                </c:pt>
                <c:pt idx="2655">
                  <c:v>1.0262685726697687</c:v>
                </c:pt>
                <c:pt idx="2656">
                  <c:v>1.0265275626697687</c:v>
                </c:pt>
                <c:pt idx="2657">
                  <c:v>1.0267646826697687</c:v>
                </c:pt>
                <c:pt idx="2658">
                  <c:v>1.0269767526697686</c:v>
                </c:pt>
                <c:pt idx="2659">
                  <c:v>1.0271760726697685</c:v>
                </c:pt>
                <c:pt idx="2660">
                  <c:v>1.0272325306697685</c:v>
                </c:pt>
                <c:pt idx="2661">
                  <c:v>1.0272325306697685</c:v>
                </c:pt>
                <c:pt idx="2662">
                  <c:v>1.0272325306697685</c:v>
                </c:pt>
                <c:pt idx="2663">
                  <c:v>1.0272325306697685</c:v>
                </c:pt>
                <c:pt idx="2664">
                  <c:v>1.0272325306697685</c:v>
                </c:pt>
                <c:pt idx="2665">
                  <c:v>1.0272325306697685</c:v>
                </c:pt>
                <c:pt idx="2666">
                  <c:v>1.0272325306697685</c:v>
                </c:pt>
                <c:pt idx="2667">
                  <c:v>1.0272325306697685</c:v>
                </c:pt>
                <c:pt idx="2668">
                  <c:v>1.0272325306697685</c:v>
                </c:pt>
                <c:pt idx="2669">
                  <c:v>1.0272325306697685</c:v>
                </c:pt>
                <c:pt idx="2670">
                  <c:v>1.0272325306697685</c:v>
                </c:pt>
                <c:pt idx="2671">
                  <c:v>1.0272329954397685</c:v>
                </c:pt>
                <c:pt idx="2672">
                  <c:v>1.0274512254397685</c:v>
                </c:pt>
                <c:pt idx="2673">
                  <c:v>1.0277787754397685</c:v>
                </c:pt>
                <c:pt idx="2674">
                  <c:v>1.0280777654397686</c:v>
                </c:pt>
                <c:pt idx="2675">
                  <c:v>1.0283222454397687</c:v>
                </c:pt>
                <c:pt idx="2676">
                  <c:v>1.0284905754397686</c:v>
                </c:pt>
                <c:pt idx="2677">
                  <c:v>1.0285856414397687</c:v>
                </c:pt>
                <c:pt idx="2678">
                  <c:v>1.0285918753397687</c:v>
                </c:pt>
                <c:pt idx="2679">
                  <c:v>1.0285969732397686</c:v>
                </c:pt>
                <c:pt idx="2680">
                  <c:v>1.0285969732397686</c:v>
                </c:pt>
                <c:pt idx="2681">
                  <c:v>1.0285969732397686</c:v>
                </c:pt>
                <c:pt idx="2682">
                  <c:v>1.0285969732397686</c:v>
                </c:pt>
                <c:pt idx="2683">
                  <c:v>1.0285969732397686</c:v>
                </c:pt>
                <c:pt idx="2684">
                  <c:v>1.0285969732397686</c:v>
                </c:pt>
                <c:pt idx="2685">
                  <c:v>1.0285969732397686</c:v>
                </c:pt>
                <c:pt idx="2686">
                  <c:v>1.0285969732397686</c:v>
                </c:pt>
                <c:pt idx="2687">
                  <c:v>1.0285969732397686</c:v>
                </c:pt>
                <c:pt idx="2688">
                  <c:v>1.0285969732397686</c:v>
                </c:pt>
                <c:pt idx="2689">
                  <c:v>1.0285969732397686</c:v>
                </c:pt>
                <c:pt idx="2690">
                  <c:v>1.0285969732397686</c:v>
                </c:pt>
                <c:pt idx="2691">
                  <c:v>1.0285969732397686</c:v>
                </c:pt>
                <c:pt idx="2692">
                  <c:v>1.0285969732397686</c:v>
                </c:pt>
                <c:pt idx="2693">
                  <c:v>1.0285969732397686</c:v>
                </c:pt>
                <c:pt idx="2694">
                  <c:v>1.0285969732397686</c:v>
                </c:pt>
                <c:pt idx="2695">
                  <c:v>1.0285969732397686</c:v>
                </c:pt>
                <c:pt idx="2696">
                  <c:v>1.0285969732397686</c:v>
                </c:pt>
                <c:pt idx="2697">
                  <c:v>1.0285969732397686</c:v>
                </c:pt>
                <c:pt idx="2698">
                  <c:v>1.0285969732397686</c:v>
                </c:pt>
                <c:pt idx="2699">
                  <c:v>1.0285969732397686</c:v>
                </c:pt>
                <c:pt idx="2700">
                  <c:v>1.0285969732397686</c:v>
                </c:pt>
                <c:pt idx="2701">
                  <c:v>1.0285969732397686</c:v>
                </c:pt>
                <c:pt idx="2702">
                  <c:v>1.0285969732397686</c:v>
                </c:pt>
                <c:pt idx="2703">
                  <c:v>1.0285977706097686</c:v>
                </c:pt>
                <c:pt idx="2704">
                  <c:v>1.0289308106097685</c:v>
                </c:pt>
                <c:pt idx="2705">
                  <c:v>1.0292677106097685</c:v>
                </c:pt>
                <c:pt idx="2706">
                  <c:v>1.0294904406097685</c:v>
                </c:pt>
                <c:pt idx="2707">
                  <c:v>1.0296222206097685</c:v>
                </c:pt>
                <c:pt idx="2708">
                  <c:v>1.0297219106097686</c:v>
                </c:pt>
                <c:pt idx="2709">
                  <c:v>1.0297286161097685</c:v>
                </c:pt>
                <c:pt idx="2710">
                  <c:v>1.0297356377097686</c:v>
                </c:pt>
                <c:pt idx="2711">
                  <c:v>1.0297356377097686</c:v>
                </c:pt>
                <c:pt idx="2712">
                  <c:v>1.0297356377097686</c:v>
                </c:pt>
                <c:pt idx="2713">
                  <c:v>1.0297356377097686</c:v>
                </c:pt>
                <c:pt idx="2714">
                  <c:v>1.0297356377097686</c:v>
                </c:pt>
                <c:pt idx="2715">
                  <c:v>1.0297356377097686</c:v>
                </c:pt>
                <c:pt idx="2716">
                  <c:v>1.0297356377097686</c:v>
                </c:pt>
                <c:pt idx="2717">
                  <c:v>1.0297356377097686</c:v>
                </c:pt>
                <c:pt idx="2718">
                  <c:v>1.0297356377097686</c:v>
                </c:pt>
                <c:pt idx="2719">
                  <c:v>1.0297356377097686</c:v>
                </c:pt>
                <c:pt idx="2720">
                  <c:v>1.0297356377097686</c:v>
                </c:pt>
                <c:pt idx="2721">
                  <c:v>1.0297356377097686</c:v>
                </c:pt>
                <c:pt idx="2722">
                  <c:v>1.0297356377097686</c:v>
                </c:pt>
                <c:pt idx="2723">
                  <c:v>1.0297356377097686</c:v>
                </c:pt>
                <c:pt idx="2724">
                  <c:v>1.0297356377097686</c:v>
                </c:pt>
                <c:pt idx="2725">
                  <c:v>1.0297356377097686</c:v>
                </c:pt>
                <c:pt idx="2726">
                  <c:v>1.0297356377097686</c:v>
                </c:pt>
                <c:pt idx="2727">
                  <c:v>1.0297356377097686</c:v>
                </c:pt>
                <c:pt idx="2728">
                  <c:v>1.0297356377097686</c:v>
                </c:pt>
                <c:pt idx="2729">
                  <c:v>1.0297356377097686</c:v>
                </c:pt>
                <c:pt idx="2730">
                  <c:v>1.0297356377097686</c:v>
                </c:pt>
                <c:pt idx="2731">
                  <c:v>1.0297356377097686</c:v>
                </c:pt>
                <c:pt idx="2732">
                  <c:v>1.0297356377097686</c:v>
                </c:pt>
                <c:pt idx="2733">
                  <c:v>1.0297356377097686</c:v>
                </c:pt>
                <c:pt idx="2734">
                  <c:v>1.0297356377097686</c:v>
                </c:pt>
                <c:pt idx="2735">
                  <c:v>1.0297356377097686</c:v>
                </c:pt>
                <c:pt idx="2736">
                  <c:v>1.0297356377097686</c:v>
                </c:pt>
                <c:pt idx="2737">
                  <c:v>1.0297356377097686</c:v>
                </c:pt>
                <c:pt idx="2738">
                  <c:v>1.0297356377097686</c:v>
                </c:pt>
                <c:pt idx="2739">
                  <c:v>1.0297356377097686</c:v>
                </c:pt>
                <c:pt idx="2740">
                  <c:v>1.0297356377097686</c:v>
                </c:pt>
                <c:pt idx="2741">
                  <c:v>1.0297356377097686</c:v>
                </c:pt>
                <c:pt idx="2742">
                  <c:v>1.0297367310097687</c:v>
                </c:pt>
                <c:pt idx="2743">
                  <c:v>1.0302131210097687</c:v>
                </c:pt>
                <c:pt idx="2744">
                  <c:v>1.0310728810097687</c:v>
                </c:pt>
                <c:pt idx="2745">
                  <c:v>1.0318133910097687</c:v>
                </c:pt>
                <c:pt idx="2746">
                  <c:v>1.0325461310097686</c:v>
                </c:pt>
                <c:pt idx="2747">
                  <c:v>1.0332366110097686</c:v>
                </c:pt>
                <c:pt idx="2748">
                  <c:v>1.0338377010097686</c:v>
                </c:pt>
                <c:pt idx="2749">
                  <c:v>1.0343413910097685</c:v>
                </c:pt>
                <c:pt idx="2750">
                  <c:v>1.0348114010097684</c:v>
                </c:pt>
                <c:pt idx="2751">
                  <c:v>1.0352527210097684</c:v>
                </c:pt>
                <c:pt idx="2752">
                  <c:v>1.0356982510097683</c:v>
                </c:pt>
                <c:pt idx="2753">
                  <c:v>1.0360883610097684</c:v>
                </c:pt>
                <c:pt idx="2754">
                  <c:v>1.0364605210097684</c:v>
                </c:pt>
                <c:pt idx="2755">
                  <c:v>1.0368183810097684</c:v>
                </c:pt>
                <c:pt idx="2756">
                  <c:v>1.0371240710097684</c:v>
                </c:pt>
                <c:pt idx="2757">
                  <c:v>1.0371240710097684</c:v>
                </c:pt>
                <c:pt idx="2758">
                  <c:v>1.0371240710097684</c:v>
                </c:pt>
                <c:pt idx="2759">
                  <c:v>1.0371240710097684</c:v>
                </c:pt>
                <c:pt idx="2760">
                  <c:v>1.0371240710097684</c:v>
                </c:pt>
                <c:pt idx="2761">
                  <c:v>1.0371240710097684</c:v>
                </c:pt>
                <c:pt idx="2762">
                  <c:v>1.0371240710097684</c:v>
                </c:pt>
                <c:pt idx="2763">
                  <c:v>1.0371240710097684</c:v>
                </c:pt>
                <c:pt idx="2764">
                  <c:v>1.0371240710097684</c:v>
                </c:pt>
                <c:pt idx="2765">
                  <c:v>1.0371240710097684</c:v>
                </c:pt>
                <c:pt idx="2766">
                  <c:v>1.0371240710097684</c:v>
                </c:pt>
                <c:pt idx="2767">
                  <c:v>1.0371240710097684</c:v>
                </c:pt>
                <c:pt idx="2768">
                  <c:v>1.0371240710097684</c:v>
                </c:pt>
                <c:pt idx="2769">
                  <c:v>1.0371240710097684</c:v>
                </c:pt>
                <c:pt idx="2770">
                  <c:v>1.0371240710097684</c:v>
                </c:pt>
                <c:pt idx="2771">
                  <c:v>1.0371240710097684</c:v>
                </c:pt>
                <c:pt idx="2772">
                  <c:v>1.0371240710097684</c:v>
                </c:pt>
                <c:pt idx="2773">
                  <c:v>1.0371240710097684</c:v>
                </c:pt>
                <c:pt idx="2774">
                  <c:v>1.0371240710097684</c:v>
                </c:pt>
                <c:pt idx="2775">
                  <c:v>1.0371240710097684</c:v>
                </c:pt>
                <c:pt idx="2776">
                  <c:v>1.0371240710097684</c:v>
                </c:pt>
                <c:pt idx="2777">
                  <c:v>1.0371240710097684</c:v>
                </c:pt>
                <c:pt idx="2778">
                  <c:v>1.0371240710097684</c:v>
                </c:pt>
                <c:pt idx="2779">
                  <c:v>1.0371240710097684</c:v>
                </c:pt>
                <c:pt idx="2780">
                  <c:v>1.0371240710097684</c:v>
                </c:pt>
                <c:pt idx="2781">
                  <c:v>1.0371240710097684</c:v>
                </c:pt>
                <c:pt idx="2782">
                  <c:v>1.0371240710097684</c:v>
                </c:pt>
                <c:pt idx="2783">
                  <c:v>1.0371240710097684</c:v>
                </c:pt>
                <c:pt idx="2784">
                  <c:v>1.0371240710097684</c:v>
                </c:pt>
                <c:pt idx="2785">
                  <c:v>1.0371240710097684</c:v>
                </c:pt>
                <c:pt idx="2786">
                  <c:v>1.0371240710097684</c:v>
                </c:pt>
                <c:pt idx="2787">
                  <c:v>1.0371240710097684</c:v>
                </c:pt>
                <c:pt idx="2788">
                  <c:v>1.0371240710097684</c:v>
                </c:pt>
                <c:pt idx="2789">
                  <c:v>1.0371240710097684</c:v>
                </c:pt>
                <c:pt idx="2790">
                  <c:v>1.0371240710097684</c:v>
                </c:pt>
                <c:pt idx="2791">
                  <c:v>1.0371240710097684</c:v>
                </c:pt>
                <c:pt idx="2792">
                  <c:v>1.0371240710097684</c:v>
                </c:pt>
                <c:pt idx="2793">
                  <c:v>1.0371240710097684</c:v>
                </c:pt>
                <c:pt idx="2794">
                  <c:v>1.0371240710097684</c:v>
                </c:pt>
                <c:pt idx="2795">
                  <c:v>1.0371240710097684</c:v>
                </c:pt>
                <c:pt idx="2796">
                  <c:v>1.0371240710097684</c:v>
                </c:pt>
                <c:pt idx="2797">
                  <c:v>1.0371240710097684</c:v>
                </c:pt>
                <c:pt idx="2798">
                  <c:v>1.0371240710097684</c:v>
                </c:pt>
                <c:pt idx="2799">
                  <c:v>1.0371240710097684</c:v>
                </c:pt>
                <c:pt idx="2800">
                  <c:v>1.0371240710097684</c:v>
                </c:pt>
                <c:pt idx="2801">
                  <c:v>1.0371240710097684</c:v>
                </c:pt>
                <c:pt idx="2802">
                  <c:v>1.0371240710097684</c:v>
                </c:pt>
                <c:pt idx="2803">
                  <c:v>1.0371240710097684</c:v>
                </c:pt>
                <c:pt idx="2804">
                  <c:v>1.0371240710097684</c:v>
                </c:pt>
                <c:pt idx="2805">
                  <c:v>1.0371240710097684</c:v>
                </c:pt>
                <c:pt idx="2806">
                  <c:v>1.0371240710097684</c:v>
                </c:pt>
                <c:pt idx="2807">
                  <c:v>1.0371240710097684</c:v>
                </c:pt>
                <c:pt idx="2808">
                  <c:v>1.0371240710097684</c:v>
                </c:pt>
                <c:pt idx="2809">
                  <c:v>1.0371240710097684</c:v>
                </c:pt>
                <c:pt idx="2810">
                  <c:v>1.0371240710097684</c:v>
                </c:pt>
                <c:pt idx="2811">
                  <c:v>1.0371240710097684</c:v>
                </c:pt>
                <c:pt idx="2812">
                  <c:v>1.0371240710097684</c:v>
                </c:pt>
                <c:pt idx="2813">
                  <c:v>1.0371240710097684</c:v>
                </c:pt>
                <c:pt idx="2814">
                  <c:v>1.0371240710097684</c:v>
                </c:pt>
                <c:pt idx="2815">
                  <c:v>1.0371240710097684</c:v>
                </c:pt>
                <c:pt idx="2816">
                  <c:v>1.0371253604097685</c:v>
                </c:pt>
                <c:pt idx="2817">
                  <c:v>1.0375632304097686</c:v>
                </c:pt>
                <c:pt idx="2818">
                  <c:v>1.0379966704097685</c:v>
                </c:pt>
                <c:pt idx="2819">
                  <c:v>1.0383136404097686</c:v>
                </c:pt>
                <c:pt idx="2820">
                  <c:v>1.0385159704097686</c:v>
                </c:pt>
                <c:pt idx="2821">
                  <c:v>1.0386304704097686</c:v>
                </c:pt>
                <c:pt idx="2822">
                  <c:v>1.0386360230097686</c:v>
                </c:pt>
                <c:pt idx="2823">
                  <c:v>1.0386444499097687</c:v>
                </c:pt>
                <c:pt idx="2824">
                  <c:v>1.0386491198097687</c:v>
                </c:pt>
                <c:pt idx="2825">
                  <c:v>1.0386491198097687</c:v>
                </c:pt>
                <c:pt idx="2826">
                  <c:v>1.0386491198097687</c:v>
                </c:pt>
                <c:pt idx="2827">
                  <c:v>1.0386491198097687</c:v>
                </c:pt>
                <c:pt idx="2828">
                  <c:v>1.0386491198097687</c:v>
                </c:pt>
                <c:pt idx="2829">
                  <c:v>1.0386491198097687</c:v>
                </c:pt>
                <c:pt idx="2830">
                  <c:v>1.0386491198097687</c:v>
                </c:pt>
                <c:pt idx="2831">
                  <c:v>1.0386491198097687</c:v>
                </c:pt>
                <c:pt idx="2832">
                  <c:v>1.0386493614797687</c:v>
                </c:pt>
                <c:pt idx="2833">
                  <c:v>1.0386510936797688</c:v>
                </c:pt>
                <c:pt idx="2834">
                  <c:v>1.0386525705797689</c:v>
                </c:pt>
                <c:pt idx="2835">
                  <c:v>1.0386534104997689</c:v>
                </c:pt>
                <c:pt idx="2836">
                  <c:v>1.0386536194497689</c:v>
                </c:pt>
                <c:pt idx="2837">
                  <c:v>1.038653644352769</c:v>
                </c:pt>
                <c:pt idx="2838">
                  <c:v>1.038653644352769</c:v>
                </c:pt>
                <c:pt idx="2839">
                  <c:v>1.038653644352769</c:v>
                </c:pt>
                <c:pt idx="2840">
                  <c:v>1.038653644352769</c:v>
                </c:pt>
                <c:pt idx="2841">
                  <c:v>1.038653644352769</c:v>
                </c:pt>
                <c:pt idx="2842">
                  <c:v>1.038653644352769</c:v>
                </c:pt>
                <c:pt idx="2843">
                  <c:v>1.038653644352769</c:v>
                </c:pt>
                <c:pt idx="2844">
                  <c:v>1.038653644352769</c:v>
                </c:pt>
                <c:pt idx="2845">
                  <c:v>1.038653644352769</c:v>
                </c:pt>
                <c:pt idx="2846">
                  <c:v>1.038653644352769</c:v>
                </c:pt>
                <c:pt idx="2847">
                  <c:v>1.038653644352769</c:v>
                </c:pt>
                <c:pt idx="2848">
                  <c:v>1.038653644352769</c:v>
                </c:pt>
                <c:pt idx="2849">
                  <c:v>1.038653644352769</c:v>
                </c:pt>
                <c:pt idx="2850">
                  <c:v>1.038653644352769</c:v>
                </c:pt>
                <c:pt idx="2851">
                  <c:v>1.038653644352769</c:v>
                </c:pt>
                <c:pt idx="2852">
                  <c:v>1.038653644352769</c:v>
                </c:pt>
                <c:pt idx="2853">
                  <c:v>1.038653644352769</c:v>
                </c:pt>
                <c:pt idx="2854">
                  <c:v>1.038653644352769</c:v>
                </c:pt>
                <c:pt idx="2855">
                  <c:v>1.038653644352769</c:v>
                </c:pt>
                <c:pt idx="2856">
                  <c:v>1.038653644352769</c:v>
                </c:pt>
                <c:pt idx="2857">
                  <c:v>1.038653644352769</c:v>
                </c:pt>
                <c:pt idx="2858">
                  <c:v>1.038653644352769</c:v>
                </c:pt>
                <c:pt idx="2859">
                  <c:v>1.038653644352769</c:v>
                </c:pt>
                <c:pt idx="2860">
                  <c:v>1.038653644352769</c:v>
                </c:pt>
                <c:pt idx="2861">
                  <c:v>1.038653644352769</c:v>
                </c:pt>
                <c:pt idx="2862">
                  <c:v>1.038653644352769</c:v>
                </c:pt>
                <c:pt idx="2863">
                  <c:v>1.038653644352769</c:v>
                </c:pt>
                <c:pt idx="2864">
                  <c:v>1.038653644352769</c:v>
                </c:pt>
                <c:pt idx="2865">
                  <c:v>1.038653644352769</c:v>
                </c:pt>
                <c:pt idx="2866">
                  <c:v>1.038653644352769</c:v>
                </c:pt>
                <c:pt idx="2867">
                  <c:v>1.038653644352769</c:v>
                </c:pt>
                <c:pt idx="2868">
                  <c:v>1.038653644352769</c:v>
                </c:pt>
                <c:pt idx="2869">
                  <c:v>1.038653644352769</c:v>
                </c:pt>
                <c:pt idx="2870">
                  <c:v>1.038653644352769</c:v>
                </c:pt>
                <c:pt idx="2871">
                  <c:v>1.038653644352769</c:v>
                </c:pt>
                <c:pt idx="2872">
                  <c:v>1.038653644352769</c:v>
                </c:pt>
                <c:pt idx="2873">
                  <c:v>1.038653644352769</c:v>
                </c:pt>
                <c:pt idx="2874">
                  <c:v>1.038653644352769</c:v>
                </c:pt>
                <c:pt idx="2875">
                  <c:v>1.038653644352769</c:v>
                </c:pt>
                <c:pt idx="2876">
                  <c:v>1.038654957052769</c:v>
                </c:pt>
                <c:pt idx="2877">
                  <c:v>1.0386562002527691</c:v>
                </c:pt>
                <c:pt idx="2878">
                  <c:v>1.0386569840127691</c:v>
                </c:pt>
                <c:pt idx="2879">
                  <c:v>1.0386573437227691</c:v>
                </c:pt>
                <c:pt idx="2880">
                  <c:v>1.0386575021927691</c:v>
                </c:pt>
                <c:pt idx="2881">
                  <c:v>1.0386575843267691</c:v>
                </c:pt>
                <c:pt idx="2882">
                  <c:v>1.0386575843267691</c:v>
                </c:pt>
                <c:pt idx="2883">
                  <c:v>1.0386575843267691</c:v>
                </c:pt>
                <c:pt idx="2884">
                  <c:v>1.0386575843267691</c:v>
                </c:pt>
                <c:pt idx="2885">
                  <c:v>1.0386575843267691</c:v>
                </c:pt>
                <c:pt idx="2886">
                  <c:v>1.0386575843267691</c:v>
                </c:pt>
                <c:pt idx="2887">
                  <c:v>1.0386575843267691</c:v>
                </c:pt>
                <c:pt idx="2888">
                  <c:v>1.0386575843267691</c:v>
                </c:pt>
                <c:pt idx="2889">
                  <c:v>1.0386575843267691</c:v>
                </c:pt>
                <c:pt idx="2890">
                  <c:v>1.0386575843267691</c:v>
                </c:pt>
                <c:pt idx="2891">
                  <c:v>1.0386575843267691</c:v>
                </c:pt>
                <c:pt idx="2892">
                  <c:v>1.0386575843267691</c:v>
                </c:pt>
                <c:pt idx="2893">
                  <c:v>1.0386575843267691</c:v>
                </c:pt>
                <c:pt idx="2894">
                  <c:v>1.0386575843267691</c:v>
                </c:pt>
                <c:pt idx="2895">
                  <c:v>1.0386575843267691</c:v>
                </c:pt>
                <c:pt idx="2896">
                  <c:v>1.0386575843267691</c:v>
                </c:pt>
                <c:pt idx="2897">
                  <c:v>1.0386575843267691</c:v>
                </c:pt>
                <c:pt idx="2898">
                  <c:v>1.0406388843267691</c:v>
                </c:pt>
                <c:pt idx="2899">
                  <c:v>1.043518784326769</c:v>
                </c:pt>
                <c:pt idx="2900">
                  <c:v>1.044625784326769</c:v>
                </c:pt>
                <c:pt idx="2901">
                  <c:v>1.0455724343267689</c:v>
                </c:pt>
                <c:pt idx="2902">
                  <c:v>1.0461059743267689</c:v>
                </c:pt>
                <c:pt idx="2903">
                  <c:v>1.0466555243267688</c:v>
                </c:pt>
                <c:pt idx="2904">
                  <c:v>1.0471815643267688</c:v>
                </c:pt>
                <c:pt idx="2905">
                  <c:v>1.0477277243267689</c:v>
                </c:pt>
                <c:pt idx="2906">
                  <c:v>1.0481693843267688</c:v>
                </c:pt>
                <c:pt idx="2907">
                  <c:v>1.0485040843267688</c:v>
                </c:pt>
                <c:pt idx="2908">
                  <c:v>1.0488087343267687</c:v>
                </c:pt>
                <c:pt idx="2909">
                  <c:v>1.0490775143267688</c:v>
                </c:pt>
                <c:pt idx="2910">
                  <c:v>1.0493990243267688</c:v>
                </c:pt>
                <c:pt idx="2911">
                  <c:v>1.0497509543267687</c:v>
                </c:pt>
                <c:pt idx="2912">
                  <c:v>1.0497509543267687</c:v>
                </c:pt>
                <c:pt idx="2913">
                  <c:v>1.0498567143267687</c:v>
                </c:pt>
                <c:pt idx="2914">
                  <c:v>1.0508884143267687</c:v>
                </c:pt>
                <c:pt idx="2915">
                  <c:v>1.0524098143267686</c:v>
                </c:pt>
                <c:pt idx="2916">
                  <c:v>1.0534264143267686</c:v>
                </c:pt>
                <c:pt idx="2917">
                  <c:v>1.0542091843267687</c:v>
                </c:pt>
                <c:pt idx="2918">
                  <c:v>1.0547160443267687</c:v>
                </c:pt>
                <c:pt idx="2919">
                  <c:v>1.0551389643267688</c:v>
                </c:pt>
                <c:pt idx="2920">
                  <c:v>1.0555070743267687</c:v>
                </c:pt>
                <c:pt idx="2921">
                  <c:v>1.0558442743267686</c:v>
                </c:pt>
                <c:pt idx="2922">
                  <c:v>1.0561466643267687</c:v>
                </c:pt>
                <c:pt idx="2923">
                  <c:v>1.0564328443267688</c:v>
                </c:pt>
                <c:pt idx="2924">
                  <c:v>1.0567062843267687</c:v>
                </c:pt>
                <c:pt idx="2925">
                  <c:v>1.0569561343267688</c:v>
                </c:pt>
                <c:pt idx="2926">
                  <c:v>1.0571824943267689</c:v>
                </c:pt>
                <c:pt idx="2927">
                  <c:v>1.0574014143267689</c:v>
                </c:pt>
                <c:pt idx="2928">
                  <c:v>1.057607614326769</c:v>
                </c:pt>
                <c:pt idx="2929">
                  <c:v>1.057792074326769</c:v>
                </c:pt>
                <c:pt idx="2930">
                  <c:v>1.057850778326769</c:v>
                </c:pt>
                <c:pt idx="2931">
                  <c:v>1.057850778326769</c:v>
                </c:pt>
                <c:pt idx="2932">
                  <c:v>1.057850778326769</c:v>
                </c:pt>
                <c:pt idx="2933">
                  <c:v>1.057850778326769</c:v>
                </c:pt>
                <c:pt idx="2934">
                  <c:v>1.057850778326769</c:v>
                </c:pt>
                <c:pt idx="2935">
                  <c:v>1.057850778326769</c:v>
                </c:pt>
                <c:pt idx="2936">
                  <c:v>1.057850778326769</c:v>
                </c:pt>
                <c:pt idx="2937">
                  <c:v>1.057850920656769</c:v>
                </c:pt>
                <c:pt idx="2938">
                  <c:v>1.058197760656769</c:v>
                </c:pt>
                <c:pt idx="2939">
                  <c:v>1.0591855206567689</c:v>
                </c:pt>
                <c:pt idx="2940">
                  <c:v>1.0598817606567688</c:v>
                </c:pt>
                <c:pt idx="2941">
                  <c:v>1.0607461006567687</c:v>
                </c:pt>
                <c:pt idx="2942">
                  <c:v>1.0612271806567686</c:v>
                </c:pt>
                <c:pt idx="2943">
                  <c:v>1.0615718806567687</c:v>
                </c:pt>
                <c:pt idx="2944">
                  <c:v>1.0618761006567687</c:v>
                </c:pt>
                <c:pt idx="2945">
                  <c:v>1.0621605206567688</c:v>
                </c:pt>
                <c:pt idx="2946">
                  <c:v>1.0624304906567688</c:v>
                </c:pt>
                <c:pt idx="2947">
                  <c:v>1.0627013206567688</c:v>
                </c:pt>
                <c:pt idx="2948">
                  <c:v>1.0630077406567688</c:v>
                </c:pt>
                <c:pt idx="2949">
                  <c:v>1.0633725706567689</c:v>
                </c:pt>
                <c:pt idx="2950">
                  <c:v>1.0639731906567689</c:v>
                </c:pt>
                <c:pt idx="2951">
                  <c:v>1.0651822906567689</c:v>
                </c:pt>
                <c:pt idx="2952">
                  <c:v>1.069256890656769</c:v>
                </c:pt>
                <c:pt idx="2953">
                  <c:v>1.071691290656769</c:v>
                </c:pt>
                <c:pt idx="2954">
                  <c:v>1.073265190656769</c:v>
                </c:pt>
                <c:pt idx="2955">
                  <c:v>1.0742368406567691</c:v>
                </c:pt>
                <c:pt idx="2956">
                  <c:v>1.0748330306567691</c:v>
                </c:pt>
                <c:pt idx="2957">
                  <c:v>1.0752795506567689</c:v>
                </c:pt>
                <c:pt idx="2958">
                  <c:v>1.0756913506567689</c:v>
                </c:pt>
                <c:pt idx="2959">
                  <c:v>1.0760535006567689</c:v>
                </c:pt>
                <c:pt idx="2960">
                  <c:v>1.0764018706567688</c:v>
                </c:pt>
                <c:pt idx="2961">
                  <c:v>1.0767280006567688</c:v>
                </c:pt>
                <c:pt idx="2962">
                  <c:v>1.0770264706567687</c:v>
                </c:pt>
                <c:pt idx="2963">
                  <c:v>1.0773012906567687</c:v>
                </c:pt>
                <c:pt idx="2964">
                  <c:v>1.0775441906567687</c:v>
                </c:pt>
                <c:pt idx="2965">
                  <c:v>1.0777671806567686</c:v>
                </c:pt>
                <c:pt idx="2966">
                  <c:v>1.0779837206567686</c:v>
                </c:pt>
                <c:pt idx="2967">
                  <c:v>1.0781944406567687</c:v>
                </c:pt>
                <c:pt idx="2968">
                  <c:v>1.0783976706567688</c:v>
                </c:pt>
                <c:pt idx="2969">
                  <c:v>1.0784634866567688</c:v>
                </c:pt>
                <c:pt idx="2970">
                  <c:v>1.0784634866567688</c:v>
                </c:pt>
                <c:pt idx="2971">
                  <c:v>1.0784634866567688</c:v>
                </c:pt>
                <c:pt idx="2972">
                  <c:v>1.0784634866567688</c:v>
                </c:pt>
                <c:pt idx="2973">
                  <c:v>1.0784634866567688</c:v>
                </c:pt>
                <c:pt idx="2974">
                  <c:v>1.0784634866567688</c:v>
                </c:pt>
                <c:pt idx="2975">
                  <c:v>1.0784634866567688</c:v>
                </c:pt>
                <c:pt idx="2976">
                  <c:v>1.0784634866567688</c:v>
                </c:pt>
                <c:pt idx="2977">
                  <c:v>1.0784645443567689</c:v>
                </c:pt>
                <c:pt idx="2978">
                  <c:v>1.078741944356769</c:v>
                </c:pt>
                <c:pt idx="2979">
                  <c:v>1.0790667143567689</c:v>
                </c:pt>
                <c:pt idx="2980">
                  <c:v>1.079337984356769</c:v>
                </c:pt>
                <c:pt idx="2981">
                  <c:v>1.0795615943567689</c:v>
                </c:pt>
                <c:pt idx="2982">
                  <c:v>1.0797227843567689</c:v>
                </c:pt>
                <c:pt idx="2983">
                  <c:v>1.0798065343567689</c:v>
                </c:pt>
                <c:pt idx="2984">
                  <c:v>1.0798147829567688</c:v>
                </c:pt>
                <c:pt idx="2985">
                  <c:v>1.0798204468567687</c:v>
                </c:pt>
                <c:pt idx="2986">
                  <c:v>1.0798204468567687</c:v>
                </c:pt>
                <c:pt idx="2987">
                  <c:v>1.0798204468567687</c:v>
                </c:pt>
                <c:pt idx="2988">
                  <c:v>1.0798204468567687</c:v>
                </c:pt>
                <c:pt idx="2989">
                  <c:v>1.0798204468567687</c:v>
                </c:pt>
                <c:pt idx="2990">
                  <c:v>1.0798204468567687</c:v>
                </c:pt>
                <c:pt idx="2991">
                  <c:v>1.0798204468567687</c:v>
                </c:pt>
                <c:pt idx="2992">
                  <c:v>1.0798204468567687</c:v>
                </c:pt>
                <c:pt idx="2993">
                  <c:v>1.0798204468567687</c:v>
                </c:pt>
                <c:pt idx="2994">
                  <c:v>1.0798204468567687</c:v>
                </c:pt>
                <c:pt idx="2995">
                  <c:v>1.0798204468567687</c:v>
                </c:pt>
                <c:pt idx="2996">
                  <c:v>1.0798204468567687</c:v>
                </c:pt>
                <c:pt idx="2997">
                  <c:v>1.0798204468567687</c:v>
                </c:pt>
                <c:pt idx="2998">
                  <c:v>1.0798204468567687</c:v>
                </c:pt>
                <c:pt idx="2999">
                  <c:v>1.0798204468567687</c:v>
                </c:pt>
                <c:pt idx="3000">
                  <c:v>1.0798204468567687</c:v>
                </c:pt>
                <c:pt idx="3001">
                  <c:v>1.0798204468567687</c:v>
                </c:pt>
                <c:pt idx="3002">
                  <c:v>1.0798204468567687</c:v>
                </c:pt>
                <c:pt idx="3003">
                  <c:v>1.0798204468567687</c:v>
                </c:pt>
                <c:pt idx="3004">
                  <c:v>1.0798204468567687</c:v>
                </c:pt>
                <c:pt idx="3005">
                  <c:v>1.0798204468567687</c:v>
                </c:pt>
                <c:pt idx="3006">
                  <c:v>1.0798204468567687</c:v>
                </c:pt>
                <c:pt idx="3007">
                  <c:v>1.0798204468567687</c:v>
                </c:pt>
                <c:pt idx="3008">
                  <c:v>1.0798204468567687</c:v>
                </c:pt>
                <c:pt idx="3009">
                  <c:v>1.0798204468567687</c:v>
                </c:pt>
                <c:pt idx="3010">
                  <c:v>1.0798204468567687</c:v>
                </c:pt>
                <c:pt idx="3011">
                  <c:v>1.0798204468567687</c:v>
                </c:pt>
                <c:pt idx="3012">
                  <c:v>1.0798204468567687</c:v>
                </c:pt>
                <c:pt idx="3013">
                  <c:v>1.0798204468567687</c:v>
                </c:pt>
                <c:pt idx="3014">
                  <c:v>1.0798204468567687</c:v>
                </c:pt>
                <c:pt idx="3015">
                  <c:v>1.0798204468567687</c:v>
                </c:pt>
                <c:pt idx="3016">
                  <c:v>1.0798204468567687</c:v>
                </c:pt>
                <c:pt idx="3017">
                  <c:v>1.0798204468567687</c:v>
                </c:pt>
                <c:pt idx="3018">
                  <c:v>1.0798204468567687</c:v>
                </c:pt>
                <c:pt idx="3019">
                  <c:v>1.0798204468567687</c:v>
                </c:pt>
                <c:pt idx="3020">
                  <c:v>1.0798204468567687</c:v>
                </c:pt>
                <c:pt idx="3021">
                  <c:v>1.0798204468567687</c:v>
                </c:pt>
                <c:pt idx="3022">
                  <c:v>1.0798204468567687</c:v>
                </c:pt>
                <c:pt idx="3023">
                  <c:v>1.0798204468567687</c:v>
                </c:pt>
                <c:pt idx="3024">
                  <c:v>1.0798204468567687</c:v>
                </c:pt>
                <c:pt idx="3025">
                  <c:v>1.0798204468567687</c:v>
                </c:pt>
                <c:pt idx="3026">
                  <c:v>1.0798204468567687</c:v>
                </c:pt>
                <c:pt idx="3027">
                  <c:v>1.0798204468567687</c:v>
                </c:pt>
                <c:pt idx="3028">
                  <c:v>1.0798204468567687</c:v>
                </c:pt>
                <c:pt idx="3029">
                  <c:v>1.0798204468567687</c:v>
                </c:pt>
                <c:pt idx="3030">
                  <c:v>1.0798204468567687</c:v>
                </c:pt>
                <c:pt idx="3031">
                  <c:v>1.0798204468567687</c:v>
                </c:pt>
                <c:pt idx="3032">
                  <c:v>1.0798204468567687</c:v>
                </c:pt>
                <c:pt idx="3033">
                  <c:v>1.0798204468567687</c:v>
                </c:pt>
                <c:pt idx="3034">
                  <c:v>1.0798204468567687</c:v>
                </c:pt>
                <c:pt idx="3035">
                  <c:v>1.0798204468567687</c:v>
                </c:pt>
                <c:pt idx="3036">
                  <c:v>1.0798204468567687</c:v>
                </c:pt>
                <c:pt idx="3037">
                  <c:v>1.0798204468567687</c:v>
                </c:pt>
                <c:pt idx="3038">
                  <c:v>1.0798204468567687</c:v>
                </c:pt>
                <c:pt idx="3039">
                  <c:v>1.0798204468567687</c:v>
                </c:pt>
                <c:pt idx="3040">
                  <c:v>1.0798204468567687</c:v>
                </c:pt>
                <c:pt idx="3041">
                  <c:v>1.0798204468567687</c:v>
                </c:pt>
                <c:pt idx="3042">
                  <c:v>1.0798204468567687</c:v>
                </c:pt>
                <c:pt idx="3043">
                  <c:v>1.0798204468567687</c:v>
                </c:pt>
                <c:pt idx="3044">
                  <c:v>1.0798204468567687</c:v>
                </c:pt>
                <c:pt idx="3045">
                  <c:v>1.0798204468567687</c:v>
                </c:pt>
                <c:pt idx="3046">
                  <c:v>1.0798204468567687</c:v>
                </c:pt>
                <c:pt idx="3047">
                  <c:v>1.0798204468567687</c:v>
                </c:pt>
                <c:pt idx="3048">
                  <c:v>1.0798204468567687</c:v>
                </c:pt>
                <c:pt idx="3049">
                  <c:v>1.0798204468567687</c:v>
                </c:pt>
                <c:pt idx="3050">
                  <c:v>1.0798204468567687</c:v>
                </c:pt>
                <c:pt idx="3051">
                  <c:v>1.0798204468567687</c:v>
                </c:pt>
                <c:pt idx="3052">
                  <c:v>1.0798204468567687</c:v>
                </c:pt>
                <c:pt idx="3053">
                  <c:v>1.0798204468567687</c:v>
                </c:pt>
                <c:pt idx="3054">
                  <c:v>1.0798204468567687</c:v>
                </c:pt>
                <c:pt idx="3055">
                  <c:v>1.0798204468567687</c:v>
                </c:pt>
                <c:pt idx="3056">
                  <c:v>1.0798204468567687</c:v>
                </c:pt>
                <c:pt idx="3057">
                  <c:v>1.0798204468567687</c:v>
                </c:pt>
                <c:pt idx="3058">
                  <c:v>1.0798204468567687</c:v>
                </c:pt>
                <c:pt idx="3059">
                  <c:v>1.0798204468567687</c:v>
                </c:pt>
                <c:pt idx="3060">
                  <c:v>1.0798204468567687</c:v>
                </c:pt>
                <c:pt idx="3061">
                  <c:v>1.0798204468567687</c:v>
                </c:pt>
                <c:pt idx="3062">
                  <c:v>1.0798204468567687</c:v>
                </c:pt>
                <c:pt idx="3063">
                  <c:v>1.0798204468567687</c:v>
                </c:pt>
                <c:pt idx="3064">
                  <c:v>1.0798204468567687</c:v>
                </c:pt>
                <c:pt idx="3065">
                  <c:v>1.0798204468567687</c:v>
                </c:pt>
                <c:pt idx="3066">
                  <c:v>1.0798204468567687</c:v>
                </c:pt>
                <c:pt idx="3067">
                  <c:v>1.0798204468567687</c:v>
                </c:pt>
                <c:pt idx="3068">
                  <c:v>1.0798204468567687</c:v>
                </c:pt>
                <c:pt idx="3069">
                  <c:v>1.0798204468567687</c:v>
                </c:pt>
                <c:pt idx="3070">
                  <c:v>1.0798204468567687</c:v>
                </c:pt>
                <c:pt idx="3071">
                  <c:v>1.0798206917367688</c:v>
                </c:pt>
                <c:pt idx="3072">
                  <c:v>1.0799141757367687</c:v>
                </c:pt>
                <c:pt idx="3073">
                  <c:v>1.0802689957367688</c:v>
                </c:pt>
                <c:pt idx="3074">
                  <c:v>1.0805556457367689</c:v>
                </c:pt>
                <c:pt idx="3075">
                  <c:v>1.080751825736769</c:v>
                </c:pt>
                <c:pt idx="3076">
                  <c:v>1.080892515736769</c:v>
                </c:pt>
                <c:pt idx="3077">
                  <c:v>1.0809820567367689</c:v>
                </c:pt>
                <c:pt idx="3078">
                  <c:v>1.080989635736769</c:v>
                </c:pt>
                <c:pt idx="3079">
                  <c:v>1.0809939681367691</c:v>
                </c:pt>
                <c:pt idx="3080">
                  <c:v>1.0809939681367691</c:v>
                </c:pt>
                <c:pt idx="3081">
                  <c:v>1.0809939681367691</c:v>
                </c:pt>
                <c:pt idx="3082">
                  <c:v>1.0809939681367691</c:v>
                </c:pt>
                <c:pt idx="3083">
                  <c:v>1.0809939681367691</c:v>
                </c:pt>
                <c:pt idx="3084">
                  <c:v>1.0809939681367691</c:v>
                </c:pt>
                <c:pt idx="3085">
                  <c:v>1.0809939681367691</c:v>
                </c:pt>
                <c:pt idx="3086">
                  <c:v>1.0809939681367691</c:v>
                </c:pt>
                <c:pt idx="3087">
                  <c:v>1.0809939681367691</c:v>
                </c:pt>
                <c:pt idx="3088">
                  <c:v>1.0809939681367691</c:v>
                </c:pt>
                <c:pt idx="3089">
                  <c:v>1.0809939681367691</c:v>
                </c:pt>
                <c:pt idx="3090">
                  <c:v>1.0809939681367691</c:v>
                </c:pt>
                <c:pt idx="3091">
                  <c:v>1.0809939681367691</c:v>
                </c:pt>
                <c:pt idx="3092">
                  <c:v>1.0809939681367691</c:v>
                </c:pt>
                <c:pt idx="3093">
                  <c:v>1.0809939681367691</c:v>
                </c:pt>
                <c:pt idx="3094">
                  <c:v>1.0809939681367691</c:v>
                </c:pt>
                <c:pt idx="3095">
                  <c:v>1.0809939681367691</c:v>
                </c:pt>
                <c:pt idx="3096">
                  <c:v>1.0809946150967691</c:v>
                </c:pt>
                <c:pt idx="3097">
                  <c:v>1.081064823096769</c:v>
                </c:pt>
                <c:pt idx="3098">
                  <c:v>1.081314063096769</c:v>
                </c:pt>
                <c:pt idx="3099">
                  <c:v>1.0815514930967691</c:v>
                </c:pt>
                <c:pt idx="3100">
                  <c:v>1.0817029930967692</c:v>
                </c:pt>
                <c:pt idx="3101">
                  <c:v>1.0818096230967693</c:v>
                </c:pt>
                <c:pt idx="3102">
                  <c:v>1.0818159476967693</c:v>
                </c:pt>
                <c:pt idx="3103">
                  <c:v>1.0818224128967693</c:v>
                </c:pt>
                <c:pt idx="3104">
                  <c:v>1.0818224128967693</c:v>
                </c:pt>
                <c:pt idx="3105">
                  <c:v>1.0818224128967693</c:v>
                </c:pt>
                <c:pt idx="3106">
                  <c:v>1.0818224128967693</c:v>
                </c:pt>
                <c:pt idx="3107">
                  <c:v>1.0818224128967693</c:v>
                </c:pt>
                <c:pt idx="3108">
                  <c:v>1.0818224128967693</c:v>
                </c:pt>
                <c:pt idx="3109">
                  <c:v>1.0818224128967693</c:v>
                </c:pt>
                <c:pt idx="3110">
                  <c:v>1.0818224128967693</c:v>
                </c:pt>
                <c:pt idx="3111">
                  <c:v>1.0818224128967693</c:v>
                </c:pt>
                <c:pt idx="3112">
                  <c:v>1.0818224128967693</c:v>
                </c:pt>
                <c:pt idx="3113">
                  <c:v>1.0823123328967692</c:v>
                </c:pt>
                <c:pt idx="3114">
                  <c:v>1.0832664328967692</c:v>
                </c:pt>
                <c:pt idx="3115">
                  <c:v>1.0836327628967692</c:v>
                </c:pt>
                <c:pt idx="3116">
                  <c:v>1.0840089728967692</c:v>
                </c:pt>
                <c:pt idx="3117">
                  <c:v>1.0843027528967693</c:v>
                </c:pt>
                <c:pt idx="3118">
                  <c:v>1.0844898828967693</c:v>
                </c:pt>
                <c:pt idx="3119">
                  <c:v>1.0845936028967693</c:v>
                </c:pt>
                <c:pt idx="3120">
                  <c:v>1.0845981117967693</c:v>
                </c:pt>
                <c:pt idx="3121">
                  <c:v>1.0846048750967694</c:v>
                </c:pt>
                <c:pt idx="3122">
                  <c:v>1.0846048750967694</c:v>
                </c:pt>
                <c:pt idx="3123">
                  <c:v>1.0846048750967694</c:v>
                </c:pt>
                <c:pt idx="3124">
                  <c:v>1.0846048750967694</c:v>
                </c:pt>
                <c:pt idx="3125">
                  <c:v>1.0846048750967694</c:v>
                </c:pt>
                <c:pt idx="3126">
                  <c:v>1.0846048750967694</c:v>
                </c:pt>
                <c:pt idx="3127">
                  <c:v>1.0846048750967694</c:v>
                </c:pt>
                <c:pt idx="3128">
                  <c:v>1.0846048750967694</c:v>
                </c:pt>
                <c:pt idx="3129">
                  <c:v>1.0846048750967694</c:v>
                </c:pt>
                <c:pt idx="3130">
                  <c:v>1.0846048750967694</c:v>
                </c:pt>
                <c:pt idx="3131">
                  <c:v>1.0846048750967694</c:v>
                </c:pt>
                <c:pt idx="3132">
                  <c:v>1.0846048750967694</c:v>
                </c:pt>
                <c:pt idx="3133">
                  <c:v>1.0846048750967694</c:v>
                </c:pt>
                <c:pt idx="3134">
                  <c:v>1.0847974650967693</c:v>
                </c:pt>
                <c:pt idx="3135">
                  <c:v>1.0862331650967694</c:v>
                </c:pt>
                <c:pt idx="3136">
                  <c:v>1.0867439750967693</c:v>
                </c:pt>
                <c:pt idx="3137">
                  <c:v>1.0876301350967694</c:v>
                </c:pt>
                <c:pt idx="3138">
                  <c:v>1.0882719750967693</c:v>
                </c:pt>
                <c:pt idx="3139">
                  <c:v>1.0888237250967694</c:v>
                </c:pt>
                <c:pt idx="3140">
                  <c:v>1.0893291350967693</c:v>
                </c:pt>
                <c:pt idx="3141">
                  <c:v>1.0897890650967694</c:v>
                </c:pt>
                <c:pt idx="3142">
                  <c:v>1.0902252650967694</c:v>
                </c:pt>
                <c:pt idx="3143">
                  <c:v>1.0906710950967695</c:v>
                </c:pt>
                <c:pt idx="3144">
                  <c:v>1.0910815550967694</c:v>
                </c:pt>
                <c:pt idx="3145">
                  <c:v>1.0914394150967694</c:v>
                </c:pt>
                <c:pt idx="3146">
                  <c:v>1.0917769450967694</c:v>
                </c:pt>
                <c:pt idx="3147">
                  <c:v>1.0920987750967694</c:v>
                </c:pt>
                <c:pt idx="3148">
                  <c:v>1.0920987750967694</c:v>
                </c:pt>
                <c:pt idx="3149">
                  <c:v>1.0920987750967694</c:v>
                </c:pt>
                <c:pt idx="3150">
                  <c:v>1.0920987750967694</c:v>
                </c:pt>
                <c:pt idx="3151">
                  <c:v>1.0920987750967694</c:v>
                </c:pt>
                <c:pt idx="3152">
                  <c:v>1.0923911450967694</c:v>
                </c:pt>
                <c:pt idx="3153">
                  <c:v>1.0932678350967693</c:v>
                </c:pt>
                <c:pt idx="3154">
                  <c:v>1.0938128650967693</c:v>
                </c:pt>
                <c:pt idx="3155">
                  <c:v>1.0942497250967693</c:v>
                </c:pt>
                <c:pt idx="3156">
                  <c:v>1.0949302650967694</c:v>
                </c:pt>
                <c:pt idx="3157">
                  <c:v>1.0954545750967695</c:v>
                </c:pt>
                <c:pt idx="3158">
                  <c:v>1.0958622350967695</c:v>
                </c:pt>
                <c:pt idx="3159">
                  <c:v>1.0961845050967696</c:v>
                </c:pt>
                <c:pt idx="3160">
                  <c:v>1.0964636950967697</c:v>
                </c:pt>
                <c:pt idx="3161">
                  <c:v>1.0967280850967696</c:v>
                </c:pt>
                <c:pt idx="3162">
                  <c:v>1.0969662750967695</c:v>
                </c:pt>
                <c:pt idx="3163">
                  <c:v>1.0971925250967696</c:v>
                </c:pt>
                <c:pt idx="3164">
                  <c:v>1.0971925250967696</c:v>
                </c:pt>
                <c:pt idx="3165">
                  <c:v>1.0971925250967696</c:v>
                </c:pt>
                <c:pt idx="3166">
                  <c:v>1.0971925250967696</c:v>
                </c:pt>
                <c:pt idx="3167">
                  <c:v>1.0971925250967696</c:v>
                </c:pt>
                <c:pt idx="3168">
                  <c:v>1.0971925250967696</c:v>
                </c:pt>
                <c:pt idx="3169">
                  <c:v>1.0971925250967696</c:v>
                </c:pt>
                <c:pt idx="3170">
                  <c:v>1.0971925250967696</c:v>
                </c:pt>
                <c:pt idx="3171">
                  <c:v>1.0971925250967696</c:v>
                </c:pt>
                <c:pt idx="3172">
                  <c:v>1.0971925250967696</c:v>
                </c:pt>
                <c:pt idx="3173">
                  <c:v>1.0971925250967696</c:v>
                </c:pt>
                <c:pt idx="3174">
                  <c:v>1.0971925250967696</c:v>
                </c:pt>
                <c:pt idx="3175">
                  <c:v>1.0971925250967696</c:v>
                </c:pt>
                <c:pt idx="3176">
                  <c:v>1.0971925250967696</c:v>
                </c:pt>
                <c:pt idx="3177">
                  <c:v>1.0971925250967696</c:v>
                </c:pt>
                <c:pt idx="3178">
                  <c:v>1.0974081150967696</c:v>
                </c:pt>
                <c:pt idx="3179">
                  <c:v>1.0986746150967697</c:v>
                </c:pt>
                <c:pt idx="3180">
                  <c:v>1.0991369850967696</c:v>
                </c:pt>
                <c:pt idx="3181">
                  <c:v>1.0998834650967697</c:v>
                </c:pt>
                <c:pt idx="3182">
                  <c:v>1.1003190450967697</c:v>
                </c:pt>
                <c:pt idx="3183">
                  <c:v>1.1006506750967697</c:v>
                </c:pt>
                <c:pt idx="3184">
                  <c:v>1.1009628450967697</c:v>
                </c:pt>
                <c:pt idx="3185">
                  <c:v>1.1012660950967696</c:v>
                </c:pt>
                <c:pt idx="3186">
                  <c:v>1.1015767350967696</c:v>
                </c:pt>
                <c:pt idx="3187">
                  <c:v>1.1019218450967696</c:v>
                </c:pt>
                <c:pt idx="3188">
                  <c:v>1.1022594750967696</c:v>
                </c:pt>
                <c:pt idx="3189">
                  <c:v>1.1026153950967696</c:v>
                </c:pt>
                <c:pt idx="3190">
                  <c:v>1.1030148650967697</c:v>
                </c:pt>
                <c:pt idx="3191">
                  <c:v>1.1035041050967698</c:v>
                </c:pt>
                <c:pt idx="3192">
                  <c:v>1.1042501650967698</c:v>
                </c:pt>
                <c:pt idx="3193">
                  <c:v>1.1054246650967698</c:v>
                </c:pt>
                <c:pt idx="3194">
                  <c:v>1.1066785650967699</c:v>
                </c:pt>
                <c:pt idx="3195">
                  <c:v>1.1075350750967698</c:v>
                </c:pt>
                <c:pt idx="3196">
                  <c:v>1.1081116650967699</c:v>
                </c:pt>
                <c:pt idx="3197">
                  <c:v>1.1085837850967699</c:v>
                </c:pt>
                <c:pt idx="3198">
                  <c:v>1.1089707350967699</c:v>
                </c:pt>
                <c:pt idx="3199">
                  <c:v>1.1093124650967698</c:v>
                </c:pt>
                <c:pt idx="3200">
                  <c:v>1.1096611950967699</c:v>
                </c:pt>
                <c:pt idx="3201">
                  <c:v>1.1099987450967699</c:v>
                </c:pt>
                <c:pt idx="3202">
                  <c:v>1.11032031509677</c:v>
                </c:pt>
                <c:pt idx="3203">
                  <c:v>1.1106204050967701</c:v>
                </c:pt>
                <c:pt idx="3204">
                  <c:v>1.1108998850967702</c:v>
                </c:pt>
                <c:pt idx="3205">
                  <c:v>1.1111564150967701</c:v>
                </c:pt>
                <c:pt idx="3206">
                  <c:v>1.1114057650967701</c:v>
                </c:pt>
                <c:pt idx="3207">
                  <c:v>1.1116765150967702</c:v>
                </c:pt>
                <c:pt idx="3208">
                  <c:v>1.1120650550967703</c:v>
                </c:pt>
                <c:pt idx="3209">
                  <c:v>1.1130719550967703</c:v>
                </c:pt>
                <c:pt idx="3210">
                  <c:v>1.1170954550967702</c:v>
                </c:pt>
                <c:pt idx="3211">
                  <c:v>1.1194934550967701</c:v>
                </c:pt>
                <c:pt idx="3212">
                  <c:v>1.1206650550967701</c:v>
                </c:pt>
                <c:pt idx="3213">
                  <c:v>1.1214541050967701</c:v>
                </c:pt>
                <c:pt idx="3214">
                  <c:v>1.12193288509677</c:v>
                </c:pt>
                <c:pt idx="3215">
                  <c:v>1.12240989509677</c:v>
                </c:pt>
                <c:pt idx="3216">
                  <c:v>1.12276692509677</c:v>
                </c:pt>
                <c:pt idx="3217">
                  <c:v>1.12307988509677</c:v>
                </c:pt>
                <c:pt idx="3218">
                  <c:v>1.1233593050967701</c:v>
                </c:pt>
                <c:pt idx="3219">
                  <c:v>1.12361678509677</c:v>
                </c:pt>
                <c:pt idx="3220">
                  <c:v>1.1238345150967699</c:v>
                </c:pt>
                <c:pt idx="3221">
                  <c:v>1.1238345150967699</c:v>
                </c:pt>
                <c:pt idx="3222">
                  <c:v>1.1238345150967699</c:v>
                </c:pt>
                <c:pt idx="3223">
                  <c:v>1.1238345150967699</c:v>
                </c:pt>
                <c:pt idx="3224">
                  <c:v>1.1238345150967699</c:v>
                </c:pt>
                <c:pt idx="3225">
                  <c:v>1.1238345150967699</c:v>
                </c:pt>
                <c:pt idx="3226">
                  <c:v>1.1238345150967699</c:v>
                </c:pt>
                <c:pt idx="3227">
                  <c:v>1.1238345150967699</c:v>
                </c:pt>
                <c:pt idx="3228">
                  <c:v>1.1238345150967699</c:v>
                </c:pt>
                <c:pt idx="3229">
                  <c:v>1.1238345150967699</c:v>
                </c:pt>
                <c:pt idx="3230">
                  <c:v>1.1238345150967699</c:v>
                </c:pt>
                <c:pt idx="3231">
                  <c:v>1.1238586350967699</c:v>
                </c:pt>
                <c:pt idx="3232">
                  <c:v>1.1242334250967698</c:v>
                </c:pt>
                <c:pt idx="3233">
                  <c:v>1.1250581250967697</c:v>
                </c:pt>
                <c:pt idx="3234">
                  <c:v>1.1258808850967696</c:v>
                </c:pt>
                <c:pt idx="3235">
                  <c:v>1.1268158150967695</c:v>
                </c:pt>
                <c:pt idx="3236">
                  <c:v>1.1269017310967695</c:v>
                </c:pt>
                <c:pt idx="3237">
                  <c:v>1.1272213210967694</c:v>
                </c:pt>
                <c:pt idx="3238">
                  <c:v>1.1274655010967694</c:v>
                </c:pt>
                <c:pt idx="3239">
                  <c:v>1.1276317510967693</c:v>
                </c:pt>
                <c:pt idx="3240">
                  <c:v>1.1277198680967693</c:v>
                </c:pt>
                <c:pt idx="3241">
                  <c:v>1.1277250782967694</c:v>
                </c:pt>
                <c:pt idx="3242">
                  <c:v>1.1277322353967694</c:v>
                </c:pt>
                <c:pt idx="3243">
                  <c:v>1.1277322353967694</c:v>
                </c:pt>
                <c:pt idx="3244">
                  <c:v>1.1277322353967694</c:v>
                </c:pt>
                <c:pt idx="3245">
                  <c:v>1.1277322353967694</c:v>
                </c:pt>
                <c:pt idx="3246">
                  <c:v>1.1277322353967694</c:v>
                </c:pt>
                <c:pt idx="3247">
                  <c:v>1.1277322353967694</c:v>
                </c:pt>
                <c:pt idx="3248">
                  <c:v>1.1277322353967694</c:v>
                </c:pt>
                <c:pt idx="3249">
                  <c:v>1.1277322353967694</c:v>
                </c:pt>
                <c:pt idx="3250">
                  <c:v>1.1277322353967694</c:v>
                </c:pt>
                <c:pt idx="3251">
                  <c:v>1.1277322353967694</c:v>
                </c:pt>
                <c:pt idx="3252">
                  <c:v>1.1277322353967694</c:v>
                </c:pt>
                <c:pt idx="3253">
                  <c:v>1.1277322353967694</c:v>
                </c:pt>
                <c:pt idx="3254">
                  <c:v>1.1277322353967694</c:v>
                </c:pt>
                <c:pt idx="3255">
                  <c:v>1.1277322353967694</c:v>
                </c:pt>
                <c:pt idx="3256">
                  <c:v>1.1277322353967694</c:v>
                </c:pt>
                <c:pt idx="3257">
                  <c:v>1.1277322353967694</c:v>
                </c:pt>
                <c:pt idx="3258">
                  <c:v>1.1277322353967694</c:v>
                </c:pt>
                <c:pt idx="3259">
                  <c:v>1.1277322353967694</c:v>
                </c:pt>
                <c:pt idx="3260">
                  <c:v>1.1277322353967694</c:v>
                </c:pt>
                <c:pt idx="3261">
                  <c:v>1.1277322353967694</c:v>
                </c:pt>
                <c:pt idx="3262">
                  <c:v>1.1277322353967694</c:v>
                </c:pt>
                <c:pt idx="3263">
                  <c:v>1.1277322353967694</c:v>
                </c:pt>
                <c:pt idx="3264">
                  <c:v>1.1277322353967694</c:v>
                </c:pt>
                <c:pt idx="3265">
                  <c:v>1.1277322353967694</c:v>
                </c:pt>
                <c:pt idx="3266">
                  <c:v>1.1277322353967694</c:v>
                </c:pt>
                <c:pt idx="3267">
                  <c:v>1.1277322353967694</c:v>
                </c:pt>
                <c:pt idx="3268">
                  <c:v>1.1277322353967694</c:v>
                </c:pt>
                <c:pt idx="3269">
                  <c:v>1.1277322353967694</c:v>
                </c:pt>
                <c:pt idx="3270">
                  <c:v>1.1277322353967694</c:v>
                </c:pt>
                <c:pt idx="3271">
                  <c:v>1.1277322353967694</c:v>
                </c:pt>
                <c:pt idx="3272">
                  <c:v>1.1277322353967694</c:v>
                </c:pt>
                <c:pt idx="3273">
                  <c:v>1.1277322353967694</c:v>
                </c:pt>
                <c:pt idx="3274">
                  <c:v>1.1277322353967694</c:v>
                </c:pt>
                <c:pt idx="3275">
                  <c:v>1.1277322353967694</c:v>
                </c:pt>
                <c:pt idx="3276">
                  <c:v>1.1277323259147694</c:v>
                </c:pt>
                <c:pt idx="3277">
                  <c:v>1.1280190959147693</c:v>
                </c:pt>
                <c:pt idx="3278">
                  <c:v>1.1281481059147693</c:v>
                </c:pt>
                <c:pt idx="3279">
                  <c:v>1.1285785859147692</c:v>
                </c:pt>
                <c:pt idx="3280">
                  <c:v>1.1292819459147692</c:v>
                </c:pt>
                <c:pt idx="3281">
                  <c:v>1.1298876259147692</c:v>
                </c:pt>
                <c:pt idx="3282">
                  <c:v>1.1303506959147691</c:v>
                </c:pt>
                <c:pt idx="3283">
                  <c:v>1.1307069259147691</c:v>
                </c:pt>
                <c:pt idx="3284">
                  <c:v>1.131061295914769</c:v>
                </c:pt>
                <c:pt idx="3285">
                  <c:v>1.1314082159147689</c:v>
                </c:pt>
                <c:pt idx="3286">
                  <c:v>1.131765155914769</c:v>
                </c:pt>
                <c:pt idx="3287">
                  <c:v>1.132093545914769</c:v>
                </c:pt>
                <c:pt idx="3288">
                  <c:v>1.1324126659147689</c:v>
                </c:pt>
                <c:pt idx="3289">
                  <c:v>1.1324126659147689</c:v>
                </c:pt>
                <c:pt idx="3290">
                  <c:v>1.1324126659147689</c:v>
                </c:pt>
                <c:pt idx="3291">
                  <c:v>1.1324126659147689</c:v>
                </c:pt>
                <c:pt idx="3292">
                  <c:v>1.1324126659147689</c:v>
                </c:pt>
                <c:pt idx="3293">
                  <c:v>1.1324126659147689</c:v>
                </c:pt>
                <c:pt idx="3294">
                  <c:v>1.1324126659147689</c:v>
                </c:pt>
                <c:pt idx="3295">
                  <c:v>1.1324126659147689</c:v>
                </c:pt>
                <c:pt idx="3296">
                  <c:v>1.1324126659147689</c:v>
                </c:pt>
                <c:pt idx="3297">
                  <c:v>1.1324126659147689</c:v>
                </c:pt>
                <c:pt idx="3298">
                  <c:v>1.1324126659147689</c:v>
                </c:pt>
                <c:pt idx="3299">
                  <c:v>1.1324624079147689</c:v>
                </c:pt>
                <c:pt idx="3300">
                  <c:v>1.132952047914769</c:v>
                </c:pt>
                <c:pt idx="3301">
                  <c:v>1.1333957279147691</c:v>
                </c:pt>
                <c:pt idx="3302">
                  <c:v>1.133719727914769</c:v>
                </c:pt>
                <c:pt idx="3303">
                  <c:v>1.133937567914769</c:v>
                </c:pt>
                <c:pt idx="3304">
                  <c:v>1.1340768479147689</c:v>
                </c:pt>
                <c:pt idx="3305">
                  <c:v>1.1341660079147688</c:v>
                </c:pt>
                <c:pt idx="3306">
                  <c:v>1.1341750112147688</c:v>
                </c:pt>
                <c:pt idx="3307">
                  <c:v>1.1341845807147688</c:v>
                </c:pt>
                <c:pt idx="3308">
                  <c:v>1.1341926643147688</c:v>
                </c:pt>
                <c:pt idx="3309">
                  <c:v>1.1345759043147687</c:v>
                </c:pt>
                <c:pt idx="3310">
                  <c:v>1.1359890043147687</c:v>
                </c:pt>
                <c:pt idx="3311">
                  <c:v>1.1367670543147688</c:v>
                </c:pt>
                <c:pt idx="3312">
                  <c:v>1.1371843443147687</c:v>
                </c:pt>
                <c:pt idx="3313">
                  <c:v>1.1375116943147687</c:v>
                </c:pt>
                <c:pt idx="3314">
                  <c:v>1.1378563343147687</c:v>
                </c:pt>
                <c:pt idx="3315">
                  <c:v>1.1382404843147687</c:v>
                </c:pt>
                <c:pt idx="3316">
                  <c:v>1.1386330943147687</c:v>
                </c:pt>
                <c:pt idx="3317">
                  <c:v>1.1390142743147686</c:v>
                </c:pt>
                <c:pt idx="3318">
                  <c:v>1.1393777543147687</c:v>
                </c:pt>
                <c:pt idx="3319">
                  <c:v>1.1397192643147687</c:v>
                </c:pt>
                <c:pt idx="3320">
                  <c:v>1.1400606943147686</c:v>
                </c:pt>
                <c:pt idx="3321">
                  <c:v>1.1403838343147688</c:v>
                </c:pt>
                <c:pt idx="3322">
                  <c:v>1.1407038143147687</c:v>
                </c:pt>
                <c:pt idx="3323">
                  <c:v>1.1410144843147687</c:v>
                </c:pt>
                <c:pt idx="3324">
                  <c:v>1.1413186843147687</c:v>
                </c:pt>
                <c:pt idx="3325">
                  <c:v>1.1416133343147687</c:v>
                </c:pt>
                <c:pt idx="3326">
                  <c:v>1.1419091743147687</c:v>
                </c:pt>
                <c:pt idx="3327">
                  <c:v>1.1422108443147687</c:v>
                </c:pt>
                <c:pt idx="3328">
                  <c:v>1.1425624443147686</c:v>
                </c:pt>
                <c:pt idx="3329">
                  <c:v>1.1430037043147687</c:v>
                </c:pt>
                <c:pt idx="3330">
                  <c:v>1.1442492043147687</c:v>
                </c:pt>
                <c:pt idx="3331">
                  <c:v>1.1466667043147687</c:v>
                </c:pt>
                <c:pt idx="3332">
                  <c:v>1.1476919043147686</c:v>
                </c:pt>
                <c:pt idx="3333">
                  <c:v>1.1482326343147686</c:v>
                </c:pt>
                <c:pt idx="3334">
                  <c:v>1.1487676143147687</c:v>
                </c:pt>
                <c:pt idx="3335">
                  <c:v>1.1492257943147688</c:v>
                </c:pt>
                <c:pt idx="3336">
                  <c:v>1.1495946743147687</c:v>
                </c:pt>
                <c:pt idx="3337">
                  <c:v>1.1499244343147688</c:v>
                </c:pt>
                <c:pt idx="3338">
                  <c:v>1.1502305843147687</c:v>
                </c:pt>
                <c:pt idx="3339">
                  <c:v>1.1505376243147687</c:v>
                </c:pt>
                <c:pt idx="3340">
                  <c:v>1.1508446443147686</c:v>
                </c:pt>
                <c:pt idx="3341">
                  <c:v>1.1511283843147686</c:v>
                </c:pt>
                <c:pt idx="3342">
                  <c:v>1.1514033043147687</c:v>
                </c:pt>
                <c:pt idx="3343">
                  <c:v>1.1516525143147687</c:v>
                </c:pt>
                <c:pt idx="3344">
                  <c:v>1.1518707443147687</c:v>
                </c:pt>
                <c:pt idx="3345">
                  <c:v>1.1520637343147686</c:v>
                </c:pt>
                <c:pt idx="3346">
                  <c:v>1.1522364343147686</c:v>
                </c:pt>
                <c:pt idx="3347">
                  <c:v>1.1524017743147685</c:v>
                </c:pt>
                <c:pt idx="3348">
                  <c:v>1.1524673983147686</c:v>
                </c:pt>
                <c:pt idx="3349">
                  <c:v>1.1524673983147686</c:v>
                </c:pt>
                <c:pt idx="3350">
                  <c:v>1.1524673983147686</c:v>
                </c:pt>
                <c:pt idx="3351">
                  <c:v>1.1524673983147686</c:v>
                </c:pt>
                <c:pt idx="3352">
                  <c:v>1.1524673983147686</c:v>
                </c:pt>
                <c:pt idx="3353">
                  <c:v>1.1524673983147686</c:v>
                </c:pt>
                <c:pt idx="3354">
                  <c:v>1.1524673983147686</c:v>
                </c:pt>
                <c:pt idx="3355">
                  <c:v>1.1524673983147686</c:v>
                </c:pt>
                <c:pt idx="3356">
                  <c:v>1.1524673983147686</c:v>
                </c:pt>
                <c:pt idx="3357">
                  <c:v>1.1524673983147686</c:v>
                </c:pt>
                <c:pt idx="3358">
                  <c:v>1.1524673983147686</c:v>
                </c:pt>
                <c:pt idx="3359">
                  <c:v>1.1524673983147686</c:v>
                </c:pt>
                <c:pt idx="3360">
                  <c:v>1.1524673983147686</c:v>
                </c:pt>
                <c:pt idx="3361">
                  <c:v>1.1524673983147686</c:v>
                </c:pt>
                <c:pt idx="3362">
                  <c:v>1.1524673983147686</c:v>
                </c:pt>
                <c:pt idx="3363">
                  <c:v>1.1524673983147686</c:v>
                </c:pt>
                <c:pt idx="3364">
                  <c:v>1.1524673983147686</c:v>
                </c:pt>
                <c:pt idx="3365">
                  <c:v>1.1524673983147686</c:v>
                </c:pt>
                <c:pt idx="3366">
                  <c:v>1.1524673983147686</c:v>
                </c:pt>
                <c:pt idx="3367">
                  <c:v>1.1524673983147686</c:v>
                </c:pt>
                <c:pt idx="3368">
                  <c:v>1.1524673983147686</c:v>
                </c:pt>
                <c:pt idx="3369">
                  <c:v>1.1524673983147686</c:v>
                </c:pt>
                <c:pt idx="3370">
                  <c:v>1.1524673983147686</c:v>
                </c:pt>
                <c:pt idx="3371">
                  <c:v>1.1524673983147686</c:v>
                </c:pt>
                <c:pt idx="3372">
                  <c:v>1.1524673983147686</c:v>
                </c:pt>
                <c:pt idx="3373">
                  <c:v>1.1524673983147686</c:v>
                </c:pt>
                <c:pt idx="3374">
                  <c:v>1.1524673983147686</c:v>
                </c:pt>
                <c:pt idx="3375">
                  <c:v>1.1524673983147686</c:v>
                </c:pt>
                <c:pt idx="3376">
                  <c:v>1.1524673983147686</c:v>
                </c:pt>
                <c:pt idx="3377">
                  <c:v>1.1524673983147686</c:v>
                </c:pt>
                <c:pt idx="3378">
                  <c:v>1.1524673983147686</c:v>
                </c:pt>
                <c:pt idx="3379">
                  <c:v>1.1524673983147686</c:v>
                </c:pt>
                <c:pt idx="3380">
                  <c:v>1.1524673983147686</c:v>
                </c:pt>
                <c:pt idx="3381">
                  <c:v>1.1524673983147686</c:v>
                </c:pt>
                <c:pt idx="3382">
                  <c:v>1.1524673983147686</c:v>
                </c:pt>
                <c:pt idx="3383">
                  <c:v>1.1524673983147686</c:v>
                </c:pt>
                <c:pt idx="3384">
                  <c:v>1.1524673983147686</c:v>
                </c:pt>
                <c:pt idx="3385">
                  <c:v>1.1524673983147686</c:v>
                </c:pt>
                <c:pt idx="3386">
                  <c:v>1.1524673983147686</c:v>
                </c:pt>
                <c:pt idx="3387">
                  <c:v>1.1524673983147686</c:v>
                </c:pt>
                <c:pt idx="3388">
                  <c:v>1.1524673983147686</c:v>
                </c:pt>
                <c:pt idx="3389">
                  <c:v>1.1524673983147686</c:v>
                </c:pt>
                <c:pt idx="3390">
                  <c:v>1.1524673983147686</c:v>
                </c:pt>
                <c:pt idx="3391">
                  <c:v>1.1524673983147686</c:v>
                </c:pt>
                <c:pt idx="3392">
                  <c:v>1.1524673983147686</c:v>
                </c:pt>
                <c:pt idx="3393">
                  <c:v>1.1524673983147686</c:v>
                </c:pt>
                <c:pt idx="3394">
                  <c:v>1.1524673983147686</c:v>
                </c:pt>
                <c:pt idx="3395">
                  <c:v>1.1524673983147686</c:v>
                </c:pt>
                <c:pt idx="3396">
                  <c:v>1.1524673983147686</c:v>
                </c:pt>
                <c:pt idx="3397">
                  <c:v>1.1524673983147686</c:v>
                </c:pt>
                <c:pt idx="3398">
                  <c:v>1.1524673983147686</c:v>
                </c:pt>
                <c:pt idx="3399">
                  <c:v>1.1524673983147686</c:v>
                </c:pt>
                <c:pt idx="3400">
                  <c:v>1.1524673983147686</c:v>
                </c:pt>
                <c:pt idx="3401">
                  <c:v>1.1524673983147686</c:v>
                </c:pt>
                <c:pt idx="3402">
                  <c:v>1.1524673983147686</c:v>
                </c:pt>
                <c:pt idx="3403">
                  <c:v>1.1524673983147686</c:v>
                </c:pt>
                <c:pt idx="3404">
                  <c:v>1.1524673983147686</c:v>
                </c:pt>
                <c:pt idx="3405">
                  <c:v>1.1524673983147686</c:v>
                </c:pt>
                <c:pt idx="3406">
                  <c:v>1.1524673983147686</c:v>
                </c:pt>
                <c:pt idx="3407">
                  <c:v>1.1524673983147686</c:v>
                </c:pt>
                <c:pt idx="3408">
                  <c:v>1.1524673983147686</c:v>
                </c:pt>
                <c:pt idx="3409">
                  <c:v>1.1524673983147686</c:v>
                </c:pt>
                <c:pt idx="3410">
                  <c:v>1.1524673983147686</c:v>
                </c:pt>
                <c:pt idx="3411">
                  <c:v>1.1524673983147686</c:v>
                </c:pt>
                <c:pt idx="3412">
                  <c:v>1.1524673983147686</c:v>
                </c:pt>
                <c:pt idx="3413">
                  <c:v>1.1524673983147686</c:v>
                </c:pt>
                <c:pt idx="3414">
                  <c:v>1.1524673983147686</c:v>
                </c:pt>
                <c:pt idx="3415">
                  <c:v>1.1524673983147686</c:v>
                </c:pt>
                <c:pt idx="3416">
                  <c:v>1.1524673983147686</c:v>
                </c:pt>
                <c:pt idx="3417">
                  <c:v>1.1524673983147686</c:v>
                </c:pt>
                <c:pt idx="3418">
                  <c:v>1.1524673983147686</c:v>
                </c:pt>
                <c:pt idx="3419">
                  <c:v>1.1525567043147686</c:v>
                </c:pt>
                <c:pt idx="3420">
                  <c:v>1.1534670243147687</c:v>
                </c:pt>
                <c:pt idx="3421">
                  <c:v>1.1544094243147687</c:v>
                </c:pt>
                <c:pt idx="3422">
                  <c:v>1.1547960643147688</c:v>
                </c:pt>
                <c:pt idx="3423">
                  <c:v>1.1551617743147689</c:v>
                </c:pt>
                <c:pt idx="3424">
                  <c:v>1.1554502043147687</c:v>
                </c:pt>
                <c:pt idx="3425">
                  <c:v>1.1556197143147688</c:v>
                </c:pt>
                <c:pt idx="3426">
                  <c:v>1.1557355343147688</c:v>
                </c:pt>
                <c:pt idx="3427">
                  <c:v>1.1558133493147689</c:v>
                </c:pt>
                <c:pt idx="3428">
                  <c:v>1.1558209311147689</c:v>
                </c:pt>
                <c:pt idx="3429">
                  <c:v>1.1558256922147689</c:v>
                </c:pt>
                <c:pt idx="3430">
                  <c:v>1.1558256922147689</c:v>
                </c:pt>
                <c:pt idx="3431">
                  <c:v>1.1558256922147689</c:v>
                </c:pt>
                <c:pt idx="3432">
                  <c:v>1.1558256922147689</c:v>
                </c:pt>
                <c:pt idx="3433">
                  <c:v>1.1558256922147689</c:v>
                </c:pt>
                <c:pt idx="3434">
                  <c:v>1.1558256922147689</c:v>
                </c:pt>
                <c:pt idx="3435">
                  <c:v>1.1558256922147689</c:v>
                </c:pt>
                <c:pt idx="3436">
                  <c:v>1.1558256922147689</c:v>
                </c:pt>
                <c:pt idx="3437">
                  <c:v>1.1558256922147689</c:v>
                </c:pt>
                <c:pt idx="3438">
                  <c:v>1.1558256922147689</c:v>
                </c:pt>
                <c:pt idx="3439">
                  <c:v>1.1558266201947689</c:v>
                </c:pt>
                <c:pt idx="3440">
                  <c:v>1.1573016201947688</c:v>
                </c:pt>
                <c:pt idx="3441">
                  <c:v>1.1578273701947688</c:v>
                </c:pt>
                <c:pt idx="3442">
                  <c:v>1.1596167701947688</c:v>
                </c:pt>
                <c:pt idx="3443">
                  <c:v>1.1608731701947688</c:v>
                </c:pt>
                <c:pt idx="3444">
                  <c:v>1.1609161611947687</c:v>
                </c:pt>
                <c:pt idx="3445">
                  <c:v>1.1611442911947687</c:v>
                </c:pt>
                <c:pt idx="3446">
                  <c:v>1.1613465211947687</c:v>
                </c:pt>
                <c:pt idx="3447">
                  <c:v>1.1614492611947687</c:v>
                </c:pt>
                <c:pt idx="3448">
                  <c:v>1.1614540887947686</c:v>
                </c:pt>
                <c:pt idx="3449">
                  <c:v>1.1614607157947687</c:v>
                </c:pt>
                <c:pt idx="3450">
                  <c:v>1.1614607157947687</c:v>
                </c:pt>
                <c:pt idx="3451">
                  <c:v>1.1614607157947687</c:v>
                </c:pt>
                <c:pt idx="3452">
                  <c:v>1.1614607157947687</c:v>
                </c:pt>
                <c:pt idx="3453">
                  <c:v>1.1614607157947687</c:v>
                </c:pt>
                <c:pt idx="3454">
                  <c:v>1.1614607157947687</c:v>
                </c:pt>
                <c:pt idx="3455">
                  <c:v>1.1623943557947687</c:v>
                </c:pt>
                <c:pt idx="3456">
                  <c:v>1.1677557557947686</c:v>
                </c:pt>
                <c:pt idx="3457">
                  <c:v>1.1710332557947687</c:v>
                </c:pt>
                <c:pt idx="3458">
                  <c:v>1.1725480557947687</c:v>
                </c:pt>
                <c:pt idx="3459">
                  <c:v>1.1731259657947688</c:v>
                </c:pt>
                <c:pt idx="3460">
                  <c:v>1.1736412757947687</c:v>
                </c:pt>
                <c:pt idx="3461">
                  <c:v>1.1740804957947688</c:v>
                </c:pt>
                <c:pt idx="3462">
                  <c:v>1.1744219757947687</c:v>
                </c:pt>
                <c:pt idx="3463">
                  <c:v>1.1744219757947687</c:v>
                </c:pt>
                <c:pt idx="3464">
                  <c:v>1.1744219757947687</c:v>
                </c:pt>
                <c:pt idx="3465">
                  <c:v>1.1744219757947687</c:v>
                </c:pt>
                <c:pt idx="3466">
                  <c:v>1.1744219757947687</c:v>
                </c:pt>
                <c:pt idx="3467">
                  <c:v>1.1744219757947687</c:v>
                </c:pt>
                <c:pt idx="3468">
                  <c:v>1.1744219757947687</c:v>
                </c:pt>
                <c:pt idx="3469">
                  <c:v>1.1744219757947687</c:v>
                </c:pt>
                <c:pt idx="3470">
                  <c:v>1.1744219757947687</c:v>
                </c:pt>
                <c:pt idx="3471">
                  <c:v>1.1773718757947687</c:v>
                </c:pt>
                <c:pt idx="3472">
                  <c:v>1.1826267757947686</c:v>
                </c:pt>
                <c:pt idx="3473">
                  <c:v>1.1864227757947685</c:v>
                </c:pt>
                <c:pt idx="3474">
                  <c:v>1.1893425757947684</c:v>
                </c:pt>
                <c:pt idx="3475">
                  <c:v>1.1915590757947685</c:v>
                </c:pt>
                <c:pt idx="3476">
                  <c:v>1.1933800757947686</c:v>
                </c:pt>
                <c:pt idx="3477">
                  <c:v>1.1938921157947686</c:v>
                </c:pt>
                <c:pt idx="3478">
                  <c:v>1.1946244657947687</c:v>
                </c:pt>
                <c:pt idx="3479">
                  <c:v>1.1951880557947687</c:v>
                </c:pt>
                <c:pt idx="3480">
                  <c:v>1.1957188157947687</c:v>
                </c:pt>
                <c:pt idx="3481">
                  <c:v>1.1961547157947687</c:v>
                </c:pt>
                <c:pt idx="3482">
                  <c:v>1.1964938357947688</c:v>
                </c:pt>
                <c:pt idx="3483">
                  <c:v>1.1967558557947688</c:v>
                </c:pt>
                <c:pt idx="3484">
                  <c:v>1.1969835157947688</c:v>
                </c:pt>
                <c:pt idx="3485">
                  <c:v>1.1972118357947688</c:v>
                </c:pt>
                <c:pt idx="3486">
                  <c:v>1.1972118357947688</c:v>
                </c:pt>
                <c:pt idx="3487">
                  <c:v>1.1972118357947688</c:v>
                </c:pt>
                <c:pt idx="3488">
                  <c:v>1.1972118357947688</c:v>
                </c:pt>
                <c:pt idx="3489">
                  <c:v>1.1972118357947688</c:v>
                </c:pt>
                <c:pt idx="3490">
                  <c:v>1.1972118357947688</c:v>
                </c:pt>
                <c:pt idx="3491">
                  <c:v>1.1972118357947688</c:v>
                </c:pt>
                <c:pt idx="3492">
                  <c:v>1.1972118357947688</c:v>
                </c:pt>
                <c:pt idx="3493">
                  <c:v>1.1973272057947688</c:v>
                </c:pt>
                <c:pt idx="3494">
                  <c:v>1.1992902057947687</c:v>
                </c:pt>
                <c:pt idx="3495">
                  <c:v>1.2020607057947688</c:v>
                </c:pt>
                <c:pt idx="3496">
                  <c:v>1.2064075057947687</c:v>
                </c:pt>
                <c:pt idx="3497">
                  <c:v>1.2108526057947688</c:v>
                </c:pt>
                <c:pt idx="3498">
                  <c:v>1.2145167057947688</c:v>
                </c:pt>
                <c:pt idx="3499">
                  <c:v>1.2163444057947688</c:v>
                </c:pt>
                <c:pt idx="3500">
                  <c:v>1.2170947057947687</c:v>
                </c:pt>
                <c:pt idx="3501">
                  <c:v>1.2178157357947688</c:v>
                </c:pt>
                <c:pt idx="3502">
                  <c:v>1.2184761757947689</c:v>
                </c:pt>
                <c:pt idx="3503">
                  <c:v>1.2190292057947689</c:v>
                </c:pt>
                <c:pt idx="3504">
                  <c:v>1.2194717057947688</c:v>
                </c:pt>
                <c:pt idx="3505">
                  <c:v>1.2198555657947687</c:v>
                </c:pt>
                <c:pt idx="3506">
                  <c:v>1.2201735957947688</c:v>
                </c:pt>
                <c:pt idx="3507">
                  <c:v>1.2204469057947689</c:v>
                </c:pt>
                <c:pt idx="3508">
                  <c:v>1.2207253557947688</c:v>
                </c:pt>
                <c:pt idx="3509">
                  <c:v>1.2209959657947689</c:v>
                </c:pt>
                <c:pt idx="3510">
                  <c:v>1.2212519157947688</c:v>
                </c:pt>
                <c:pt idx="3511">
                  <c:v>1.2214817957947688</c:v>
                </c:pt>
                <c:pt idx="3512">
                  <c:v>1.2217145957947688</c:v>
                </c:pt>
                <c:pt idx="3513">
                  <c:v>1.2219386657947688</c:v>
                </c:pt>
                <c:pt idx="3514">
                  <c:v>1.2221496457947689</c:v>
                </c:pt>
                <c:pt idx="3515">
                  <c:v>1.222356285794769</c:v>
                </c:pt>
                <c:pt idx="3516">
                  <c:v>1.222427853794769</c:v>
                </c:pt>
                <c:pt idx="3517">
                  <c:v>1.222427853794769</c:v>
                </c:pt>
                <c:pt idx="3518">
                  <c:v>1.222427853794769</c:v>
                </c:pt>
                <c:pt idx="3519">
                  <c:v>1.222427853794769</c:v>
                </c:pt>
                <c:pt idx="3520">
                  <c:v>1.222427853794769</c:v>
                </c:pt>
                <c:pt idx="3521">
                  <c:v>1.222427853794769</c:v>
                </c:pt>
                <c:pt idx="3522">
                  <c:v>1.2228471337947691</c:v>
                </c:pt>
                <c:pt idx="3523">
                  <c:v>1.2241516337947691</c:v>
                </c:pt>
                <c:pt idx="3524">
                  <c:v>1.2254024337947691</c:v>
                </c:pt>
                <c:pt idx="3525">
                  <c:v>1.2265924337947691</c:v>
                </c:pt>
                <c:pt idx="3526">
                  <c:v>1.2270350337947691</c:v>
                </c:pt>
                <c:pt idx="3527">
                  <c:v>1.2279179037947692</c:v>
                </c:pt>
                <c:pt idx="3528">
                  <c:v>1.2286050437947691</c:v>
                </c:pt>
                <c:pt idx="3529">
                  <c:v>1.229145633794769</c:v>
                </c:pt>
                <c:pt idx="3530">
                  <c:v>1.2296201537947691</c:v>
                </c:pt>
                <c:pt idx="3531">
                  <c:v>1.2300219337947691</c:v>
                </c:pt>
                <c:pt idx="3532">
                  <c:v>1.2303772037947691</c:v>
                </c:pt>
                <c:pt idx="3533">
                  <c:v>1.2307096837947691</c:v>
                </c:pt>
                <c:pt idx="3534">
                  <c:v>1.2310487637947691</c:v>
                </c:pt>
                <c:pt idx="3535">
                  <c:v>1.231360683794769</c:v>
                </c:pt>
                <c:pt idx="3536">
                  <c:v>1.2316301137947689</c:v>
                </c:pt>
                <c:pt idx="3537">
                  <c:v>1.2316301137947689</c:v>
                </c:pt>
                <c:pt idx="3538">
                  <c:v>1.2316301137947689</c:v>
                </c:pt>
                <c:pt idx="3539">
                  <c:v>1.2316301137947689</c:v>
                </c:pt>
                <c:pt idx="3540">
                  <c:v>1.2316301137947689</c:v>
                </c:pt>
                <c:pt idx="3541">
                  <c:v>1.2316301137947689</c:v>
                </c:pt>
                <c:pt idx="3542">
                  <c:v>1.2316301137947689</c:v>
                </c:pt>
                <c:pt idx="3543">
                  <c:v>1.2316301137947689</c:v>
                </c:pt>
                <c:pt idx="3544">
                  <c:v>1.2316301137947689</c:v>
                </c:pt>
                <c:pt idx="3545">
                  <c:v>1.2323943737947689</c:v>
                </c:pt>
                <c:pt idx="3546">
                  <c:v>1.2345529737947689</c:v>
                </c:pt>
                <c:pt idx="3547">
                  <c:v>1.236590773794769</c:v>
                </c:pt>
                <c:pt idx="3548">
                  <c:v>1.2381850737947691</c:v>
                </c:pt>
                <c:pt idx="3549">
                  <c:v>1.2393035737947691</c:v>
                </c:pt>
                <c:pt idx="3550">
                  <c:v>1.2400302237947691</c:v>
                </c:pt>
                <c:pt idx="3551">
                  <c:v>1.2405517937947692</c:v>
                </c:pt>
                <c:pt idx="3552">
                  <c:v>1.2411209337947693</c:v>
                </c:pt>
                <c:pt idx="3553">
                  <c:v>1.2415852837947692</c:v>
                </c:pt>
                <c:pt idx="3554">
                  <c:v>1.2419737037947691</c:v>
                </c:pt>
                <c:pt idx="3555">
                  <c:v>1.242326323794769</c:v>
                </c:pt>
                <c:pt idx="3556">
                  <c:v>1.242659053794769</c:v>
                </c:pt>
                <c:pt idx="3557">
                  <c:v>1.2429849337947689</c:v>
                </c:pt>
                <c:pt idx="3558">
                  <c:v>1.2432766337947689</c:v>
                </c:pt>
                <c:pt idx="3559">
                  <c:v>1.2435534737947689</c:v>
                </c:pt>
                <c:pt idx="3560">
                  <c:v>1.2438052537947688</c:v>
                </c:pt>
                <c:pt idx="3561">
                  <c:v>1.2439960637947689</c:v>
                </c:pt>
                <c:pt idx="3562">
                  <c:v>1.244197723794769</c:v>
                </c:pt>
                <c:pt idx="3563">
                  <c:v>1.244395643794769</c:v>
                </c:pt>
                <c:pt idx="3564">
                  <c:v>1.2445964837947689</c:v>
                </c:pt>
                <c:pt idx="3565">
                  <c:v>1.2447944737947689</c:v>
                </c:pt>
                <c:pt idx="3566">
                  <c:v>1.244867377794769</c:v>
                </c:pt>
                <c:pt idx="3567">
                  <c:v>1.244867377794769</c:v>
                </c:pt>
                <c:pt idx="3568">
                  <c:v>1.244867377794769</c:v>
                </c:pt>
                <c:pt idx="3569">
                  <c:v>1.244867377794769</c:v>
                </c:pt>
                <c:pt idx="3570">
                  <c:v>1.244867377794769</c:v>
                </c:pt>
                <c:pt idx="3571">
                  <c:v>1.244868084494769</c:v>
                </c:pt>
                <c:pt idx="3572">
                  <c:v>1.246420784494769</c:v>
                </c:pt>
                <c:pt idx="3573">
                  <c:v>1.248597584494769</c:v>
                </c:pt>
                <c:pt idx="3574">
                  <c:v>1.2508730844947691</c:v>
                </c:pt>
                <c:pt idx="3575">
                  <c:v>1.252408184494769</c:v>
                </c:pt>
                <c:pt idx="3576">
                  <c:v>1.2532056644947689</c:v>
                </c:pt>
                <c:pt idx="3577">
                  <c:v>1.2537446744947689</c:v>
                </c:pt>
                <c:pt idx="3578">
                  <c:v>1.2542552644947689</c:v>
                </c:pt>
                <c:pt idx="3579">
                  <c:v>1.254644864494769</c:v>
                </c:pt>
                <c:pt idx="3580">
                  <c:v>1.2550015344947689</c:v>
                </c:pt>
                <c:pt idx="3581">
                  <c:v>1.2553582744947689</c:v>
                </c:pt>
                <c:pt idx="3582">
                  <c:v>1.2557051544947688</c:v>
                </c:pt>
                <c:pt idx="3583">
                  <c:v>1.2560393844947688</c:v>
                </c:pt>
                <c:pt idx="3584">
                  <c:v>1.2563710644947688</c:v>
                </c:pt>
                <c:pt idx="3585">
                  <c:v>1.2566789544947687</c:v>
                </c:pt>
                <c:pt idx="3586">
                  <c:v>1.2569519744947688</c:v>
                </c:pt>
                <c:pt idx="3587">
                  <c:v>1.2572030044947688</c:v>
                </c:pt>
                <c:pt idx="3588">
                  <c:v>1.2574388144947688</c:v>
                </c:pt>
                <c:pt idx="3589">
                  <c:v>1.2576510444947688</c:v>
                </c:pt>
                <c:pt idx="3590">
                  <c:v>1.2578464144947687</c:v>
                </c:pt>
                <c:pt idx="3591">
                  <c:v>1.2579094904947687</c:v>
                </c:pt>
                <c:pt idx="3592">
                  <c:v>1.2579094904947687</c:v>
                </c:pt>
                <c:pt idx="3593">
                  <c:v>1.2579094904947687</c:v>
                </c:pt>
                <c:pt idx="3594">
                  <c:v>1.2579094904947687</c:v>
                </c:pt>
                <c:pt idx="3595">
                  <c:v>1.2579094904947687</c:v>
                </c:pt>
                <c:pt idx="3596">
                  <c:v>1.2579094904947687</c:v>
                </c:pt>
                <c:pt idx="3597">
                  <c:v>1.2579094904947687</c:v>
                </c:pt>
                <c:pt idx="3598">
                  <c:v>1.2579094904947687</c:v>
                </c:pt>
                <c:pt idx="3599">
                  <c:v>1.2579094904947687</c:v>
                </c:pt>
                <c:pt idx="3600">
                  <c:v>1.2579094904947687</c:v>
                </c:pt>
                <c:pt idx="3601">
                  <c:v>1.2579094904947687</c:v>
                </c:pt>
                <c:pt idx="3602">
                  <c:v>1.2579094904947687</c:v>
                </c:pt>
                <c:pt idx="3603">
                  <c:v>1.2579094904947687</c:v>
                </c:pt>
                <c:pt idx="3604">
                  <c:v>1.2579094904947687</c:v>
                </c:pt>
                <c:pt idx="3605">
                  <c:v>1.2579094904947687</c:v>
                </c:pt>
                <c:pt idx="3606">
                  <c:v>1.2579094904947687</c:v>
                </c:pt>
                <c:pt idx="3607">
                  <c:v>1.2579094904947687</c:v>
                </c:pt>
                <c:pt idx="3608">
                  <c:v>1.2579094904947687</c:v>
                </c:pt>
                <c:pt idx="3609">
                  <c:v>1.2579094904947687</c:v>
                </c:pt>
                <c:pt idx="3610">
                  <c:v>1.2579094904947687</c:v>
                </c:pt>
                <c:pt idx="3611">
                  <c:v>1.2579094904947687</c:v>
                </c:pt>
                <c:pt idx="3612">
                  <c:v>1.2579094904947687</c:v>
                </c:pt>
                <c:pt idx="3613">
                  <c:v>1.2579094904947687</c:v>
                </c:pt>
                <c:pt idx="3614">
                  <c:v>1.2579094904947687</c:v>
                </c:pt>
                <c:pt idx="3615">
                  <c:v>1.2579094904947687</c:v>
                </c:pt>
                <c:pt idx="3616">
                  <c:v>1.2579094904947687</c:v>
                </c:pt>
                <c:pt idx="3617">
                  <c:v>1.2579094904947687</c:v>
                </c:pt>
                <c:pt idx="3618">
                  <c:v>1.2579094904947687</c:v>
                </c:pt>
                <c:pt idx="3619">
                  <c:v>1.2579094904947687</c:v>
                </c:pt>
                <c:pt idx="3620">
                  <c:v>1.2579094904947687</c:v>
                </c:pt>
                <c:pt idx="3621">
                  <c:v>1.2579094904947687</c:v>
                </c:pt>
                <c:pt idx="3622">
                  <c:v>1.2579094904947687</c:v>
                </c:pt>
                <c:pt idx="3623">
                  <c:v>1.2579094904947687</c:v>
                </c:pt>
                <c:pt idx="3624">
                  <c:v>1.2579094904947687</c:v>
                </c:pt>
                <c:pt idx="3625">
                  <c:v>1.2579094904947687</c:v>
                </c:pt>
                <c:pt idx="3626">
                  <c:v>1.2579094904947687</c:v>
                </c:pt>
                <c:pt idx="3627">
                  <c:v>1.2579094904947687</c:v>
                </c:pt>
                <c:pt idx="3628">
                  <c:v>1.2579094904947687</c:v>
                </c:pt>
                <c:pt idx="3629">
                  <c:v>1.2579106244947686</c:v>
                </c:pt>
                <c:pt idx="3630">
                  <c:v>1.2579122788947688</c:v>
                </c:pt>
                <c:pt idx="3631">
                  <c:v>1.2579137831947687</c:v>
                </c:pt>
                <c:pt idx="3632">
                  <c:v>1.2579143790547687</c:v>
                </c:pt>
                <c:pt idx="3633">
                  <c:v>1.2579145645747687</c:v>
                </c:pt>
                <c:pt idx="3634">
                  <c:v>1.2579146102677687</c:v>
                </c:pt>
                <c:pt idx="3635">
                  <c:v>1.2579147328477687</c:v>
                </c:pt>
                <c:pt idx="3636">
                  <c:v>1.2579267508477687</c:v>
                </c:pt>
                <c:pt idx="3637">
                  <c:v>1.2582195508477687</c:v>
                </c:pt>
                <c:pt idx="3638">
                  <c:v>1.2585617208477686</c:v>
                </c:pt>
                <c:pt idx="3639">
                  <c:v>1.2587657808477686</c:v>
                </c:pt>
                <c:pt idx="3640">
                  <c:v>1.2588703308477687</c:v>
                </c:pt>
                <c:pt idx="3641">
                  <c:v>1.2588745848477687</c:v>
                </c:pt>
                <c:pt idx="3642">
                  <c:v>1.2588824493477686</c:v>
                </c:pt>
                <c:pt idx="3643">
                  <c:v>1.2588871441477687</c:v>
                </c:pt>
                <c:pt idx="3644">
                  <c:v>1.2588871441477687</c:v>
                </c:pt>
                <c:pt idx="3645">
                  <c:v>1.2588871441477687</c:v>
                </c:pt>
                <c:pt idx="3646">
                  <c:v>1.2588871441477687</c:v>
                </c:pt>
                <c:pt idx="3647">
                  <c:v>1.2588871441477687</c:v>
                </c:pt>
                <c:pt idx="3648">
                  <c:v>1.2588871441477687</c:v>
                </c:pt>
                <c:pt idx="3649">
                  <c:v>1.2588871441477687</c:v>
                </c:pt>
                <c:pt idx="3650">
                  <c:v>1.2588871441477687</c:v>
                </c:pt>
                <c:pt idx="3651">
                  <c:v>1.2588871441477687</c:v>
                </c:pt>
                <c:pt idx="3652">
                  <c:v>1.2588871441477687</c:v>
                </c:pt>
                <c:pt idx="3653">
                  <c:v>1.2588871441477687</c:v>
                </c:pt>
                <c:pt idx="3654">
                  <c:v>1.2588886516477686</c:v>
                </c:pt>
                <c:pt idx="3655">
                  <c:v>1.2592136216477687</c:v>
                </c:pt>
                <c:pt idx="3656">
                  <c:v>1.2596167016477686</c:v>
                </c:pt>
                <c:pt idx="3657">
                  <c:v>1.2599009516477686</c:v>
                </c:pt>
                <c:pt idx="3658">
                  <c:v>1.2601583116477686</c:v>
                </c:pt>
                <c:pt idx="3659">
                  <c:v>1.2604017616477685</c:v>
                </c:pt>
                <c:pt idx="3660">
                  <c:v>1.2606355616477685</c:v>
                </c:pt>
                <c:pt idx="3661">
                  <c:v>1.2607912116477684</c:v>
                </c:pt>
                <c:pt idx="3662">
                  <c:v>1.2608927316477685</c:v>
                </c:pt>
                <c:pt idx="3663">
                  <c:v>1.2609002671477685</c:v>
                </c:pt>
                <c:pt idx="3664">
                  <c:v>1.2609053595477684</c:v>
                </c:pt>
                <c:pt idx="3665">
                  <c:v>1.2609053595477684</c:v>
                </c:pt>
                <c:pt idx="3666">
                  <c:v>1.2609053595477684</c:v>
                </c:pt>
                <c:pt idx="3667">
                  <c:v>1.2609053595477684</c:v>
                </c:pt>
                <c:pt idx="3668">
                  <c:v>1.2609053595477684</c:v>
                </c:pt>
                <c:pt idx="3669">
                  <c:v>1.2609053595477684</c:v>
                </c:pt>
                <c:pt idx="3670">
                  <c:v>1.2609053595477684</c:v>
                </c:pt>
                <c:pt idx="3671">
                  <c:v>1.2609053595477684</c:v>
                </c:pt>
                <c:pt idx="3672">
                  <c:v>1.2609053595477684</c:v>
                </c:pt>
                <c:pt idx="3673">
                  <c:v>1.2609053595477684</c:v>
                </c:pt>
                <c:pt idx="3674">
                  <c:v>1.2609053595477684</c:v>
                </c:pt>
                <c:pt idx="3675">
                  <c:v>1.2609053595477684</c:v>
                </c:pt>
                <c:pt idx="3676">
                  <c:v>1.2609053595477684</c:v>
                </c:pt>
                <c:pt idx="3677">
                  <c:v>1.2609053595477684</c:v>
                </c:pt>
                <c:pt idx="3678">
                  <c:v>1.2609053595477684</c:v>
                </c:pt>
                <c:pt idx="3679">
                  <c:v>1.2609053595477684</c:v>
                </c:pt>
                <c:pt idx="3680">
                  <c:v>1.2609053595477684</c:v>
                </c:pt>
                <c:pt idx="3681">
                  <c:v>1.2609053595477684</c:v>
                </c:pt>
                <c:pt idx="3682">
                  <c:v>1.2609053595477684</c:v>
                </c:pt>
                <c:pt idx="3683">
                  <c:v>1.2609053595477684</c:v>
                </c:pt>
                <c:pt idx="3684">
                  <c:v>1.2609053595477684</c:v>
                </c:pt>
                <c:pt idx="3685">
                  <c:v>1.2609053595624975</c:v>
                </c:pt>
                <c:pt idx="3686">
                  <c:v>1.2609067240624976</c:v>
                </c:pt>
                <c:pt idx="3687">
                  <c:v>1.2609067778304976</c:v>
                </c:pt>
                <c:pt idx="3688">
                  <c:v>1.2609075031704977</c:v>
                </c:pt>
                <c:pt idx="3689">
                  <c:v>1.2609080242804978</c:v>
                </c:pt>
                <c:pt idx="3690">
                  <c:v>1.2609534552804977</c:v>
                </c:pt>
                <c:pt idx="3691">
                  <c:v>1.2612714552804978</c:v>
                </c:pt>
                <c:pt idx="3692">
                  <c:v>1.2616454052804977</c:v>
                </c:pt>
                <c:pt idx="3693">
                  <c:v>1.2619420652804978</c:v>
                </c:pt>
                <c:pt idx="3694">
                  <c:v>1.2621353252804979</c:v>
                </c:pt>
                <c:pt idx="3695">
                  <c:v>1.2622456352804978</c:v>
                </c:pt>
                <c:pt idx="3696">
                  <c:v>1.2622514890804979</c:v>
                </c:pt>
                <c:pt idx="3697">
                  <c:v>1.262258078680498</c:v>
                </c:pt>
                <c:pt idx="3698">
                  <c:v>1.262258078680498</c:v>
                </c:pt>
                <c:pt idx="3699">
                  <c:v>1.262258078680498</c:v>
                </c:pt>
                <c:pt idx="3700">
                  <c:v>1.262258078680498</c:v>
                </c:pt>
                <c:pt idx="3701">
                  <c:v>1.262258078680498</c:v>
                </c:pt>
                <c:pt idx="3702">
                  <c:v>1.262258078680498</c:v>
                </c:pt>
                <c:pt idx="3703">
                  <c:v>1.262258078680498</c:v>
                </c:pt>
                <c:pt idx="3704">
                  <c:v>1.262258078680498</c:v>
                </c:pt>
                <c:pt idx="3705">
                  <c:v>1.262258078680498</c:v>
                </c:pt>
                <c:pt idx="3706">
                  <c:v>1.262258078680498</c:v>
                </c:pt>
                <c:pt idx="3707">
                  <c:v>1.262258078680498</c:v>
                </c:pt>
                <c:pt idx="3708">
                  <c:v>1.262258078680498</c:v>
                </c:pt>
                <c:pt idx="3709">
                  <c:v>1.262258078680498</c:v>
                </c:pt>
                <c:pt idx="3710">
                  <c:v>1.262258078680498</c:v>
                </c:pt>
                <c:pt idx="3711">
                  <c:v>1.262258078680498</c:v>
                </c:pt>
                <c:pt idx="3712">
                  <c:v>1.262258078680498</c:v>
                </c:pt>
                <c:pt idx="3713">
                  <c:v>1.262258078680498</c:v>
                </c:pt>
                <c:pt idx="3714">
                  <c:v>1.262258078680498</c:v>
                </c:pt>
                <c:pt idx="3715">
                  <c:v>1.262258078680498</c:v>
                </c:pt>
                <c:pt idx="3716">
                  <c:v>1.262258078680498</c:v>
                </c:pt>
                <c:pt idx="3717">
                  <c:v>1.262258078680498</c:v>
                </c:pt>
                <c:pt idx="3718">
                  <c:v>1.262258078680498</c:v>
                </c:pt>
                <c:pt idx="3719">
                  <c:v>1.2626707986804979</c:v>
                </c:pt>
                <c:pt idx="3720">
                  <c:v>1.2636699086804979</c:v>
                </c:pt>
                <c:pt idx="3721">
                  <c:v>1.2644847086804978</c:v>
                </c:pt>
                <c:pt idx="3722">
                  <c:v>1.2648524586804979</c:v>
                </c:pt>
                <c:pt idx="3723">
                  <c:v>1.2651266186804979</c:v>
                </c:pt>
                <c:pt idx="3724">
                  <c:v>1.2653190186804979</c:v>
                </c:pt>
                <c:pt idx="3725">
                  <c:v>1.2654283386804979</c:v>
                </c:pt>
                <c:pt idx="3726">
                  <c:v>1.2654358494804978</c:v>
                </c:pt>
                <c:pt idx="3727">
                  <c:v>1.2654424986804977</c:v>
                </c:pt>
                <c:pt idx="3728">
                  <c:v>1.2654424986804977</c:v>
                </c:pt>
                <c:pt idx="3729">
                  <c:v>1.2654424986804977</c:v>
                </c:pt>
                <c:pt idx="3730">
                  <c:v>1.2654424986804977</c:v>
                </c:pt>
                <c:pt idx="3731">
                  <c:v>1.2654424986804977</c:v>
                </c:pt>
                <c:pt idx="3732">
                  <c:v>1.2654424986804977</c:v>
                </c:pt>
                <c:pt idx="3733">
                  <c:v>1.2654424986804977</c:v>
                </c:pt>
                <c:pt idx="3734">
                  <c:v>1.2654424986804977</c:v>
                </c:pt>
                <c:pt idx="3735">
                  <c:v>1.2654424986804977</c:v>
                </c:pt>
                <c:pt idx="3736">
                  <c:v>1.2654424986804977</c:v>
                </c:pt>
                <c:pt idx="3737">
                  <c:v>1.2654424986804977</c:v>
                </c:pt>
                <c:pt idx="3738">
                  <c:v>1.2654424986804977</c:v>
                </c:pt>
                <c:pt idx="3739">
                  <c:v>1.2654424986804977</c:v>
                </c:pt>
                <c:pt idx="3740">
                  <c:v>1.2654424986804977</c:v>
                </c:pt>
                <c:pt idx="3741">
                  <c:v>1.2654424986804977</c:v>
                </c:pt>
                <c:pt idx="3742">
                  <c:v>1.2654424986804977</c:v>
                </c:pt>
                <c:pt idx="3743">
                  <c:v>1.2654424986804977</c:v>
                </c:pt>
                <c:pt idx="3744">
                  <c:v>1.2654424986804977</c:v>
                </c:pt>
                <c:pt idx="3745">
                  <c:v>1.2654424986804977</c:v>
                </c:pt>
                <c:pt idx="3746">
                  <c:v>1.2655133866804977</c:v>
                </c:pt>
                <c:pt idx="3747">
                  <c:v>1.2658969666804978</c:v>
                </c:pt>
                <c:pt idx="3748">
                  <c:v>1.2662807266804978</c:v>
                </c:pt>
                <c:pt idx="3749">
                  <c:v>1.2665699466804978</c:v>
                </c:pt>
                <c:pt idx="3750">
                  <c:v>1.2668105866804977</c:v>
                </c:pt>
                <c:pt idx="3751">
                  <c:v>1.2669685166804978</c:v>
                </c:pt>
                <c:pt idx="3752">
                  <c:v>1.2670700266804977</c:v>
                </c:pt>
                <c:pt idx="3753">
                  <c:v>1.2670776136804978</c:v>
                </c:pt>
                <c:pt idx="3754">
                  <c:v>1.2670846719804978</c:v>
                </c:pt>
                <c:pt idx="3755">
                  <c:v>1.2670846719804978</c:v>
                </c:pt>
                <c:pt idx="3756">
                  <c:v>1.2670846719804978</c:v>
                </c:pt>
                <c:pt idx="3757">
                  <c:v>1.2670846719804978</c:v>
                </c:pt>
                <c:pt idx="3758">
                  <c:v>1.2670846719804978</c:v>
                </c:pt>
                <c:pt idx="3759">
                  <c:v>1.2670846719804978</c:v>
                </c:pt>
                <c:pt idx="3760">
                  <c:v>1.2670846719804978</c:v>
                </c:pt>
                <c:pt idx="3761">
                  <c:v>1.2670846719804978</c:v>
                </c:pt>
                <c:pt idx="3762">
                  <c:v>1.2670846719804978</c:v>
                </c:pt>
                <c:pt idx="3763">
                  <c:v>1.2670846719804978</c:v>
                </c:pt>
                <c:pt idx="3764">
                  <c:v>1.2671910519804979</c:v>
                </c:pt>
                <c:pt idx="3765">
                  <c:v>1.2678493819804979</c:v>
                </c:pt>
                <c:pt idx="3766">
                  <c:v>1.2689324819804979</c:v>
                </c:pt>
                <c:pt idx="3767">
                  <c:v>1.2692048519804979</c:v>
                </c:pt>
                <c:pt idx="3768">
                  <c:v>1.2695702219804978</c:v>
                </c:pt>
                <c:pt idx="3769">
                  <c:v>1.2698125419804978</c:v>
                </c:pt>
                <c:pt idx="3770">
                  <c:v>1.2699694219804978</c:v>
                </c:pt>
                <c:pt idx="3771">
                  <c:v>1.2700601099804978</c:v>
                </c:pt>
                <c:pt idx="3772">
                  <c:v>1.2700659584804979</c:v>
                </c:pt>
                <c:pt idx="3773">
                  <c:v>1.2700735912804979</c:v>
                </c:pt>
                <c:pt idx="3774">
                  <c:v>1.2700735912804979</c:v>
                </c:pt>
                <c:pt idx="3775">
                  <c:v>1.2700735912804979</c:v>
                </c:pt>
                <c:pt idx="3776">
                  <c:v>1.2700735912804979</c:v>
                </c:pt>
                <c:pt idx="3777">
                  <c:v>1.2700735912804979</c:v>
                </c:pt>
                <c:pt idx="3778">
                  <c:v>1.2700735912804979</c:v>
                </c:pt>
                <c:pt idx="3779">
                  <c:v>1.2700735912804979</c:v>
                </c:pt>
                <c:pt idx="3780">
                  <c:v>1.2700735912804979</c:v>
                </c:pt>
                <c:pt idx="3781">
                  <c:v>1.2700735912804979</c:v>
                </c:pt>
                <c:pt idx="3782">
                  <c:v>1.2700735912804979</c:v>
                </c:pt>
                <c:pt idx="3783">
                  <c:v>1.2700735912804979</c:v>
                </c:pt>
                <c:pt idx="3784">
                  <c:v>1.2700735912804979</c:v>
                </c:pt>
                <c:pt idx="3785">
                  <c:v>1.2700735912804979</c:v>
                </c:pt>
                <c:pt idx="3786">
                  <c:v>1.2700735912804979</c:v>
                </c:pt>
                <c:pt idx="3787">
                  <c:v>1.2700735912804979</c:v>
                </c:pt>
                <c:pt idx="3788">
                  <c:v>1.2700735912804979</c:v>
                </c:pt>
                <c:pt idx="3789">
                  <c:v>1.2700735912804979</c:v>
                </c:pt>
                <c:pt idx="3790">
                  <c:v>1.2700735912804979</c:v>
                </c:pt>
                <c:pt idx="3791">
                  <c:v>1.2700735912804979</c:v>
                </c:pt>
                <c:pt idx="3792">
                  <c:v>1.2703926612804979</c:v>
                </c:pt>
                <c:pt idx="3793">
                  <c:v>1.2711627312804978</c:v>
                </c:pt>
                <c:pt idx="3794">
                  <c:v>1.2713382612804978</c:v>
                </c:pt>
                <c:pt idx="3795">
                  <c:v>1.2720798512804978</c:v>
                </c:pt>
                <c:pt idx="3796">
                  <c:v>1.2728936212804978</c:v>
                </c:pt>
                <c:pt idx="3797">
                  <c:v>1.2734636912804977</c:v>
                </c:pt>
                <c:pt idx="3798">
                  <c:v>1.2739096912804977</c:v>
                </c:pt>
                <c:pt idx="3799">
                  <c:v>1.2743469412804977</c:v>
                </c:pt>
                <c:pt idx="3800">
                  <c:v>1.2747908412804978</c:v>
                </c:pt>
                <c:pt idx="3801">
                  <c:v>1.2752663312804977</c:v>
                </c:pt>
                <c:pt idx="3802">
                  <c:v>1.2757456212804976</c:v>
                </c:pt>
                <c:pt idx="3803">
                  <c:v>1.2762306912804977</c:v>
                </c:pt>
                <c:pt idx="3804">
                  <c:v>1.2767579312804977</c:v>
                </c:pt>
                <c:pt idx="3805">
                  <c:v>1.2772864312804977</c:v>
                </c:pt>
                <c:pt idx="3806">
                  <c:v>1.2778463512804976</c:v>
                </c:pt>
                <c:pt idx="3807">
                  <c:v>1.2784283412804975</c:v>
                </c:pt>
                <c:pt idx="3808">
                  <c:v>1.2789657712804976</c:v>
                </c:pt>
                <c:pt idx="3809">
                  <c:v>1.2793939812804975</c:v>
                </c:pt>
                <c:pt idx="3810">
                  <c:v>1.2797645412804974</c:v>
                </c:pt>
                <c:pt idx="3811">
                  <c:v>1.2801034312804975</c:v>
                </c:pt>
                <c:pt idx="3812">
                  <c:v>1.2804200212804975</c:v>
                </c:pt>
                <c:pt idx="3813">
                  <c:v>1.2807302812804975</c:v>
                </c:pt>
                <c:pt idx="3814">
                  <c:v>1.2810360412804975</c:v>
                </c:pt>
                <c:pt idx="3815">
                  <c:v>1.2813355312804975</c:v>
                </c:pt>
                <c:pt idx="3816">
                  <c:v>1.2816199412804974</c:v>
                </c:pt>
                <c:pt idx="3817">
                  <c:v>1.2818833112804975</c:v>
                </c:pt>
                <c:pt idx="3818">
                  <c:v>1.2821439212804975</c:v>
                </c:pt>
                <c:pt idx="3819">
                  <c:v>1.2823837212804974</c:v>
                </c:pt>
                <c:pt idx="3820">
                  <c:v>1.2826388712804975</c:v>
                </c:pt>
                <c:pt idx="3821">
                  <c:v>1.2828839512804975</c:v>
                </c:pt>
                <c:pt idx="3822">
                  <c:v>1.2831281912804975</c:v>
                </c:pt>
                <c:pt idx="3823">
                  <c:v>1.2834092212804975</c:v>
                </c:pt>
                <c:pt idx="3824">
                  <c:v>1.2837732912804976</c:v>
                </c:pt>
                <c:pt idx="3825">
                  <c:v>1.2841805112804976</c:v>
                </c:pt>
                <c:pt idx="3826">
                  <c:v>1.2845263212804976</c:v>
                </c:pt>
                <c:pt idx="3827">
                  <c:v>1.2847949512804977</c:v>
                </c:pt>
                <c:pt idx="3828">
                  <c:v>1.2850045012804976</c:v>
                </c:pt>
                <c:pt idx="3829">
                  <c:v>1.2852052712804976</c:v>
                </c:pt>
                <c:pt idx="3830">
                  <c:v>1.2854184212804975</c:v>
                </c:pt>
                <c:pt idx="3831">
                  <c:v>1.2856652712804975</c:v>
                </c:pt>
                <c:pt idx="3832">
                  <c:v>1.2859299712804975</c:v>
                </c:pt>
                <c:pt idx="3833">
                  <c:v>1.2862442412804975</c:v>
                </c:pt>
                <c:pt idx="3834">
                  <c:v>1.2866389012804975</c:v>
                </c:pt>
                <c:pt idx="3835">
                  <c:v>1.2873392212804975</c:v>
                </c:pt>
                <c:pt idx="3836">
                  <c:v>1.2878728812804976</c:v>
                </c:pt>
                <c:pt idx="3837">
                  <c:v>1.2881357212804976</c:v>
                </c:pt>
                <c:pt idx="3838">
                  <c:v>1.2883442912804977</c:v>
                </c:pt>
                <c:pt idx="3839">
                  <c:v>1.2884793712804976</c:v>
                </c:pt>
                <c:pt idx="3840">
                  <c:v>1.2885719612804976</c:v>
                </c:pt>
                <c:pt idx="3841">
                  <c:v>1.2885784958804976</c:v>
                </c:pt>
                <c:pt idx="3842">
                  <c:v>1.2885864303804975</c:v>
                </c:pt>
                <c:pt idx="3843">
                  <c:v>1.2885934306804974</c:v>
                </c:pt>
                <c:pt idx="3844">
                  <c:v>1.2885988182804973</c:v>
                </c:pt>
                <c:pt idx="3845">
                  <c:v>1.2911912182804972</c:v>
                </c:pt>
                <c:pt idx="3846">
                  <c:v>1.2926374182804972</c:v>
                </c:pt>
                <c:pt idx="3847">
                  <c:v>1.2936739182804973</c:v>
                </c:pt>
                <c:pt idx="3848">
                  <c:v>1.2944894682804973</c:v>
                </c:pt>
                <c:pt idx="3849">
                  <c:v>1.2951078382804972</c:v>
                </c:pt>
                <c:pt idx="3850">
                  <c:v>1.2956261682804973</c:v>
                </c:pt>
                <c:pt idx="3851">
                  <c:v>1.2961221682804973</c:v>
                </c:pt>
                <c:pt idx="3852">
                  <c:v>1.2966154982804974</c:v>
                </c:pt>
                <c:pt idx="3853">
                  <c:v>1.2970813482804975</c:v>
                </c:pt>
                <c:pt idx="3854">
                  <c:v>1.2975293082804975</c:v>
                </c:pt>
                <c:pt idx="3855">
                  <c:v>1.2979537882804975</c:v>
                </c:pt>
                <c:pt idx="3856">
                  <c:v>1.2983793282804974</c:v>
                </c:pt>
                <c:pt idx="3857">
                  <c:v>1.2988225682804975</c:v>
                </c:pt>
                <c:pt idx="3858">
                  <c:v>1.2992968582804976</c:v>
                </c:pt>
                <c:pt idx="3859">
                  <c:v>1.2999657282804975</c:v>
                </c:pt>
                <c:pt idx="3860">
                  <c:v>1.3001697182804974</c:v>
                </c:pt>
                <c:pt idx="3861">
                  <c:v>1.3057025182804973</c:v>
                </c:pt>
                <c:pt idx="3862">
                  <c:v>1.3109226182804974</c:v>
                </c:pt>
                <c:pt idx="3863">
                  <c:v>1.3152454182804973</c:v>
                </c:pt>
                <c:pt idx="3864">
                  <c:v>1.3188417182804975</c:v>
                </c:pt>
                <c:pt idx="3865">
                  <c:v>1.3201888182804975</c:v>
                </c:pt>
                <c:pt idx="3866">
                  <c:v>1.3209131282804976</c:v>
                </c:pt>
                <c:pt idx="3867">
                  <c:v>1.3216902582804975</c:v>
                </c:pt>
                <c:pt idx="3868">
                  <c:v>1.3224289982804975</c:v>
                </c:pt>
                <c:pt idx="3869">
                  <c:v>1.3229698282804976</c:v>
                </c:pt>
                <c:pt idx="3870">
                  <c:v>1.3233618882804976</c:v>
                </c:pt>
                <c:pt idx="3871">
                  <c:v>1.3236941282804977</c:v>
                </c:pt>
                <c:pt idx="3872">
                  <c:v>1.3240117482804976</c:v>
                </c:pt>
                <c:pt idx="3873">
                  <c:v>1.3243293282804975</c:v>
                </c:pt>
                <c:pt idx="3874">
                  <c:v>1.3246239282804975</c:v>
                </c:pt>
                <c:pt idx="3875">
                  <c:v>1.3248981682804974</c:v>
                </c:pt>
                <c:pt idx="3876">
                  <c:v>1.3251310282804973</c:v>
                </c:pt>
                <c:pt idx="3877">
                  <c:v>1.3251310282804973</c:v>
                </c:pt>
                <c:pt idx="3878">
                  <c:v>1.3251310282804973</c:v>
                </c:pt>
                <c:pt idx="3879">
                  <c:v>1.3251310282804973</c:v>
                </c:pt>
                <c:pt idx="3880">
                  <c:v>1.3251310282804973</c:v>
                </c:pt>
                <c:pt idx="3881">
                  <c:v>1.3251310282804973</c:v>
                </c:pt>
                <c:pt idx="3882">
                  <c:v>1.3251310282804973</c:v>
                </c:pt>
                <c:pt idx="3883">
                  <c:v>1.3251310282804973</c:v>
                </c:pt>
                <c:pt idx="3884">
                  <c:v>1.3251310282804973</c:v>
                </c:pt>
                <c:pt idx="3885">
                  <c:v>1.3251310282804973</c:v>
                </c:pt>
                <c:pt idx="3886">
                  <c:v>1.3251310282804973</c:v>
                </c:pt>
                <c:pt idx="3887">
                  <c:v>1.3251310282804973</c:v>
                </c:pt>
                <c:pt idx="3888">
                  <c:v>1.3257254482804974</c:v>
                </c:pt>
                <c:pt idx="3889">
                  <c:v>1.3263052882804975</c:v>
                </c:pt>
                <c:pt idx="3890">
                  <c:v>1.3278042882804975</c:v>
                </c:pt>
                <c:pt idx="3891">
                  <c:v>1.3290667882804974</c:v>
                </c:pt>
                <c:pt idx="3892">
                  <c:v>1.3301308882804974</c:v>
                </c:pt>
                <c:pt idx="3893">
                  <c:v>1.3302365682804975</c:v>
                </c:pt>
                <c:pt idx="3894">
                  <c:v>1.3305617482804974</c:v>
                </c:pt>
                <c:pt idx="3895">
                  <c:v>1.3309535382804973</c:v>
                </c:pt>
                <c:pt idx="3896">
                  <c:v>1.3312571982804973</c:v>
                </c:pt>
                <c:pt idx="3897">
                  <c:v>1.3314698382804973</c:v>
                </c:pt>
                <c:pt idx="3898">
                  <c:v>1.3316075582804971</c:v>
                </c:pt>
                <c:pt idx="3899">
                  <c:v>1.3316908572804971</c:v>
                </c:pt>
                <c:pt idx="3900">
                  <c:v>1.331697860480497</c:v>
                </c:pt>
                <c:pt idx="3901">
                  <c:v>1.331697860480497</c:v>
                </c:pt>
                <c:pt idx="3902">
                  <c:v>1.331697860480497</c:v>
                </c:pt>
                <c:pt idx="3903">
                  <c:v>1.331697860480497</c:v>
                </c:pt>
                <c:pt idx="3904">
                  <c:v>1.331697860480497</c:v>
                </c:pt>
                <c:pt idx="3905">
                  <c:v>1.331697860480497</c:v>
                </c:pt>
                <c:pt idx="3906">
                  <c:v>1.331697860480497</c:v>
                </c:pt>
                <c:pt idx="3907">
                  <c:v>1.331697860480497</c:v>
                </c:pt>
                <c:pt idx="3908">
                  <c:v>1.331697860480497</c:v>
                </c:pt>
                <c:pt idx="3909">
                  <c:v>1.331697860480497</c:v>
                </c:pt>
                <c:pt idx="3910">
                  <c:v>1.331697860480497</c:v>
                </c:pt>
                <c:pt idx="3911">
                  <c:v>1.331697860480497</c:v>
                </c:pt>
                <c:pt idx="3912">
                  <c:v>1.331697860480497</c:v>
                </c:pt>
                <c:pt idx="3913">
                  <c:v>1.331697860480497</c:v>
                </c:pt>
                <c:pt idx="3914">
                  <c:v>1.331697860480497</c:v>
                </c:pt>
                <c:pt idx="3915">
                  <c:v>1.331697860480497</c:v>
                </c:pt>
                <c:pt idx="3916">
                  <c:v>1.331697860480497</c:v>
                </c:pt>
                <c:pt idx="3917">
                  <c:v>1.331697860480497</c:v>
                </c:pt>
                <c:pt idx="3918">
                  <c:v>1.331697860480497</c:v>
                </c:pt>
                <c:pt idx="3919">
                  <c:v>1.331697860480497</c:v>
                </c:pt>
                <c:pt idx="3920">
                  <c:v>1.331697860480497</c:v>
                </c:pt>
                <c:pt idx="3921">
                  <c:v>1.331697860480497</c:v>
                </c:pt>
                <c:pt idx="3922">
                  <c:v>1.331697860480497</c:v>
                </c:pt>
                <c:pt idx="3923">
                  <c:v>1.331697860480497</c:v>
                </c:pt>
                <c:pt idx="3924">
                  <c:v>1.331697860480497</c:v>
                </c:pt>
                <c:pt idx="3925">
                  <c:v>1.331697860480497</c:v>
                </c:pt>
                <c:pt idx="3926">
                  <c:v>1.331697860480497</c:v>
                </c:pt>
                <c:pt idx="3927">
                  <c:v>1.331697860480497</c:v>
                </c:pt>
                <c:pt idx="3928">
                  <c:v>1.331697860480497</c:v>
                </c:pt>
                <c:pt idx="3929">
                  <c:v>1.331697860480497</c:v>
                </c:pt>
                <c:pt idx="3930">
                  <c:v>1.331697860480497</c:v>
                </c:pt>
                <c:pt idx="3931">
                  <c:v>1.331697860480497</c:v>
                </c:pt>
                <c:pt idx="3932">
                  <c:v>1.331697860480497</c:v>
                </c:pt>
                <c:pt idx="3933">
                  <c:v>1.331697860480497</c:v>
                </c:pt>
                <c:pt idx="3934">
                  <c:v>1.331697860480497</c:v>
                </c:pt>
                <c:pt idx="3935">
                  <c:v>1.331697860480497</c:v>
                </c:pt>
                <c:pt idx="3936">
                  <c:v>1.331697860480497</c:v>
                </c:pt>
                <c:pt idx="3937">
                  <c:v>1.331697860480497</c:v>
                </c:pt>
                <c:pt idx="3938">
                  <c:v>1.331697860480497</c:v>
                </c:pt>
                <c:pt idx="3939">
                  <c:v>1.331697860480497</c:v>
                </c:pt>
                <c:pt idx="3940">
                  <c:v>1.331697860480497</c:v>
                </c:pt>
                <c:pt idx="3941">
                  <c:v>1.331697860480497</c:v>
                </c:pt>
                <c:pt idx="3942">
                  <c:v>1.331697860480497</c:v>
                </c:pt>
                <c:pt idx="3943">
                  <c:v>1.331697860480497</c:v>
                </c:pt>
                <c:pt idx="3944">
                  <c:v>1.331697860480497</c:v>
                </c:pt>
                <c:pt idx="3945">
                  <c:v>1.331697860480497</c:v>
                </c:pt>
                <c:pt idx="3946">
                  <c:v>1.331697860480497</c:v>
                </c:pt>
                <c:pt idx="3947">
                  <c:v>1.331697860480497</c:v>
                </c:pt>
                <c:pt idx="3948">
                  <c:v>1.331697860480497</c:v>
                </c:pt>
                <c:pt idx="3949">
                  <c:v>1.331697860480497</c:v>
                </c:pt>
                <c:pt idx="3950">
                  <c:v>1.331697860480497</c:v>
                </c:pt>
                <c:pt idx="3951">
                  <c:v>1.331697860480497</c:v>
                </c:pt>
                <c:pt idx="3952">
                  <c:v>1.331697860480497</c:v>
                </c:pt>
                <c:pt idx="3953">
                  <c:v>1.331698768270497</c:v>
                </c:pt>
                <c:pt idx="3954">
                  <c:v>1.331699838370497</c:v>
                </c:pt>
                <c:pt idx="3955">
                  <c:v>1.331701064870497</c:v>
                </c:pt>
                <c:pt idx="3956">
                  <c:v>1.331702200070497</c:v>
                </c:pt>
                <c:pt idx="3957">
                  <c:v>1.3317024031704969</c:v>
                </c:pt>
                <c:pt idx="3958">
                  <c:v>1.3317024031704969</c:v>
                </c:pt>
                <c:pt idx="3959">
                  <c:v>1.3317024031704969</c:v>
                </c:pt>
                <c:pt idx="3960">
                  <c:v>1.3317024031704969</c:v>
                </c:pt>
                <c:pt idx="3961">
                  <c:v>1.3317024031704969</c:v>
                </c:pt>
                <c:pt idx="3962">
                  <c:v>1.3317024031704969</c:v>
                </c:pt>
                <c:pt idx="3963">
                  <c:v>1.3317024031704969</c:v>
                </c:pt>
                <c:pt idx="3964">
                  <c:v>1.3317024031704969</c:v>
                </c:pt>
                <c:pt idx="3965">
                  <c:v>1.3317024031704969</c:v>
                </c:pt>
                <c:pt idx="3966">
                  <c:v>1.3317024031704969</c:v>
                </c:pt>
                <c:pt idx="3967">
                  <c:v>1.3317024031704969</c:v>
                </c:pt>
                <c:pt idx="3968">
                  <c:v>1.3317024031704969</c:v>
                </c:pt>
                <c:pt idx="3969">
                  <c:v>1.3317024031704969</c:v>
                </c:pt>
                <c:pt idx="3970">
                  <c:v>1.3317024031704969</c:v>
                </c:pt>
                <c:pt idx="3971">
                  <c:v>1.3317024031704969</c:v>
                </c:pt>
                <c:pt idx="3972">
                  <c:v>1.3325309031704968</c:v>
                </c:pt>
                <c:pt idx="3973">
                  <c:v>1.3339042031704968</c:v>
                </c:pt>
                <c:pt idx="3974">
                  <c:v>1.3358741031704968</c:v>
                </c:pt>
                <c:pt idx="3975">
                  <c:v>1.3378532031704968</c:v>
                </c:pt>
                <c:pt idx="3976">
                  <c:v>1.3394040031704968</c:v>
                </c:pt>
                <c:pt idx="3977">
                  <c:v>1.3405785031704969</c:v>
                </c:pt>
                <c:pt idx="3978">
                  <c:v>1.3415333931704969</c:v>
                </c:pt>
                <c:pt idx="3979">
                  <c:v>1.342287803170497</c:v>
                </c:pt>
                <c:pt idx="3980">
                  <c:v>1.3429174131704971</c:v>
                </c:pt>
                <c:pt idx="3981">
                  <c:v>1.343480693170497</c:v>
                </c:pt>
                <c:pt idx="3982">
                  <c:v>1.343966873170497</c:v>
                </c:pt>
                <c:pt idx="3983">
                  <c:v>1.3444075131704971</c:v>
                </c:pt>
                <c:pt idx="3984">
                  <c:v>1.3448337631704972</c:v>
                </c:pt>
                <c:pt idx="3985">
                  <c:v>1.3452836031704971</c:v>
                </c:pt>
                <c:pt idx="3986">
                  <c:v>1.3457058731704972</c:v>
                </c:pt>
                <c:pt idx="3987">
                  <c:v>1.3460872331704972</c:v>
                </c:pt>
                <c:pt idx="3988">
                  <c:v>1.3464279331704971</c:v>
                </c:pt>
                <c:pt idx="3989">
                  <c:v>1.3467306731704971</c:v>
                </c:pt>
                <c:pt idx="3990">
                  <c:v>1.347003173170497</c:v>
                </c:pt>
                <c:pt idx="3991">
                  <c:v>1.3472685531704971</c:v>
                </c:pt>
                <c:pt idx="3992">
                  <c:v>1.3475531931704972</c:v>
                </c:pt>
                <c:pt idx="3993">
                  <c:v>1.3478477731704972</c:v>
                </c:pt>
                <c:pt idx="3994">
                  <c:v>1.3481625631704972</c:v>
                </c:pt>
                <c:pt idx="3995">
                  <c:v>1.3485719131704972</c:v>
                </c:pt>
                <c:pt idx="3996">
                  <c:v>1.3507601131704972</c:v>
                </c:pt>
                <c:pt idx="3997">
                  <c:v>1.3541608131704972</c:v>
                </c:pt>
                <c:pt idx="3998">
                  <c:v>1.3558769131704973</c:v>
                </c:pt>
                <c:pt idx="3999">
                  <c:v>1.3570757131704974</c:v>
                </c:pt>
                <c:pt idx="4000">
                  <c:v>1.3577161931704973</c:v>
                </c:pt>
                <c:pt idx="4001">
                  <c:v>1.3582506031704973</c:v>
                </c:pt>
                <c:pt idx="4002">
                  <c:v>1.3587135231704972</c:v>
                </c:pt>
                <c:pt idx="4003">
                  <c:v>1.3591047131704972</c:v>
                </c:pt>
                <c:pt idx="4004">
                  <c:v>1.3594594831704971</c:v>
                </c:pt>
                <c:pt idx="4005">
                  <c:v>1.3597722431704971</c:v>
                </c:pt>
                <c:pt idx="4006">
                  <c:v>1.360052623170497</c:v>
                </c:pt>
                <c:pt idx="4007">
                  <c:v>1.3603405431704971</c:v>
                </c:pt>
                <c:pt idx="4008">
                  <c:v>1.3603405592734972</c:v>
                </c:pt>
                <c:pt idx="4009">
                  <c:v>1.3624398592734972</c:v>
                </c:pt>
                <c:pt idx="4010">
                  <c:v>1.3639947592734971</c:v>
                </c:pt>
                <c:pt idx="4011">
                  <c:v>1.364757129273497</c:v>
                </c:pt>
                <c:pt idx="4012">
                  <c:v>1.365226689273497</c:v>
                </c:pt>
                <c:pt idx="4013">
                  <c:v>1.3655586692734969</c:v>
                </c:pt>
                <c:pt idx="4014">
                  <c:v>1.3658383492734969</c:v>
                </c:pt>
                <c:pt idx="4015">
                  <c:v>1.3661239592734968</c:v>
                </c:pt>
                <c:pt idx="4016">
                  <c:v>1.3664382392734968</c:v>
                </c:pt>
                <c:pt idx="4017">
                  <c:v>1.3667817592734968</c:v>
                </c:pt>
                <c:pt idx="4018">
                  <c:v>1.3671590592734968</c:v>
                </c:pt>
                <c:pt idx="4019">
                  <c:v>1.3675491492734968</c:v>
                </c:pt>
                <c:pt idx="4020">
                  <c:v>1.3681118792734968</c:v>
                </c:pt>
                <c:pt idx="4021">
                  <c:v>1.3682688992734968</c:v>
                </c:pt>
                <c:pt idx="4022">
                  <c:v>1.3731275992734968</c:v>
                </c:pt>
                <c:pt idx="4023">
                  <c:v>1.3757690992734968</c:v>
                </c:pt>
                <c:pt idx="4024">
                  <c:v>1.3775283992734968</c:v>
                </c:pt>
                <c:pt idx="4025">
                  <c:v>1.3784722592734968</c:v>
                </c:pt>
                <c:pt idx="4026">
                  <c:v>1.3791032092734967</c:v>
                </c:pt>
                <c:pt idx="4027">
                  <c:v>1.3796850292734968</c:v>
                </c:pt>
                <c:pt idx="4028">
                  <c:v>1.3801885092734967</c:v>
                </c:pt>
                <c:pt idx="4029">
                  <c:v>1.3805799492734967</c:v>
                </c:pt>
                <c:pt idx="4030">
                  <c:v>1.3809292492734968</c:v>
                </c:pt>
                <c:pt idx="4031">
                  <c:v>1.3812512992734969</c:v>
                </c:pt>
                <c:pt idx="4032">
                  <c:v>1.381564689273497</c:v>
                </c:pt>
                <c:pt idx="4033">
                  <c:v>1.381861609273497</c:v>
                </c:pt>
                <c:pt idx="4034">
                  <c:v>1.3821270892734969</c:v>
                </c:pt>
                <c:pt idx="4035">
                  <c:v>1.3823643992734969</c:v>
                </c:pt>
                <c:pt idx="4036">
                  <c:v>1.3825764092734969</c:v>
                </c:pt>
                <c:pt idx="4037">
                  <c:v>1.382776249273497</c:v>
                </c:pt>
                <c:pt idx="4038">
                  <c:v>1.382848716273497</c:v>
                </c:pt>
                <c:pt idx="4039">
                  <c:v>1.382915643273497</c:v>
                </c:pt>
                <c:pt idx="4040">
                  <c:v>1.382915643273497</c:v>
                </c:pt>
                <c:pt idx="4041">
                  <c:v>1.382915643273497</c:v>
                </c:pt>
                <c:pt idx="4042">
                  <c:v>1.382915643273497</c:v>
                </c:pt>
                <c:pt idx="4043">
                  <c:v>1.382915643273497</c:v>
                </c:pt>
                <c:pt idx="4044">
                  <c:v>1.382915643273497</c:v>
                </c:pt>
                <c:pt idx="4045">
                  <c:v>1.382915643273497</c:v>
                </c:pt>
                <c:pt idx="4046">
                  <c:v>1.382915643273497</c:v>
                </c:pt>
                <c:pt idx="4047">
                  <c:v>1.382915643273497</c:v>
                </c:pt>
                <c:pt idx="4048">
                  <c:v>1.382915643273497</c:v>
                </c:pt>
                <c:pt idx="4049">
                  <c:v>1.382915643273497</c:v>
                </c:pt>
                <c:pt idx="4050">
                  <c:v>1.382915643273497</c:v>
                </c:pt>
                <c:pt idx="4051">
                  <c:v>1.382915643273497</c:v>
                </c:pt>
                <c:pt idx="4052">
                  <c:v>1.382915643273497</c:v>
                </c:pt>
                <c:pt idx="4053">
                  <c:v>1.382915643273497</c:v>
                </c:pt>
                <c:pt idx="4054">
                  <c:v>1.3829157790934969</c:v>
                </c:pt>
                <c:pt idx="4055">
                  <c:v>1.3832426690934969</c:v>
                </c:pt>
                <c:pt idx="4056">
                  <c:v>1.384264669093497</c:v>
                </c:pt>
                <c:pt idx="4057">
                  <c:v>1.385089389093497</c:v>
                </c:pt>
                <c:pt idx="4058">
                  <c:v>1.3857566290934971</c:v>
                </c:pt>
                <c:pt idx="4059">
                  <c:v>1.3862610690934971</c:v>
                </c:pt>
                <c:pt idx="4060">
                  <c:v>1.3866225590934971</c:v>
                </c:pt>
                <c:pt idx="4061">
                  <c:v>1.3869168390934972</c:v>
                </c:pt>
                <c:pt idx="4062">
                  <c:v>1.3872420190934971</c:v>
                </c:pt>
                <c:pt idx="4063">
                  <c:v>1.3875877790934972</c:v>
                </c:pt>
                <c:pt idx="4064">
                  <c:v>1.3879449690934971</c:v>
                </c:pt>
                <c:pt idx="4065">
                  <c:v>1.3882839290934972</c:v>
                </c:pt>
                <c:pt idx="4066">
                  <c:v>1.3886168190934971</c:v>
                </c:pt>
                <c:pt idx="4067">
                  <c:v>1.3889301890934971</c:v>
                </c:pt>
                <c:pt idx="4068">
                  <c:v>1.3891738790934971</c:v>
                </c:pt>
                <c:pt idx="4069">
                  <c:v>1.3891738790934971</c:v>
                </c:pt>
                <c:pt idx="4070">
                  <c:v>1.3891738790934971</c:v>
                </c:pt>
                <c:pt idx="4071">
                  <c:v>1.3891738790934971</c:v>
                </c:pt>
                <c:pt idx="4072">
                  <c:v>1.3891738790934971</c:v>
                </c:pt>
                <c:pt idx="4073">
                  <c:v>1.3891738790934971</c:v>
                </c:pt>
                <c:pt idx="4074">
                  <c:v>1.3891738790934971</c:v>
                </c:pt>
                <c:pt idx="4075">
                  <c:v>1.3891738790934971</c:v>
                </c:pt>
                <c:pt idx="4076">
                  <c:v>1.3891738790934971</c:v>
                </c:pt>
                <c:pt idx="4077">
                  <c:v>1.3891738790934971</c:v>
                </c:pt>
                <c:pt idx="4078">
                  <c:v>1.3891738790934971</c:v>
                </c:pt>
                <c:pt idx="4079">
                  <c:v>1.3891738790934971</c:v>
                </c:pt>
                <c:pt idx="4080">
                  <c:v>1.3891738790934971</c:v>
                </c:pt>
                <c:pt idx="4081">
                  <c:v>1.3891738790934971</c:v>
                </c:pt>
                <c:pt idx="4082">
                  <c:v>1.3891738790934971</c:v>
                </c:pt>
                <c:pt idx="4083">
                  <c:v>1.3891738790934971</c:v>
                </c:pt>
                <c:pt idx="4084">
                  <c:v>1.3891738790934971</c:v>
                </c:pt>
                <c:pt idx="4085">
                  <c:v>1.3891738790934971</c:v>
                </c:pt>
                <c:pt idx="4086">
                  <c:v>1.3891738790934971</c:v>
                </c:pt>
                <c:pt idx="4087">
                  <c:v>1.3891738790934971</c:v>
                </c:pt>
                <c:pt idx="4088">
                  <c:v>1.3891738790934971</c:v>
                </c:pt>
                <c:pt idx="4089">
                  <c:v>1.3891738790934971</c:v>
                </c:pt>
                <c:pt idx="4090">
                  <c:v>1.3891738790934971</c:v>
                </c:pt>
                <c:pt idx="4091">
                  <c:v>1.3891738790934971</c:v>
                </c:pt>
                <c:pt idx="4092">
                  <c:v>1.3891738790934971</c:v>
                </c:pt>
                <c:pt idx="4093">
                  <c:v>1.3891738790934971</c:v>
                </c:pt>
                <c:pt idx="4094">
                  <c:v>1.3891738790934971</c:v>
                </c:pt>
                <c:pt idx="4095">
                  <c:v>1.3891738790934971</c:v>
                </c:pt>
                <c:pt idx="4096">
                  <c:v>1.3891738790934971</c:v>
                </c:pt>
                <c:pt idx="4097">
                  <c:v>1.3891738790934971</c:v>
                </c:pt>
                <c:pt idx="4098">
                  <c:v>1.3891738790934971</c:v>
                </c:pt>
                <c:pt idx="4099">
                  <c:v>1.3891738790934971</c:v>
                </c:pt>
                <c:pt idx="4100">
                  <c:v>1.3891738790934971</c:v>
                </c:pt>
                <c:pt idx="4101">
                  <c:v>1.3891738790934971</c:v>
                </c:pt>
                <c:pt idx="4102">
                  <c:v>1.3891738790934971</c:v>
                </c:pt>
                <c:pt idx="4103">
                  <c:v>1.3891738790934971</c:v>
                </c:pt>
                <c:pt idx="4104">
                  <c:v>1.3891738790934971</c:v>
                </c:pt>
                <c:pt idx="4105">
                  <c:v>1.3891738790934971</c:v>
                </c:pt>
                <c:pt idx="4106">
                  <c:v>1.3891738790934971</c:v>
                </c:pt>
                <c:pt idx="4107">
                  <c:v>1.3891738790934971</c:v>
                </c:pt>
                <c:pt idx="4108">
                  <c:v>1.3891738790934971</c:v>
                </c:pt>
                <c:pt idx="4109">
                  <c:v>1.3891738790934971</c:v>
                </c:pt>
                <c:pt idx="4110">
                  <c:v>1.3891738790934971</c:v>
                </c:pt>
                <c:pt idx="4111">
                  <c:v>1.3891738790934971</c:v>
                </c:pt>
                <c:pt idx="4112">
                  <c:v>1.3891738790934971</c:v>
                </c:pt>
                <c:pt idx="4113">
                  <c:v>1.3891738790934971</c:v>
                </c:pt>
                <c:pt idx="4114">
                  <c:v>1.3891738790934971</c:v>
                </c:pt>
                <c:pt idx="4115">
                  <c:v>1.3891738790934971</c:v>
                </c:pt>
                <c:pt idx="4116">
                  <c:v>1.3891738790934971</c:v>
                </c:pt>
                <c:pt idx="4117">
                  <c:v>1.3891738790934971</c:v>
                </c:pt>
                <c:pt idx="4118">
                  <c:v>1.3891738790934971</c:v>
                </c:pt>
                <c:pt idx="4119">
                  <c:v>1.3891738790934971</c:v>
                </c:pt>
                <c:pt idx="4120">
                  <c:v>1.3891738790934971</c:v>
                </c:pt>
                <c:pt idx="4121">
                  <c:v>1.3891738790934971</c:v>
                </c:pt>
                <c:pt idx="4122">
                  <c:v>1.3891738790934971</c:v>
                </c:pt>
                <c:pt idx="4123">
                  <c:v>1.3891738790934971</c:v>
                </c:pt>
                <c:pt idx="4124">
                  <c:v>1.3891738790934971</c:v>
                </c:pt>
                <c:pt idx="4125">
                  <c:v>1.3891738790934971</c:v>
                </c:pt>
                <c:pt idx="4126">
                  <c:v>1.3891738790934971</c:v>
                </c:pt>
                <c:pt idx="4127">
                  <c:v>1.3891738790934971</c:v>
                </c:pt>
                <c:pt idx="4128">
                  <c:v>1.3891738790934971</c:v>
                </c:pt>
                <c:pt idx="4129">
                  <c:v>1.3891738790934971</c:v>
                </c:pt>
                <c:pt idx="4130">
                  <c:v>1.3891738790934971</c:v>
                </c:pt>
                <c:pt idx="4131">
                  <c:v>1.3891738790934971</c:v>
                </c:pt>
                <c:pt idx="4132">
                  <c:v>1.3891738790934971</c:v>
                </c:pt>
                <c:pt idx="4133">
                  <c:v>1.3891738790934971</c:v>
                </c:pt>
                <c:pt idx="4134">
                  <c:v>1.3891738790934971</c:v>
                </c:pt>
                <c:pt idx="4135">
                  <c:v>1.3891738790934971</c:v>
                </c:pt>
                <c:pt idx="4136">
                  <c:v>1.3891738790934971</c:v>
                </c:pt>
                <c:pt idx="4137">
                  <c:v>1.3891738790934971</c:v>
                </c:pt>
                <c:pt idx="4138">
                  <c:v>1.3891740784934972</c:v>
                </c:pt>
                <c:pt idx="4139">
                  <c:v>1.3891749380434972</c:v>
                </c:pt>
                <c:pt idx="4140">
                  <c:v>1.3891755941734973</c:v>
                </c:pt>
                <c:pt idx="4141">
                  <c:v>1.3891758646734973</c:v>
                </c:pt>
                <c:pt idx="4142">
                  <c:v>1.3891758731863972</c:v>
                </c:pt>
                <c:pt idx="4143">
                  <c:v>1.3891758731863972</c:v>
                </c:pt>
                <c:pt idx="4144">
                  <c:v>1.3891758731863972</c:v>
                </c:pt>
                <c:pt idx="4145">
                  <c:v>1.3891758731863972</c:v>
                </c:pt>
                <c:pt idx="4146">
                  <c:v>1.3891758731863972</c:v>
                </c:pt>
                <c:pt idx="4147">
                  <c:v>1.3891758731863972</c:v>
                </c:pt>
                <c:pt idx="4148">
                  <c:v>1.3891758731863972</c:v>
                </c:pt>
                <c:pt idx="4149">
                  <c:v>1.3891758731863972</c:v>
                </c:pt>
                <c:pt idx="4150">
                  <c:v>1.3891758731863972</c:v>
                </c:pt>
                <c:pt idx="4151">
                  <c:v>1.3891758731863972</c:v>
                </c:pt>
                <c:pt idx="4152">
                  <c:v>1.3891758731863972</c:v>
                </c:pt>
                <c:pt idx="4153">
                  <c:v>1.3891758731863972</c:v>
                </c:pt>
                <c:pt idx="4154">
                  <c:v>1.3891758731863972</c:v>
                </c:pt>
                <c:pt idx="4155">
                  <c:v>1.3892457171863972</c:v>
                </c:pt>
                <c:pt idx="4156">
                  <c:v>1.3935047171863972</c:v>
                </c:pt>
                <c:pt idx="4157">
                  <c:v>1.3960670171863971</c:v>
                </c:pt>
                <c:pt idx="4158">
                  <c:v>1.3972045171863972</c:v>
                </c:pt>
                <c:pt idx="4159">
                  <c:v>1.3979736471863971</c:v>
                </c:pt>
                <c:pt idx="4160">
                  <c:v>1.3988117271863971</c:v>
                </c:pt>
                <c:pt idx="4161">
                  <c:v>1.3994976471863971</c:v>
                </c:pt>
                <c:pt idx="4162">
                  <c:v>1.4000673571863971</c:v>
                </c:pt>
                <c:pt idx="4163">
                  <c:v>1.400624647186397</c:v>
                </c:pt>
                <c:pt idx="4164">
                  <c:v>1.4011684271863971</c:v>
                </c:pt>
                <c:pt idx="4165">
                  <c:v>1.4017064471863971</c:v>
                </c:pt>
                <c:pt idx="4166">
                  <c:v>1.4021961271863972</c:v>
                </c:pt>
                <c:pt idx="4167">
                  <c:v>1.4025892771863973</c:v>
                </c:pt>
                <c:pt idx="4168">
                  <c:v>1.4029057371863973</c:v>
                </c:pt>
                <c:pt idx="4169">
                  <c:v>1.4031751571863973</c:v>
                </c:pt>
                <c:pt idx="4170">
                  <c:v>1.4034018271863973</c:v>
                </c:pt>
                <c:pt idx="4171">
                  <c:v>1.4035970171863972</c:v>
                </c:pt>
                <c:pt idx="4172">
                  <c:v>1.4037676371863972</c:v>
                </c:pt>
                <c:pt idx="4173">
                  <c:v>1.4038232101863972</c:v>
                </c:pt>
                <c:pt idx="4174">
                  <c:v>1.4038232101863972</c:v>
                </c:pt>
                <c:pt idx="4175">
                  <c:v>1.4038232101863972</c:v>
                </c:pt>
                <c:pt idx="4176">
                  <c:v>1.4038232101863972</c:v>
                </c:pt>
                <c:pt idx="4177">
                  <c:v>1.4038232101863972</c:v>
                </c:pt>
                <c:pt idx="4178">
                  <c:v>1.4038232101863972</c:v>
                </c:pt>
                <c:pt idx="4179">
                  <c:v>1.4041482901863973</c:v>
                </c:pt>
                <c:pt idx="4180">
                  <c:v>1.4043173401863973</c:v>
                </c:pt>
                <c:pt idx="4181">
                  <c:v>1.4056187401863973</c:v>
                </c:pt>
                <c:pt idx="4182">
                  <c:v>1.4056679101863974</c:v>
                </c:pt>
                <c:pt idx="4183">
                  <c:v>1.4058863401863975</c:v>
                </c:pt>
                <c:pt idx="4184">
                  <c:v>1.4060852501863974</c:v>
                </c:pt>
                <c:pt idx="4185">
                  <c:v>1.4062092301863973</c:v>
                </c:pt>
                <c:pt idx="4186">
                  <c:v>1.4062948381863973</c:v>
                </c:pt>
                <c:pt idx="4187">
                  <c:v>1.4063071551863973</c:v>
                </c:pt>
                <c:pt idx="4188">
                  <c:v>1.4063275971863973</c:v>
                </c:pt>
                <c:pt idx="4189">
                  <c:v>1.4074969971863973</c:v>
                </c:pt>
                <c:pt idx="4190">
                  <c:v>1.4125737971863974</c:v>
                </c:pt>
                <c:pt idx="4191">
                  <c:v>1.4146683971863974</c:v>
                </c:pt>
                <c:pt idx="4192">
                  <c:v>1.4154795271863974</c:v>
                </c:pt>
                <c:pt idx="4193">
                  <c:v>1.4161954871863973</c:v>
                </c:pt>
                <c:pt idx="4194">
                  <c:v>1.4169005571863973</c:v>
                </c:pt>
                <c:pt idx="4195">
                  <c:v>1.4175424071863973</c:v>
                </c:pt>
                <c:pt idx="4196">
                  <c:v>1.4180933771863973</c:v>
                </c:pt>
                <c:pt idx="4197">
                  <c:v>1.4185791471863973</c:v>
                </c:pt>
                <c:pt idx="4198">
                  <c:v>1.4190412971863973</c:v>
                </c:pt>
                <c:pt idx="4199">
                  <c:v>1.4195300671863973</c:v>
                </c:pt>
                <c:pt idx="4200">
                  <c:v>1.4200208271863972</c:v>
                </c:pt>
                <c:pt idx="4201">
                  <c:v>1.4204576071863972</c:v>
                </c:pt>
                <c:pt idx="4202">
                  <c:v>1.4208578271863972</c:v>
                </c:pt>
                <c:pt idx="4203">
                  <c:v>1.4212172371863971</c:v>
                </c:pt>
                <c:pt idx="4204">
                  <c:v>1.4215384971863971</c:v>
                </c:pt>
                <c:pt idx="4205">
                  <c:v>1.4218234871863971</c:v>
                </c:pt>
                <c:pt idx="4206">
                  <c:v>1.422105877186397</c:v>
                </c:pt>
                <c:pt idx="4207">
                  <c:v>1.422417097186397</c:v>
                </c:pt>
                <c:pt idx="4208">
                  <c:v>1.422769547186397</c:v>
                </c:pt>
                <c:pt idx="4209">
                  <c:v>1.423172207186397</c:v>
                </c:pt>
                <c:pt idx="4210">
                  <c:v>1.4238823471863971</c:v>
                </c:pt>
                <c:pt idx="4211">
                  <c:v>1.425444847186397</c:v>
                </c:pt>
                <c:pt idx="4212">
                  <c:v>1.429632047186397</c:v>
                </c:pt>
                <c:pt idx="4213">
                  <c:v>1.4328545471863969</c:v>
                </c:pt>
                <c:pt idx="4214">
                  <c:v>1.434994947186397</c:v>
                </c:pt>
                <c:pt idx="4215">
                  <c:v>1.4362737471863969</c:v>
                </c:pt>
                <c:pt idx="4216">
                  <c:v>1.4369310771863968</c:v>
                </c:pt>
                <c:pt idx="4217">
                  <c:v>1.4376318771863967</c:v>
                </c:pt>
                <c:pt idx="4218">
                  <c:v>1.4383026071863967</c:v>
                </c:pt>
                <c:pt idx="4219">
                  <c:v>1.4388073371863968</c:v>
                </c:pt>
                <c:pt idx="4220">
                  <c:v>1.4392059071863967</c:v>
                </c:pt>
                <c:pt idx="4221">
                  <c:v>1.4395469671863967</c:v>
                </c:pt>
                <c:pt idx="4222">
                  <c:v>1.4398419471863968</c:v>
                </c:pt>
                <c:pt idx="4223">
                  <c:v>1.4400921171863967</c:v>
                </c:pt>
                <c:pt idx="4224">
                  <c:v>1.4403081071863968</c:v>
                </c:pt>
                <c:pt idx="4225">
                  <c:v>1.4403081071863968</c:v>
                </c:pt>
                <c:pt idx="4226">
                  <c:v>1.4403081071863968</c:v>
                </c:pt>
                <c:pt idx="4227">
                  <c:v>1.4403081071863968</c:v>
                </c:pt>
                <c:pt idx="4228">
                  <c:v>1.4403081071863968</c:v>
                </c:pt>
                <c:pt idx="4229">
                  <c:v>1.4403081071863968</c:v>
                </c:pt>
                <c:pt idx="4230">
                  <c:v>1.4403081071863968</c:v>
                </c:pt>
                <c:pt idx="4231">
                  <c:v>1.4403081071863968</c:v>
                </c:pt>
                <c:pt idx="4232">
                  <c:v>1.4403081071863968</c:v>
                </c:pt>
                <c:pt idx="4233">
                  <c:v>1.4403081071863968</c:v>
                </c:pt>
                <c:pt idx="4234">
                  <c:v>1.4403081071863968</c:v>
                </c:pt>
                <c:pt idx="4235">
                  <c:v>1.4403081071863968</c:v>
                </c:pt>
                <c:pt idx="4236">
                  <c:v>1.4403081071863968</c:v>
                </c:pt>
                <c:pt idx="4237">
                  <c:v>1.4403081071863968</c:v>
                </c:pt>
                <c:pt idx="4238">
                  <c:v>1.4403081071863968</c:v>
                </c:pt>
                <c:pt idx="4239">
                  <c:v>1.4403081071863968</c:v>
                </c:pt>
                <c:pt idx="4240">
                  <c:v>1.4403081071863968</c:v>
                </c:pt>
                <c:pt idx="4241">
                  <c:v>1.4403081071863968</c:v>
                </c:pt>
                <c:pt idx="4242">
                  <c:v>1.4403081071863968</c:v>
                </c:pt>
                <c:pt idx="4243">
                  <c:v>1.4403081071863968</c:v>
                </c:pt>
                <c:pt idx="4244">
                  <c:v>1.4403081071863968</c:v>
                </c:pt>
                <c:pt idx="4245">
                  <c:v>1.4403081071863968</c:v>
                </c:pt>
                <c:pt idx="4246">
                  <c:v>1.4403081071863968</c:v>
                </c:pt>
                <c:pt idx="4247">
                  <c:v>1.4403081071863968</c:v>
                </c:pt>
                <c:pt idx="4248">
                  <c:v>1.4403081071863968</c:v>
                </c:pt>
                <c:pt idx="4249">
                  <c:v>1.4403081071863968</c:v>
                </c:pt>
                <c:pt idx="4250">
                  <c:v>1.4403081071863968</c:v>
                </c:pt>
                <c:pt idx="4251">
                  <c:v>1.4403081071863968</c:v>
                </c:pt>
                <c:pt idx="4252">
                  <c:v>1.4403081071863968</c:v>
                </c:pt>
                <c:pt idx="4253">
                  <c:v>1.4403081071863968</c:v>
                </c:pt>
                <c:pt idx="4254">
                  <c:v>1.4403095676863968</c:v>
                </c:pt>
                <c:pt idx="4255">
                  <c:v>1.4403107930863968</c:v>
                </c:pt>
                <c:pt idx="4256">
                  <c:v>1.4403110174063967</c:v>
                </c:pt>
                <c:pt idx="4257">
                  <c:v>1.4403110174063967</c:v>
                </c:pt>
                <c:pt idx="4258">
                  <c:v>1.4403110174063967</c:v>
                </c:pt>
                <c:pt idx="4259">
                  <c:v>1.4403110174063967</c:v>
                </c:pt>
                <c:pt idx="4260">
                  <c:v>1.4403110174063967</c:v>
                </c:pt>
                <c:pt idx="4261">
                  <c:v>1.4403110174063967</c:v>
                </c:pt>
                <c:pt idx="4262">
                  <c:v>1.4403110174063967</c:v>
                </c:pt>
                <c:pt idx="4263">
                  <c:v>1.4403110174063967</c:v>
                </c:pt>
                <c:pt idx="4264">
                  <c:v>1.4403110174063967</c:v>
                </c:pt>
                <c:pt idx="4265">
                  <c:v>1.4403110174063967</c:v>
                </c:pt>
                <c:pt idx="4266">
                  <c:v>1.4403110174063967</c:v>
                </c:pt>
                <c:pt idx="4267">
                  <c:v>1.4403110174063967</c:v>
                </c:pt>
                <c:pt idx="4268">
                  <c:v>1.4403110174063967</c:v>
                </c:pt>
                <c:pt idx="4269">
                  <c:v>1.4403110174063967</c:v>
                </c:pt>
                <c:pt idx="4270">
                  <c:v>1.4403110174063967</c:v>
                </c:pt>
                <c:pt idx="4271">
                  <c:v>1.4403110174063967</c:v>
                </c:pt>
                <c:pt idx="4272">
                  <c:v>1.4403110174063967</c:v>
                </c:pt>
                <c:pt idx="4273">
                  <c:v>1.4403110174063967</c:v>
                </c:pt>
                <c:pt idx="4274">
                  <c:v>1.4441613174063967</c:v>
                </c:pt>
                <c:pt idx="4275">
                  <c:v>1.4484871174063967</c:v>
                </c:pt>
                <c:pt idx="4276">
                  <c:v>1.4511783174063966</c:v>
                </c:pt>
                <c:pt idx="4277">
                  <c:v>1.4527244174063967</c:v>
                </c:pt>
                <c:pt idx="4278">
                  <c:v>1.4539266174063967</c:v>
                </c:pt>
                <c:pt idx="4279">
                  <c:v>1.4549394174063968</c:v>
                </c:pt>
                <c:pt idx="4280">
                  <c:v>1.4558602074063967</c:v>
                </c:pt>
                <c:pt idx="4281">
                  <c:v>1.4565826674063966</c:v>
                </c:pt>
                <c:pt idx="4282">
                  <c:v>1.4571004974063966</c:v>
                </c:pt>
                <c:pt idx="4283">
                  <c:v>1.4575820374063966</c:v>
                </c:pt>
                <c:pt idx="4284">
                  <c:v>1.4579488474063966</c:v>
                </c:pt>
                <c:pt idx="4285">
                  <c:v>1.4582499274063967</c:v>
                </c:pt>
                <c:pt idx="4286">
                  <c:v>1.4585249474063966</c:v>
                </c:pt>
                <c:pt idx="4287">
                  <c:v>1.4585249474063966</c:v>
                </c:pt>
                <c:pt idx="4288">
                  <c:v>1.4585249474063966</c:v>
                </c:pt>
                <c:pt idx="4289">
                  <c:v>1.4585249474063966</c:v>
                </c:pt>
                <c:pt idx="4290">
                  <c:v>1.4585249474063966</c:v>
                </c:pt>
                <c:pt idx="4291">
                  <c:v>1.4585249474063966</c:v>
                </c:pt>
                <c:pt idx="4292">
                  <c:v>1.4585249474063966</c:v>
                </c:pt>
                <c:pt idx="4293">
                  <c:v>1.4585249474063966</c:v>
                </c:pt>
                <c:pt idx="4294">
                  <c:v>1.4585249474063966</c:v>
                </c:pt>
                <c:pt idx="4295">
                  <c:v>1.4585249474063966</c:v>
                </c:pt>
                <c:pt idx="4296">
                  <c:v>1.4585249474063966</c:v>
                </c:pt>
                <c:pt idx="4297">
                  <c:v>1.4585249474063966</c:v>
                </c:pt>
                <c:pt idx="4298">
                  <c:v>1.4585249474063966</c:v>
                </c:pt>
                <c:pt idx="4299">
                  <c:v>1.4585249474063966</c:v>
                </c:pt>
                <c:pt idx="4300">
                  <c:v>1.4585249474063966</c:v>
                </c:pt>
                <c:pt idx="4301">
                  <c:v>1.4585265112063965</c:v>
                </c:pt>
                <c:pt idx="4302">
                  <c:v>1.4594467312063966</c:v>
                </c:pt>
                <c:pt idx="4303">
                  <c:v>1.4595328382063966</c:v>
                </c:pt>
                <c:pt idx="4304">
                  <c:v>1.4606182382063966</c:v>
                </c:pt>
                <c:pt idx="4305">
                  <c:v>1.4612786082063967</c:v>
                </c:pt>
                <c:pt idx="4306">
                  <c:v>1.4619017182063967</c:v>
                </c:pt>
                <c:pt idx="4307">
                  <c:v>1.4623761682063967</c:v>
                </c:pt>
                <c:pt idx="4308">
                  <c:v>1.4627538282063968</c:v>
                </c:pt>
                <c:pt idx="4309">
                  <c:v>1.4631005382063969</c:v>
                </c:pt>
                <c:pt idx="4310">
                  <c:v>1.4634064982063968</c:v>
                </c:pt>
                <c:pt idx="4311">
                  <c:v>1.4636663982063969</c:v>
                </c:pt>
                <c:pt idx="4312">
                  <c:v>1.4636663982063969</c:v>
                </c:pt>
                <c:pt idx="4313">
                  <c:v>1.4636663982063969</c:v>
                </c:pt>
                <c:pt idx="4314">
                  <c:v>1.4636663982063969</c:v>
                </c:pt>
                <c:pt idx="4315">
                  <c:v>1.4636663982063969</c:v>
                </c:pt>
                <c:pt idx="4316">
                  <c:v>1.4636663982063969</c:v>
                </c:pt>
                <c:pt idx="4317">
                  <c:v>1.4636663982063969</c:v>
                </c:pt>
                <c:pt idx="4318">
                  <c:v>1.4636663982063969</c:v>
                </c:pt>
                <c:pt idx="4319">
                  <c:v>1.4636663982063969</c:v>
                </c:pt>
                <c:pt idx="4320">
                  <c:v>1.4636663982063969</c:v>
                </c:pt>
                <c:pt idx="4321">
                  <c:v>1.4636663982063969</c:v>
                </c:pt>
                <c:pt idx="4322">
                  <c:v>1.4636663982063969</c:v>
                </c:pt>
                <c:pt idx="4323">
                  <c:v>1.4636663982063969</c:v>
                </c:pt>
                <c:pt idx="4324">
                  <c:v>1.4637424412063968</c:v>
                </c:pt>
                <c:pt idx="4325">
                  <c:v>1.4642306012063968</c:v>
                </c:pt>
                <c:pt idx="4326">
                  <c:v>1.4645086212063969</c:v>
                </c:pt>
                <c:pt idx="4327">
                  <c:v>1.464592072206397</c:v>
                </c:pt>
                <c:pt idx="4328">
                  <c:v>1.464778432206397</c:v>
                </c:pt>
                <c:pt idx="4329">
                  <c:v>1.465126082206397</c:v>
                </c:pt>
                <c:pt idx="4330">
                  <c:v>1.465344552206397</c:v>
                </c:pt>
                <c:pt idx="4331">
                  <c:v>1.4655016822063971</c:v>
                </c:pt>
                <c:pt idx="4332">
                  <c:v>1.4655229452063971</c:v>
                </c:pt>
                <c:pt idx="4333">
                  <c:v>1.4655271889063972</c:v>
                </c:pt>
                <c:pt idx="4334">
                  <c:v>1.4655271889063972</c:v>
                </c:pt>
                <c:pt idx="4335">
                  <c:v>1.4655271889063972</c:v>
                </c:pt>
                <c:pt idx="4336">
                  <c:v>1.4655271889063972</c:v>
                </c:pt>
                <c:pt idx="4337">
                  <c:v>1.4655271889063972</c:v>
                </c:pt>
                <c:pt idx="4338">
                  <c:v>1.4655271889063972</c:v>
                </c:pt>
                <c:pt idx="4339">
                  <c:v>1.4655271889063972</c:v>
                </c:pt>
                <c:pt idx="4340">
                  <c:v>1.4655271889063972</c:v>
                </c:pt>
                <c:pt idx="4341">
                  <c:v>1.4655271889063972</c:v>
                </c:pt>
                <c:pt idx="4342">
                  <c:v>1.4655271889063972</c:v>
                </c:pt>
                <c:pt idx="4343">
                  <c:v>1.4655271889063972</c:v>
                </c:pt>
                <c:pt idx="4344">
                  <c:v>1.4655271889063972</c:v>
                </c:pt>
                <c:pt idx="4345">
                  <c:v>1.4655271889063972</c:v>
                </c:pt>
                <c:pt idx="4346">
                  <c:v>1.4655271889063972</c:v>
                </c:pt>
                <c:pt idx="4347">
                  <c:v>1.4656585989063973</c:v>
                </c:pt>
                <c:pt idx="4348">
                  <c:v>1.4662140789063973</c:v>
                </c:pt>
                <c:pt idx="4349">
                  <c:v>1.4666737689063973</c:v>
                </c:pt>
                <c:pt idx="4350">
                  <c:v>1.4670390489063974</c:v>
                </c:pt>
                <c:pt idx="4351">
                  <c:v>1.4672663889063973</c:v>
                </c:pt>
                <c:pt idx="4352">
                  <c:v>1.4673808189063973</c:v>
                </c:pt>
                <c:pt idx="4353">
                  <c:v>1.4673869067063974</c:v>
                </c:pt>
                <c:pt idx="4354">
                  <c:v>1.4673937410063973</c:v>
                </c:pt>
                <c:pt idx="4355">
                  <c:v>1.4673937410063973</c:v>
                </c:pt>
                <c:pt idx="4356">
                  <c:v>1.4673937410063973</c:v>
                </c:pt>
                <c:pt idx="4357">
                  <c:v>1.4673937410063973</c:v>
                </c:pt>
                <c:pt idx="4358">
                  <c:v>1.4673937410063973</c:v>
                </c:pt>
                <c:pt idx="4359">
                  <c:v>1.4673937410063973</c:v>
                </c:pt>
                <c:pt idx="4360">
                  <c:v>1.4673937410063973</c:v>
                </c:pt>
                <c:pt idx="4361">
                  <c:v>1.4674465830063974</c:v>
                </c:pt>
                <c:pt idx="4362">
                  <c:v>1.4690481830063975</c:v>
                </c:pt>
                <c:pt idx="4363">
                  <c:v>1.4697292330063976</c:v>
                </c:pt>
                <c:pt idx="4364">
                  <c:v>1.4713095330063977</c:v>
                </c:pt>
                <c:pt idx="4365">
                  <c:v>1.4726470330063977</c:v>
                </c:pt>
                <c:pt idx="4366">
                  <c:v>1.4737313330063977</c:v>
                </c:pt>
                <c:pt idx="4367">
                  <c:v>1.4747751330063976</c:v>
                </c:pt>
                <c:pt idx="4368">
                  <c:v>1.4750424130063977</c:v>
                </c:pt>
                <c:pt idx="4369">
                  <c:v>1.4753256830063977</c:v>
                </c:pt>
                <c:pt idx="4370">
                  <c:v>1.4755017930063976</c:v>
                </c:pt>
                <c:pt idx="4371">
                  <c:v>1.4755912720063975</c:v>
                </c:pt>
                <c:pt idx="4372">
                  <c:v>1.4755952637063976</c:v>
                </c:pt>
                <c:pt idx="4373">
                  <c:v>1.4756000561063976</c:v>
                </c:pt>
                <c:pt idx="4374">
                  <c:v>1.4756000561063976</c:v>
                </c:pt>
                <c:pt idx="4375">
                  <c:v>1.4756000561063976</c:v>
                </c:pt>
                <c:pt idx="4376">
                  <c:v>1.4756000561063976</c:v>
                </c:pt>
                <c:pt idx="4377">
                  <c:v>1.4756000561063976</c:v>
                </c:pt>
                <c:pt idx="4378">
                  <c:v>1.4756000561063976</c:v>
                </c:pt>
                <c:pt idx="4379">
                  <c:v>1.4756000561063976</c:v>
                </c:pt>
                <c:pt idx="4380">
                  <c:v>1.4756000561063976</c:v>
                </c:pt>
                <c:pt idx="4381">
                  <c:v>1.4756000561063976</c:v>
                </c:pt>
                <c:pt idx="4382">
                  <c:v>1.4756000561063976</c:v>
                </c:pt>
                <c:pt idx="4383">
                  <c:v>1.4756000561063976</c:v>
                </c:pt>
                <c:pt idx="4384">
                  <c:v>1.4756001597763975</c:v>
                </c:pt>
                <c:pt idx="4385">
                  <c:v>1.4756007541363976</c:v>
                </c:pt>
                <c:pt idx="4386">
                  <c:v>1.4756012837363977</c:v>
                </c:pt>
                <c:pt idx="4387">
                  <c:v>1.4758504937363977</c:v>
                </c:pt>
                <c:pt idx="4388">
                  <c:v>1.4762821537363977</c:v>
                </c:pt>
                <c:pt idx="4389">
                  <c:v>1.4766932137363977</c:v>
                </c:pt>
                <c:pt idx="4390">
                  <c:v>1.4770936837363977</c:v>
                </c:pt>
                <c:pt idx="4391">
                  <c:v>1.4774417237363977</c:v>
                </c:pt>
                <c:pt idx="4392">
                  <c:v>1.4776484737363977</c:v>
                </c:pt>
                <c:pt idx="4393">
                  <c:v>1.4777822337363977</c:v>
                </c:pt>
                <c:pt idx="4394">
                  <c:v>1.4777941977363978</c:v>
                </c:pt>
                <c:pt idx="4395">
                  <c:v>1.4778009511363976</c:v>
                </c:pt>
                <c:pt idx="4396">
                  <c:v>1.4778009511363976</c:v>
                </c:pt>
                <c:pt idx="4397">
                  <c:v>1.4778009511363976</c:v>
                </c:pt>
                <c:pt idx="4398">
                  <c:v>1.4778009511363976</c:v>
                </c:pt>
                <c:pt idx="4399">
                  <c:v>1.4778009511363976</c:v>
                </c:pt>
                <c:pt idx="4400">
                  <c:v>1.4778009511363976</c:v>
                </c:pt>
                <c:pt idx="4401">
                  <c:v>1.4778009511363976</c:v>
                </c:pt>
                <c:pt idx="4402">
                  <c:v>1.4778009511363976</c:v>
                </c:pt>
                <c:pt idx="4403">
                  <c:v>1.4778009511363976</c:v>
                </c:pt>
                <c:pt idx="4404">
                  <c:v>1.4778009511363976</c:v>
                </c:pt>
                <c:pt idx="4405">
                  <c:v>1.4778009511363976</c:v>
                </c:pt>
                <c:pt idx="4406">
                  <c:v>1.4778009511363976</c:v>
                </c:pt>
                <c:pt idx="4407">
                  <c:v>1.4778009511363976</c:v>
                </c:pt>
                <c:pt idx="4408">
                  <c:v>1.4778009511363976</c:v>
                </c:pt>
                <c:pt idx="4409">
                  <c:v>1.4778009511363976</c:v>
                </c:pt>
                <c:pt idx="4410">
                  <c:v>1.4778599131363976</c:v>
                </c:pt>
                <c:pt idx="4411">
                  <c:v>1.4789492131363977</c:v>
                </c:pt>
                <c:pt idx="4412">
                  <c:v>1.4794645031363978</c:v>
                </c:pt>
                <c:pt idx="4413">
                  <c:v>1.4798987131363979</c:v>
                </c:pt>
                <c:pt idx="4414">
                  <c:v>1.4802770731363979</c:v>
                </c:pt>
                <c:pt idx="4415">
                  <c:v>1.4805088631363978</c:v>
                </c:pt>
                <c:pt idx="4416">
                  <c:v>1.4806491731363978</c:v>
                </c:pt>
                <c:pt idx="4417">
                  <c:v>1.4806562932363978</c:v>
                </c:pt>
                <c:pt idx="4418">
                  <c:v>1.4806659931363979</c:v>
                </c:pt>
                <c:pt idx="4419">
                  <c:v>1.4806659931363979</c:v>
                </c:pt>
                <c:pt idx="4420">
                  <c:v>1.4806659931363979</c:v>
                </c:pt>
                <c:pt idx="4421">
                  <c:v>1.4806659931363979</c:v>
                </c:pt>
                <c:pt idx="4422">
                  <c:v>1.4806659931363979</c:v>
                </c:pt>
                <c:pt idx="4423">
                  <c:v>1.4806659931363979</c:v>
                </c:pt>
                <c:pt idx="4424">
                  <c:v>1.4806659931363979</c:v>
                </c:pt>
                <c:pt idx="4425">
                  <c:v>1.4806659931363979</c:v>
                </c:pt>
                <c:pt idx="4426">
                  <c:v>1.4806659931363979</c:v>
                </c:pt>
                <c:pt idx="4427">
                  <c:v>1.4806659931363979</c:v>
                </c:pt>
                <c:pt idx="4428">
                  <c:v>1.4806659931363979</c:v>
                </c:pt>
                <c:pt idx="4429">
                  <c:v>1.4806659931363979</c:v>
                </c:pt>
                <c:pt idx="4430">
                  <c:v>1.4806659931363979</c:v>
                </c:pt>
                <c:pt idx="4431">
                  <c:v>1.4806659931363979</c:v>
                </c:pt>
                <c:pt idx="4432">
                  <c:v>1.4806659931363979</c:v>
                </c:pt>
                <c:pt idx="4433">
                  <c:v>1.4806659931363979</c:v>
                </c:pt>
                <c:pt idx="4434">
                  <c:v>1.4806659931363979</c:v>
                </c:pt>
                <c:pt idx="4435">
                  <c:v>1.4806659931363979</c:v>
                </c:pt>
                <c:pt idx="4436">
                  <c:v>1.4806659931363979</c:v>
                </c:pt>
                <c:pt idx="4437">
                  <c:v>1.4806659931363979</c:v>
                </c:pt>
                <c:pt idx="4438">
                  <c:v>1.4806659931363979</c:v>
                </c:pt>
                <c:pt idx="4439">
                  <c:v>1.4806659931363979</c:v>
                </c:pt>
                <c:pt idx="4440">
                  <c:v>1.4806659931363979</c:v>
                </c:pt>
                <c:pt idx="4441">
                  <c:v>1.4806659931363979</c:v>
                </c:pt>
                <c:pt idx="4442">
                  <c:v>1.4806659931363979</c:v>
                </c:pt>
                <c:pt idx="4443">
                  <c:v>1.4806659931363979</c:v>
                </c:pt>
                <c:pt idx="4444">
                  <c:v>1.4806659931363979</c:v>
                </c:pt>
                <c:pt idx="4445">
                  <c:v>1.4806659931363979</c:v>
                </c:pt>
                <c:pt idx="4446">
                  <c:v>1.4806659931363979</c:v>
                </c:pt>
                <c:pt idx="4447">
                  <c:v>1.4809925131363979</c:v>
                </c:pt>
                <c:pt idx="4448">
                  <c:v>1.4814092731363979</c:v>
                </c:pt>
                <c:pt idx="4449">
                  <c:v>1.481706593136398</c:v>
                </c:pt>
                <c:pt idx="4450">
                  <c:v>1.481901403136398</c:v>
                </c:pt>
                <c:pt idx="4451">
                  <c:v>1.4820070031363979</c:v>
                </c:pt>
                <c:pt idx="4452">
                  <c:v>1.4820115758363979</c:v>
                </c:pt>
                <c:pt idx="4453">
                  <c:v>1.4820171593363978</c:v>
                </c:pt>
                <c:pt idx="4454">
                  <c:v>1.4820171593363978</c:v>
                </c:pt>
                <c:pt idx="4455">
                  <c:v>1.4820171593363978</c:v>
                </c:pt>
                <c:pt idx="4456">
                  <c:v>1.4820171593363978</c:v>
                </c:pt>
                <c:pt idx="4457">
                  <c:v>1.4820171593363978</c:v>
                </c:pt>
                <c:pt idx="4458">
                  <c:v>1.4820171593363978</c:v>
                </c:pt>
                <c:pt idx="4459">
                  <c:v>1.4820171593363978</c:v>
                </c:pt>
                <c:pt idx="4460">
                  <c:v>1.4820171593363978</c:v>
                </c:pt>
                <c:pt idx="4461">
                  <c:v>1.4820171593363978</c:v>
                </c:pt>
                <c:pt idx="4462">
                  <c:v>1.4820171593363978</c:v>
                </c:pt>
                <c:pt idx="4463">
                  <c:v>1.4820171593363978</c:v>
                </c:pt>
                <c:pt idx="4464">
                  <c:v>1.4820171593363978</c:v>
                </c:pt>
                <c:pt idx="4465">
                  <c:v>1.4820171593363978</c:v>
                </c:pt>
                <c:pt idx="4466">
                  <c:v>1.4821025133363979</c:v>
                </c:pt>
                <c:pt idx="4467">
                  <c:v>1.4834674133363979</c:v>
                </c:pt>
                <c:pt idx="4468">
                  <c:v>1.4844981133363979</c:v>
                </c:pt>
                <c:pt idx="4469">
                  <c:v>1.484567657336398</c:v>
                </c:pt>
                <c:pt idx="4470">
                  <c:v>1.484799717336398</c:v>
                </c:pt>
                <c:pt idx="4471">
                  <c:v>1.4849994173363981</c:v>
                </c:pt>
                <c:pt idx="4472">
                  <c:v>1.485125697336398</c:v>
                </c:pt>
                <c:pt idx="4473">
                  <c:v>1.4851334868363979</c:v>
                </c:pt>
                <c:pt idx="4474">
                  <c:v>1.4851405526363979</c:v>
                </c:pt>
                <c:pt idx="4475">
                  <c:v>1.4851405526363979</c:v>
                </c:pt>
                <c:pt idx="4476">
                  <c:v>1.4851405526363979</c:v>
                </c:pt>
                <c:pt idx="4477">
                  <c:v>1.4851405526363979</c:v>
                </c:pt>
                <c:pt idx="4478">
                  <c:v>1.4851405526363979</c:v>
                </c:pt>
                <c:pt idx="4479">
                  <c:v>1.4851405526363979</c:v>
                </c:pt>
                <c:pt idx="4480">
                  <c:v>1.4851405526363979</c:v>
                </c:pt>
                <c:pt idx="4481">
                  <c:v>1.4851405526363979</c:v>
                </c:pt>
                <c:pt idx="4482">
                  <c:v>1.4851405526363979</c:v>
                </c:pt>
                <c:pt idx="4483">
                  <c:v>1.4851405526363979</c:v>
                </c:pt>
                <c:pt idx="4484">
                  <c:v>1.4851405526363979</c:v>
                </c:pt>
                <c:pt idx="4485">
                  <c:v>1.4851405526363979</c:v>
                </c:pt>
                <c:pt idx="4486">
                  <c:v>1.4851405526363979</c:v>
                </c:pt>
                <c:pt idx="4487">
                  <c:v>1.4851405526363979</c:v>
                </c:pt>
                <c:pt idx="4488">
                  <c:v>1.4851405526363979</c:v>
                </c:pt>
                <c:pt idx="4489">
                  <c:v>1.4851405526363979</c:v>
                </c:pt>
                <c:pt idx="4490">
                  <c:v>1.4851405526363979</c:v>
                </c:pt>
                <c:pt idx="4491">
                  <c:v>1.4851405526363979</c:v>
                </c:pt>
                <c:pt idx="4492">
                  <c:v>1.4851405526363979</c:v>
                </c:pt>
                <c:pt idx="4493">
                  <c:v>1.4851405526363979</c:v>
                </c:pt>
                <c:pt idx="4494">
                  <c:v>1.4851405526363979</c:v>
                </c:pt>
                <c:pt idx="4495">
                  <c:v>1.4851405526363979</c:v>
                </c:pt>
                <c:pt idx="4496">
                  <c:v>1.4851405526363979</c:v>
                </c:pt>
                <c:pt idx="4497">
                  <c:v>1.4851405526363979</c:v>
                </c:pt>
                <c:pt idx="4498">
                  <c:v>1.4851405526363979</c:v>
                </c:pt>
                <c:pt idx="4499">
                  <c:v>1.4851405526363979</c:v>
                </c:pt>
                <c:pt idx="4500">
                  <c:v>1.4851405526363979</c:v>
                </c:pt>
                <c:pt idx="4501">
                  <c:v>1.4851405526363979</c:v>
                </c:pt>
                <c:pt idx="4502">
                  <c:v>1.4851405526363979</c:v>
                </c:pt>
                <c:pt idx="4503">
                  <c:v>1.4851405526363979</c:v>
                </c:pt>
                <c:pt idx="4504">
                  <c:v>1.4851405526363979</c:v>
                </c:pt>
                <c:pt idx="4505">
                  <c:v>1.4851405526363979</c:v>
                </c:pt>
                <c:pt idx="4506">
                  <c:v>1.4851405526363979</c:v>
                </c:pt>
                <c:pt idx="4507">
                  <c:v>1.4851405526363979</c:v>
                </c:pt>
                <c:pt idx="4508">
                  <c:v>1.4851405526363979</c:v>
                </c:pt>
                <c:pt idx="4509">
                  <c:v>1.4851405526363979</c:v>
                </c:pt>
                <c:pt idx="4510">
                  <c:v>1.4851405526363979</c:v>
                </c:pt>
                <c:pt idx="4511">
                  <c:v>1.4851405526363979</c:v>
                </c:pt>
                <c:pt idx="4512">
                  <c:v>1.4851405526363979</c:v>
                </c:pt>
                <c:pt idx="4513">
                  <c:v>1.4851405526363979</c:v>
                </c:pt>
                <c:pt idx="4514">
                  <c:v>1.4851405526363979</c:v>
                </c:pt>
                <c:pt idx="4515">
                  <c:v>1.4851405526363979</c:v>
                </c:pt>
                <c:pt idx="4516">
                  <c:v>1.4851405526363979</c:v>
                </c:pt>
                <c:pt idx="4517">
                  <c:v>1.4851405526363979</c:v>
                </c:pt>
                <c:pt idx="4518">
                  <c:v>1.4851405526363979</c:v>
                </c:pt>
                <c:pt idx="4519">
                  <c:v>1.4851405526363979</c:v>
                </c:pt>
                <c:pt idx="4520">
                  <c:v>1.4851405526363979</c:v>
                </c:pt>
                <c:pt idx="4521">
                  <c:v>1.4851405526363979</c:v>
                </c:pt>
                <c:pt idx="4522">
                  <c:v>1.4851405526363979</c:v>
                </c:pt>
                <c:pt idx="4523">
                  <c:v>1.4851405526363979</c:v>
                </c:pt>
                <c:pt idx="4524">
                  <c:v>1.4851405526363979</c:v>
                </c:pt>
                <c:pt idx="4525">
                  <c:v>1.4851405526363979</c:v>
                </c:pt>
                <c:pt idx="4526">
                  <c:v>1.4851405526363979</c:v>
                </c:pt>
                <c:pt idx="4527">
                  <c:v>1.4851405526363979</c:v>
                </c:pt>
                <c:pt idx="4528">
                  <c:v>1.4851405526363979</c:v>
                </c:pt>
                <c:pt idx="4529">
                  <c:v>1.4851405526363979</c:v>
                </c:pt>
                <c:pt idx="4530">
                  <c:v>1.4851405526363979</c:v>
                </c:pt>
                <c:pt idx="4531">
                  <c:v>1.4851405526363979</c:v>
                </c:pt>
                <c:pt idx="4532">
                  <c:v>1.4851405526363979</c:v>
                </c:pt>
                <c:pt idx="4533">
                  <c:v>1.4851405526363979</c:v>
                </c:pt>
                <c:pt idx="4534">
                  <c:v>1.4851405526363979</c:v>
                </c:pt>
                <c:pt idx="4535">
                  <c:v>1.4851405526363979</c:v>
                </c:pt>
                <c:pt idx="4536">
                  <c:v>1.4851405526363979</c:v>
                </c:pt>
                <c:pt idx="4537">
                  <c:v>1.4851405526363979</c:v>
                </c:pt>
                <c:pt idx="4538">
                  <c:v>1.4851405526363979</c:v>
                </c:pt>
                <c:pt idx="4539">
                  <c:v>1.4851405526363979</c:v>
                </c:pt>
                <c:pt idx="4540">
                  <c:v>1.4851405526363979</c:v>
                </c:pt>
                <c:pt idx="4541">
                  <c:v>1.4851405526363979</c:v>
                </c:pt>
                <c:pt idx="4542">
                  <c:v>1.4851405526363979</c:v>
                </c:pt>
                <c:pt idx="4543">
                  <c:v>1.4851405526363979</c:v>
                </c:pt>
                <c:pt idx="4544">
                  <c:v>1.4851405526363979</c:v>
                </c:pt>
                <c:pt idx="4545">
                  <c:v>1.4851405526363979</c:v>
                </c:pt>
                <c:pt idx="4546">
                  <c:v>1.4851405526363979</c:v>
                </c:pt>
                <c:pt idx="4547">
                  <c:v>1.4851405526363979</c:v>
                </c:pt>
                <c:pt idx="4548">
                  <c:v>1.4851405526363979</c:v>
                </c:pt>
                <c:pt idx="4549">
                  <c:v>1.4851405526363979</c:v>
                </c:pt>
                <c:pt idx="4550">
                  <c:v>1.4851405526363979</c:v>
                </c:pt>
                <c:pt idx="4551">
                  <c:v>1.4851405526363979</c:v>
                </c:pt>
                <c:pt idx="4552">
                  <c:v>1.4851405526363979</c:v>
                </c:pt>
                <c:pt idx="4553">
                  <c:v>1.4851405526363979</c:v>
                </c:pt>
                <c:pt idx="4554">
                  <c:v>1.4851405526363979</c:v>
                </c:pt>
                <c:pt idx="4555">
                  <c:v>1.4851405526363979</c:v>
                </c:pt>
                <c:pt idx="4556">
                  <c:v>1.4851405526363979</c:v>
                </c:pt>
                <c:pt idx="4557">
                  <c:v>1.4851405526363979</c:v>
                </c:pt>
                <c:pt idx="4558">
                  <c:v>1.4851405526363979</c:v>
                </c:pt>
                <c:pt idx="4559">
                  <c:v>1.4851405526363979</c:v>
                </c:pt>
                <c:pt idx="4560">
                  <c:v>1.4851405526363979</c:v>
                </c:pt>
                <c:pt idx="4561">
                  <c:v>1.4851405526363979</c:v>
                </c:pt>
                <c:pt idx="4562">
                  <c:v>1.4851405526363979</c:v>
                </c:pt>
                <c:pt idx="4563">
                  <c:v>1.4851405526363979</c:v>
                </c:pt>
                <c:pt idx="4564">
                  <c:v>1.4851405526363979</c:v>
                </c:pt>
                <c:pt idx="4565">
                  <c:v>1.4851405526363979</c:v>
                </c:pt>
                <c:pt idx="4566">
                  <c:v>1.4851405526363979</c:v>
                </c:pt>
                <c:pt idx="4567">
                  <c:v>1.4851405526363979</c:v>
                </c:pt>
                <c:pt idx="4568">
                  <c:v>1.4851405526363979</c:v>
                </c:pt>
                <c:pt idx="4569">
                  <c:v>1.4851405526363979</c:v>
                </c:pt>
                <c:pt idx="4570">
                  <c:v>1.4851405526363979</c:v>
                </c:pt>
                <c:pt idx="4571">
                  <c:v>1.4851405526363979</c:v>
                </c:pt>
                <c:pt idx="4572">
                  <c:v>1.4851405526363979</c:v>
                </c:pt>
                <c:pt idx="4573">
                  <c:v>1.485232191636398</c:v>
                </c:pt>
                <c:pt idx="4574">
                  <c:v>1.4865683916363979</c:v>
                </c:pt>
                <c:pt idx="4575">
                  <c:v>1.4874409116363978</c:v>
                </c:pt>
                <c:pt idx="4576">
                  <c:v>1.4881645216363979</c:v>
                </c:pt>
                <c:pt idx="4577">
                  <c:v>1.4886976516363979</c:v>
                </c:pt>
                <c:pt idx="4578">
                  <c:v>1.4894438116363979</c:v>
                </c:pt>
                <c:pt idx="4579">
                  <c:v>1.490079051636398</c:v>
                </c:pt>
                <c:pt idx="4580">
                  <c:v>1.490558001636398</c:v>
                </c:pt>
                <c:pt idx="4581">
                  <c:v>1.4909437516363979</c:v>
                </c:pt>
                <c:pt idx="4582">
                  <c:v>1.4913254716363979</c:v>
                </c:pt>
                <c:pt idx="4583">
                  <c:v>1.4916744716363979</c:v>
                </c:pt>
                <c:pt idx="4584">
                  <c:v>1.4919866116363978</c:v>
                </c:pt>
                <c:pt idx="4585">
                  <c:v>1.4922700516363978</c:v>
                </c:pt>
                <c:pt idx="4586">
                  <c:v>1.4922700516363978</c:v>
                </c:pt>
                <c:pt idx="4587">
                  <c:v>1.4922700516363978</c:v>
                </c:pt>
                <c:pt idx="4588">
                  <c:v>1.4922700516363978</c:v>
                </c:pt>
                <c:pt idx="4589">
                  <c:v>1.4922700516363978</c:v>
                </c:pt>
                <c:pt idx="4590">
                  <c:v>1.4922700516363978</c:v>
                </c:pt>
                <c:pt idx="4591">
                  <c:v>1.4922700516363978</c:v>
                </c:pt>
                <c:pt idx="4592">
                  <c:v>1.4922700516363978</c:v>
                </c:pt>
                <c:pt idx="4593">
                  <c:v>1.4922700516363978</c:v>
                </c:pt>
                <c:pt idx="4594">
                  <c:v>1.4922700516363978</c:v>
                </c:pt>
                <c:pt idx="4595">
                  <c:v>1.4922700516363978</c:v>
                </c:pt>
                <c:pt idx="4596">
                  <c:v>1.4922700516363978</c:v>
                </c:pt>
                <c:pt idx="4597">
                  <c:v>1.4922700516363978</c:v>
                </c:pt>
                <c:pt idx="4598">
                  <c:v>1.4922717153363978</c:v>
                </c:pt>
                <c:pt idx="4599">
                  <c:v>1.4936562153363977</c:v>
                </c:pt>
                <c:pt idx="4600">
                  <c:v>1.4944714553363978</c:v>
                </c:pt>
                <c:pt idx="4601">
                  <c:v>1.4951096353363977</c:v>
                </c:pt>
                <c:pt idx="4602">
                  <c:v>1.4957246953363976</c:v>
                </c:pt>
                <c:pt idx="4603">
                  <c:v>1.4962993053363975</c:v>
                </c:pt>
                <c:pt idx="4604">
                  <c:v>1.4967440753363976</c:v>
                </c:pt>
                <c:pt idx="4605">
                  <c:v>1.4971628353363977</c:v>
                </c:pt>
                <c:pt idx="4606">
                  <c:v>1.4975399053363978</c:v>
                </c:pt>
                <c:pt idx="4607">
                  <c:v>1.4978633653363977</c:v>
                </c:pt>
                <c:pt idx="4608">
                  <c:v>1.4978633653363977</c:v>
                </c:pt>
                <c:pt idx="4609">
                  <c:v>1.4978633653363977</c:v>
                </c:pt>
                <c:pt idx="4610">
                  <c:v>1.4978633653363977</c:v>
                </c:pt>
                <c:pt idx="4611">
                  <c:v>1.4978633653363977</c:v>
                </c:pt>
                <c:pt idx="4612">
                  <c:v>1.4978633653363977</c:v>
                </c:pt>
                <c:pt idx="4613">
                  <c:v>1.4978633653363977</c:v>
                </c:pt>
                <c:pt idx="4614">
                  <c:v>1.4978633653363977</c:v>
                </c:pt>
                <c:pt idx="4615">
                  <c:v>1.4978633653363977</c:v>
                </c:pt>
                <c:pt idx="4616">
                  <c:v>1.4978633653363977</c:v>
                </c:pt>
                <c:pt idx="4617">
                  <c:v>1.4978633653363977</c:v>
                </c:pt>
                <c:pt idx="4618">
                  <c:v>1.4978633653363977</c:v>
                </c:pt>
                <c:pt idx="4619">
                  <c:v>1.4984957953363978</c:v>
                </c:pt>
                <c:pt idx="4620">
                  <c:v>1.4998155953363979</c:v>
                </c:pt>
                <c:pt idx="4621">
                  <c:v>1.5006726753363979</c:v>
                </c:pt>
                <c:pt idx="4622">
                  <c:v>1.5016394053363979</c:v>
                </c:pt>
                <c:pt idx="4623">
                  <c:v>1.502599115336398</c:v>
                </c:pt>
                <c:pt idx="4624">
                  <c:v>1.503357225336398</c:v>
                </c:pt>
                <c:pt idx="4625">
                  <c:v>1.5039387153363981</c:v>
                </c:pt>
                <c:pt idx="4626">
                  <c:v>1.5043966953363981</c:v>
                </c:pt>
                <c:pt idx="4627">
                  <c:v>1.504825015336398</c:v>
                </c:pt>
                <c:pt idx="4628">
                  <c:v>1.5052309853363981</c:v>
                </c:pt>
                <c:pt idx="4629">
                  <c:v>1.5056255053363981</c:v>
                </c:pt>
                <c:pt idx="4630">
                  <c:v>1.5060129953363981</c:v>
                </c:pt>
                <c:pt idx="4631">
                  <c:v>1.5063762353363981</c:v>
                </c:pt>
                <c:pt idx="4632">
                  <c:v>1.506720675336398</c:v>
                </c:pt>
                <c:pt idx="4633">
                  <c:v>1.507051165336398</c:v>
                </c:pt>
                <c:pt idx="4634">
                  <c:v>1.507355485336398</c:v>
                </c:pt>
                <c:pt idx="4635">
                  <c:v>1.5076292553363979</c:v>
                </c:pt>
                <c:pt idx="4636">
                  <c:v>1.5078808753363979</c:v>
                </c:pt>
                <c:pt idx="4637">
                  <c:v>1.5081416053363979</c:v>
                </c:pt>
                <c:pt idx="4638">
                  <c:v>1.5084299053363979</c:v>
                </c:pt>
                <c:pt idx="4639">
                  <c:v>1.508741245336398</c:v>
                </c:pt>
                <c:pt idx="4640">
                  <c:v>1.5090289053363979</c:v>
                </c:pt>
                <c:pt idx="4641">
                  <c:v>1.5090298560163979</c:v>
                </c:pt>
                <c:pt idx="4642">
                  <c:v>1.509030509246398</c:v>
                </c:pt>
                <c:pt idx="4643">
                  <c:v>1.509031864546398</c:v>
                </c:pt>
                <c:pt idx="4644">
                  <c:v>1.5090763735463981</c:v>
                </c:pt>
                <c:pt idx="4645">
                  <c:v>1.5091997235463981</c:v>
                </c:pt>
                <c:pt idx="4646">
                  <c:v>1.5094050935463981</c:v>
                </c:pt>
                <c:pt idx="4647">
                  <c:v>1.509553953546398</c:v>
                </c:pt>
                <c:pt idx="4648">
                  <c:v>1.5096462805463979</c:v>
                </c:pt>
                <c:pt idx="4649">
                  <c:v>1.5096517336463979</c:v>
                </c:pt>
                <c:pt idx="4650">
                  <c:v>1.509657090946398</c:v>
                </c:pt>
                <c:pt idx="4651">
                  <c:v>1.509657090946398</c:v>
                </c:pt>
                <c:pt idx="4652">
                  <c:v>1.509657090946398</c:v>
                </c:pt>
                <c:pt idx="4653">
                  <c:v>1.509657090946398</c:v>
                </c:pt>
                <c:pt idx="4654">
                  <c:v>1.509657090946398</c:v>
                </c:pt>
                <c:pt idx="4655">
                  <c:v>1.509657090946398</c:v>
                </c:pt>
                <c:pt idx="4656">
                  <c:v>1.509657090946398</c:v>
                </c:pt>
                <c:pt idx="4657">
                  <c:v>1.509657090946398</c:v>
                </c:pt>
                <c:pt idx="4658">
                  <c:v>1.509657090946398</c:v>
                </c:pt>
                <c:pt idx="4659">
                  <c:v>1.509657090946398</c:v>
                </c:pt>
                <c:pt idx="4660">
                  <c:v>1.509657090946398</c:v>
                </c:pt>
                <c:pt idx="4661">
                  <c:v>1.509657090946398</c:v>
                </c:pt>
                <c:pt idx="4662">
                  <c:v>1.509657090946398</c:v>
                </c:pt>
                <c:pt idx="4663">
                  <c:v>1.509657090946398</c:v>
                </c:pt>
                <c:pt idx="4664">
                  <c:v>1.509657090946398</c:v>
                </c:pt>
                <c:pt idx="4665">
                  <c:v>1.509657090946398</c:v>
                </c:pt>
                <c:pt idx="4666">
                  <c:v>1.509657090946398</c:v>
                </c:pt>
                <c:pt idx="4667">
                  <c:v>1.509657090946398</c:v>
                </c:pt>
                <c:pt idx="4668">
                  <c:v>1.509657090946398</c:v>
                </c:pt>
                <c:pt idx="4669">
                  <c:v>1.509657090946398</c:v>
                </c:pt>
                <c:pt idx="4670">
                  <c:v>1.509657090946398</c:v>
                </c:pt>
                <c:pt idx="4671">
                  <c:v>1.509657090946398</c:v>
                </c:pt>
                <c:pt idx="4672">
                  <c:v>1.509657090946398</c:v>
                </c:pt>
                <c:pt idx="4673">
                  <c:v>1.509657090946398</c:v>
                </c:pt>
                <c:pt idx="4674">
                  <c:v>1.509657090946398</c:v>
                </c:pt>
                <c:pt idx="4675">
                  <c:v>1.509657090946398</c:v>
                </c:pt>
                <c:pt idx="4676">
                  <c:v>1.509657090946398</c:v>
                </c:pt>
                <c:pt idx="4677">
                  <c:v>1.509657090946398</c:v>
                </c:pt>
                <c:pt idx="4678">
                  <c:v>1.509657090946398</c:v>
                </c:pt>
                <c:pt idx="4679">
                  <c:v>1.509657090946398</c:v>
                </c:pt>
                <c:pt idx="4680">
                  <c:v>1.509657090946398</c:v>
                </c:pt>
                <c:pt idx="4681">
                  <c:v>1.509657090946398</c:v>
                </c:pt>
                <c:pt idx="4682">
                  <c:v>1.509657090946398</c:v>
                </c:pt>
                <c:pt idx="4683">
                  <c:v>1.509657090946398</c:v>
                </c:pt>
                <c:pt idx="4684">
                  <c:v>1.509657090946398</c:v>
                </c:pt>
                <c:pt idx="4685">
                  <c:v>1.509657090946398</c:v>
                </c:pt>
                <c:pt idx="4686">
                  <c:v>1.509657090946398</c:v>
                </c:pt>
                <c:pt idx="4687">
                  <c:v>1.509657090946398</c:v>
                </c:pt>
                <c:pt idx="4688">
                  <c:v>1.509657090946398</c:v>
                </c:pt>
                <c:pt idx="4689">
                  <c:v>1.509657090946398</c:v>
                </c:pt>
                <c:pt idx="4690">
                  <c:v>1.509657090946398</c:v>
                </c:pt>
                <c:pt idx="4691">
                  <c:v>1.509657090946398</c:v>
                </c:pt>
                <c:pt idx="4692">
                  <c:v>1.509657090946398</c:v>
                </c:pt>
                <c:pt idx="4693">
                  <c:v>1.509657090946398</c:v>
                </c:pt>
                <c:pt idx="4694">
                  <c:v>1.509657090946398</c:v>
                </c:pt>
                <c:pt idx="4695">
                  <c:v>1.509657090946398</c:v>
                </c:pt>
                <c:pt idx="4696">
                  <c:v>1.509657090946398</c:v>
                </c:pt>
                <c:pt idx="4697">
                  <c:v>1.509657090946398</c:v>
                </c:pt>
                <c:pt idx="4698">
                  <c:v>1.509657090946398</c:v>
                </c:pt>
                <c:pt idx="4699">
                  <c:v>1.509657090946398</c:v>
                </c:pt>
                <c:pt idx="4700">
                  <c:v>1.509657090946398</c:v>
                </c:pt>
                <c:pt idx="4701">
                  <c:v>1.509657090946398</c:v>
                </c:pt>
                <c:pt idx="4702">
                  <c:v>1.509657090946398</c:v>
                </c:pt>
                <c:pt idx="4703">
                  <c:v>1.509657090946398</c:v>
                </c:pt>
                <c:pt idx="4704">
                  <c:v>1.509657090946398</c:v>
                </c:pt>
                <c:pt idx="4705">
                  <c:v>1.509657090946398</c:v>
                </c:pt>
                <c:pt idx="4706">
                  <c:v>1.509657090946398</c:v>
                </c:pt>
                <c:pt idx="4707">
                  <c:v>1.509657090946398</c:v>
                </c:pt>
                <c:pt idx="4708">
                  <c:v>1.509657090946398</c:v>
                </c:pt>
                <c:pt idx="4709">
                  <c:v>1.509657090946398</c:v>
                </c:pt>
                <c:pt idx="4710">
                  <c:v>1.509657090946398</c:v>
                </c:pt>
                <c:pt idx="4711">
                  <c:v>1.509657090946398</c:v>
                </c:pt>
                <c:pt idx="4712">
                  <c:v>1.509657090946398</c:v>
                </c:pt>
                <c:pt idx="4713">
                  <c:v>1.509657090946398</c:v>
                </c:pt>
                <c:pt idx="4714">
                  <c:v>1.509657090946398</c:v>
                </c:pt>
                <c:pt idx="4715">
                  <c:v>1.509657090946398</c:v>
                </c:pt>
                <c:pt idx="4716">
                  <c:v>1.509657090946398</c:v>
                </c:pt>
                <c:pt idx="4717">
                  <c:v>1.509657090946398</c:v>
                </c:pt>
                <c:pt idx="4718">
                  <c:v>1.509657090946398</c:v>
                </c:pt>
                <c:pt idx="4719">
                  <c:v>1.509657090946398</c:v>
                </c:pt>
                <c:pt idx="4720">
                  <c:v>1.509657090946398</c:v>
                </c:pt>
                <c:pt idx="4721">
                  <c:v>1.509657090946398</c:v>
                </c:pt>
                <c:pt idx="4722">
                  <c:v>1.509657090946398</c:v>
                </c:pt>
                <c:pt idx="4723">
                  <c:v>1.509657090946398</c:v>
                </c:pt>
                <c:pt idx="4724">
                  <c:v>1.509657090946398</c:v>
                </c:pt>
                <c:pt idx="4725">
                  <c:v>1.509657090946398</c:v>
                </c:pt>
                <c:pt idx="4726">
                  <c:v>1.509657090946398</c:v>
                </c:pt>
                <c:pt idx="4727">
                  <c:v>1.509657090946398</c:v>
                </c:pt>
                <c:pt idx="4728">
                  <c:v>1.509657090946398</c:v>
                </c:pt>
                <c:pt idx="4729">
                  <c:v>1.509657090946398</c:v>
                </c:pt>
                <c:pt idx="4730">
                  <c:v>1.509657090946398</c:v>
                </c:pt>
                <c:pt idx="4731">
                  <c:v>1.509657090946398</c:v>
                </c:pt>
                <c:pt idx="4732">
                  <c:v>1.509657090946398</c:v>
                </c:pt>
                <c:pt idx="4733">
                  <c:v>1.509657090946398</c:v>
                </c:pt>
                <c:pt idx="4734">
                  <c:v>1.509657090946398</c:v>
                </c:pt>
                <c:pt idx="4735">
                  <c:v>1.509657090946398</c:v>
                </c:pt>
                <c:pt idx="4736">
                  <c:v>1.509657090946398</c:v>
                </c:pt>
                <c:pt idx="4737">
                  <c:v>1.509657090946398</c:v>
                </c:pt>
                <c:pt idx="4738">
                  <c:v>1.509657090946398</c:v>
                </c:pt>
                <c:pt idx="4739">
                  <c:v>1.509657090946398</c:v>
                </c:pt>
                <c:pt idx="4740">
                  <c:v>1.509657090946398</c:v>
                </c:pt>
                <c:pt idx="4741">
                  <c:v>1.509657090946398</c:v>
                </c:pt>
                <c:pt idx="4742">
                  <c:v>1.509657090946398</c:v>
                </c:pt>
                <c:pt idx="4743">
                  <c:v>1.509657090946398</c:v>
                </c:pt>
                <c:pt idx="4744">
                  <c:v>1.509657090946398</c:v>
                </c:pt>
                <c:pt idx="4745">
                  <c:v>1.509657090946398</c:v>
                </c:pt>
                <c:pt idx="4746">
                  <c:v>1.509657090946398</c:v>
                </c:pt>
                <c:pt idx="4747">
                  <c:v>1.509657090946398</c:v>
                </c:pt>
                <c:pt idx="4748">
                  <c:v>1.509657090946398</c:v>
                </c:pt>
                <c:pt idx="4749">
                  <c:v>1.509657090946398</c:v>
                </c:pt>
                <c:pt idx="4750">
                  <c:v>1.509657090946398</c:v>
                </c:pt>
                <c:pt idx="4751">
                  <c:v>1.509657090946398</c:v>
                </c:pt>
                <c:pt idx="4752">
                  <c:v>1.509657090946398</c:v>
                </c:pt>
                <c:pt idx="4753">
                  <c:v>1.509657090946398</c:v>
                </c:pt>
                <c:pt idx="4754">
                  <c:v>1.509657090946398</c:v>
                </c:pt>
                <c:pt idx="4755">
                  <c:v>1.509657090946398</c:v>
                </c:pt>
                <c:pt idx="4756">
                  <c:v>1.5096586165463981</c:v>
                </c:pt>
                <c:pt idx="4757">
                  <c:v>1.5096597728463981</c:v>
                </c:pt>
                <c:pt idx="4758">
                  <c:v>1.5096600798663982</c:v>
                </c:pt>
                <c:pt idx="4759">
                  <c:v>1.5096600859846983</c:v>
                </c:pt>
                <c:pt idx="4760">
                  <c:v>1.5096600859846983</c:v>
                </c:pt>
                <c:pt idx="4761">
                  <c:v>1.5096600859846983</c:v>
                </c:pt>
                <c:pt idx="4762">
                  <c:v>1.5096600859846983</c:v>
                </c:pt>
                <c:pt idx="4763">
                  <c:v>1.5096600859846983</c:v>
                </c:pt>
                <c:pt idx="4764">
                  <c:v>1.5096600859846983</c:v>
                </c:pt>
                <c:pt idx="4765">
                  <c:v>1.5096600859846983</c:v>
                </c:pt>
                <c:pt idx="4766">
                  <c:v>1.5096600859846983</c:v>
                </c:pt>
                <c:pt idx="4767">
                  <c:v>1.5096600859846983</c:v>
                </c:pt>
                <c:pt idx="4768">
                  <c:v>1.5096600859846983</c:v>
                </c:pt>
                <c:pt idx="4769">
                  <c:v>1.5096600859846983</c:v>
                </c:pt>
                <c:pt idx="4770">
                  <c:v>1.5102590659846982</c:v>
                </c:pt>
                <c:pt idx="4771">
                  <c:v>1.5116331659846982</c:v>
                </c:pt>
                <c:pt idx="4772">
                  <c:v>1.5127613659846981</c:v>
                </c:pt>
                <c:pt idx="4773">
                  <c:v>1.513784565984698</c:v>
                </c:pt>
                <c:pt idx="4774">
                  <c:v>1.514595945984698</c:v>
                </c:pt>
                <c:pt idx="4775">
                  <c:v>1.515450195984698</c:v>
                </c:pt>
                <c:pt idx="4776">
                  <c:v>1.5162289059846981</c:v>
                </c:pt>
                <c:pt idx="4777">
                  <c:v>1.516698475984698</c:v>
                </c:pt>
                <c:pt idx="4778">
                  <c:v>1.521298175984698</c:v>
                </c:pt>
                <c:pt idx="4779">
                  <c:v>1.526366175984698</c:v>
                </c:pt>
                <c:pt idx="4780">
                  <c:v>1.529545875984698</c:v>
                </c:pt>
                <c:pt idx="4781">
                  <c:v>1.5312260759846981</c:v>
                </c:pt>
                <c:pt idx="4782">
                  <c:v>1.5321584559846981</c:v>
                </c:pt>
                <c:pt idx="4783">
                  <c:v>1.5330090159846981</c:v>
                </c:pt>
                <c:pt idx="4784">
                  <c:v>1.5337478359846981</c:v>
                </c:pt>
                <c:pt idx="4785">
                  <c:v>1.5342514259846982</c:v>
                </c:pt>
                <c:pt idx="4786">
                  <c:v>1.5346650059846982</c:v>
                </c:pt>
                <c:pt idx="4787">
                  <c:v>1.5350246059846981</c:v>
                </c:pt>
                <c:pt idx="4788">
                  <c:v>1.5353399359846982</c:v>
                </c:pt>
                <c:pt idx="4789">
                  <c:v>1.5356488359846983</c:v>
                </c:pt>
                <c:pt idx="4790">
                  <c:v>1.5359021659846983</c:v>
                </c:pt>
                <c:pt idx="4791">
                  <c:v>1.5359021659846983</c:v>
                </c:pt>
                <c:pt idx="4792">
                  <c:v>1.5359021659846983</c:v>
                </c:pt>
                <c:pt idx="4793">
                  <c:v>1.5359021659846983</c:v>
                </c:pt>
                <c:pt idx="4794">
                  <c:v>1.5359021659846983</c:v>
                </c:pt>
                <c:pt idx="4795">
                  <c:v>1.5359021659846983</c:v>
                </c:pt>
                <c:pt idx="4796">
                  <c:v>1.5359021659846983</c:v>
                </c:pt>
                <c:pt idx="4797">
                  <c:v>1.5359021659846983</c:v>
                </c:pt>
                <c:pt idx="4798">
                  <c:v>1.5359021659846983</c:v>
                </c:pt>
                <c:pt idx="4799">
                  <c:v>1.5359021659846983</c:v>
                </c:pt>
                <c:pt idx="4800">
                  <c:v>1.5372488659846983</c:v>
                </c:pt>
                <c:pt idx="4801">
                  <c:v>1.5394793659846984</c:v>
                </c:pt>
                <c:pt idx="4802">
                  <c:v>1.5430053659846983</c:v>
                </c:pt>
                <c:pt idx="4803">
                  <c:v>1.5457468659846982</c:v>
                </c:pt>
                <c:pt idx="4804">
                  <c:v>1.5472537659846983</c:v>
                </c:pt>
                <c:pt idx="4805">
                  <c:v>1.5480870959846984</c:v>
                </c:pt>
                <c:pt idx="4806">
                  <c:v>1.5484802459846985</c:v>
                </c:pt>
                <c:pt idx="4807">
                  <c:v>1.5488750659846984</c:v>
                </c:pt>
                <c:pt idx="4808">
                  <c:v>1.5491308759846985</c:v>
                </c:pt>
                <c:pt idx="4809">
                  <c:v>1.5492634559846985</c:v>
                </c:pt>
                <c:pt idx="4810">
                  <c:v>1.5493445769846985</c:v>
                </c:pt>
                <c:pt idx="4811">
                  <c:v>1.5494120829846985</c:v>
                </c:pt>
                <c:pt idx="4812">
                  <c:v>1.5494206210846984</c:v>
                </c:pt>
                <c:pt idx="4813">
                  <c:v>1.5494206210846984</c:v>
                </c:pt>
                <c:pt idx="4814">
                  <c:v>1.5494206210846984</c:v>
                </c:pt>
                <c:pt idx="4815">
                  <c:v>1.5494206210846984</c:v>
                </c:pt>
                <c:pt idx="4816">
                  <c:v>1.5494206210846984</c:v>
                </c:pt>
                <c:pt idx="4817">
                  <c:v>1.5494206210846984</c:v>
                </c:pt>
                <c:pt idx="4818">
                  <c:v>1.5494206210846984</c:v>
                </c:pt>
                <c:pt idx="4819">
                  <c:v>1.5494206210846984</c:v>
                </c:pt>
                <c:pt idx="4820">
                  <c:v>1.5494206210846984</c:v>
                </c:pt>
                <c:pt idx="4821">
                  <c:v>1.5494206210846984</c:v>
                </c:pt>
                <c:pt idx="4822">
                  <c:v>1.5494206210846984</c:v>
                </c:pt>
                <c:pt idx="4823">
                  <c:v>1.5494206210846984</c:v>
                </c:pt>
                <c:pt idx="4824">
                  <c:v>1.5494206210846984</c:v>
                </c:pt>
                <c:pt idx="4825">
                  <c:v>1.5494206210846984</c:v>
                </c:pt>
                <c:pt idx="4826">
                  <c:v>1.5494206210846984</c:v>
                </c:pt>
                <c:pt idx="4827">
                  <c:v>1.5494206210846984</c:v>
                </c:pt>
                <c:pt idx="4828">
                  <c:v>1.5494206210846984</c:v>
                </c:pt>
                <c:pt idx="4829">
                  <c:v>1.5494206210846984</c:v>
                </c:pt>
                <c:pt idx="4830">
                  <c:v>1.5494206210846984</c:v>
                </c:pt>
                <c:pt idx="4831">
                  <c:v>1.5494217581846983</c:v>
                </c:pt>
                <c:pt idx="4832">
                  <c:v>1.5498560281846983</c:v>
                </c:pt>
                <c:pt idx="4833">
                  <c:v>1.5500177081846982</c:v>
                </c:pt>
                <c:pt idx="4834">
                  <c:v>1.5500791861846981</c:v>
                </c:pt>
                <c:pt idx="4835">
                  <c:v>1.550448356184698</c:v>
                </c:pt>
                <c:pt idx="4836">
                  <c:v>1.550777906184698</c:v>
                </c:pt>
                <c:pt idx="4837">
                  <c:v>1.5509992261846981</c:v>
                </c:pt>
                <c:pt idx="4838">
                  <c:v>1.5511674061846981</c:v>
                </c:pt>
                <c:pt idx="4839">
                  <c:v>1.551252353184698</c:v>
                </c:pt>
                <c:pt idx="4840">
                  <c:v>1.551261036784698</c:v>
                </c:pt>
                <c:pt idx="4841">
                  <c:v>1.5512655391846979</c:v>
                </c:pt>
                <c:pt idx="4842">
                  <c:v>1.5512683249846979</c:v>
                </c:pt>
                <c:pt idx="4843">
                  <c:v>1.5512683249846979</c:v>
                </c:pt>
                <c:pt idx="4844">
                  <c:v>1.5512683249846979</c:v>
                </c:pt>
                <c:pt idx="4845">
                  <c:v>1.5512683249846979</c:v>
                </c:pt>
                <c:pt idx="4846">
                  <c:v>1.5512683249846979</c:v>
                </c:pt>
                <c:pt idx="4847">
                  <c:v>1.5512683249846979</c:v>
                </c:pt>
                <c:pt idx="4848">
                  <c:v>1.5512683249846979</c:v>
                </c:pt>
                <c:pt idx="4849">
                  <c:v>1.5512683249846979</c:v>
                </c:pt>
                <c:pt idx="4850">
                  <c:v>1.5512683249846979</c:v>
                </c:pt>
                <c:pt idx="4851">
                  <c:v>1.5512683249846979</c:v>
                </c:pt>
                <c:pt idx="4852">
                  <c:v>1.5512683249846979</c:v>
                </c:pt>
                <c:pt idx="4853">
                  <c:v>1.5512683249846979</c:v>
                </c:pt>
                <c:pt idx="4854">
                  <c:v>1.5512683249846979</c:v>
                </c:pt>
                <c:pt idx="4855">
                  <c:v>1.5512683249846979</c:v>
                </c:pt>
                <c:pt idx="4856">
                  <c:v>1.5512683249846979</c:v>
                </c:pt>
                <c:pt idx="4857">
                  <c:v>1.5512683249846979</c:v>
                </c:pt>
                <c:pt idx="4858">
                  <c:v>1.5512683249846979</c:v>
                </c:pt>
                <c:pt idx="4859">
                  <c:v>1.5512683249846979</c:v>
                </c:pt>
                <c:pt idx="4860">
                  <c:v>1.5512683249846979</c:v>
                </c:pt>
                <c:pt idx="4861">
                  <c:v>1.5512683249846979</c:v>
                </c:pt>
                <c:pt idx="4862">
                  <c:v>1.5512683249846979</c:v>
                </c:pt>
                <c:pt idx="4863">
                  <c:v>1.5512683249846979</c:v>
                </c:pt>
                <c:pt idx="4864">
                  <c:v>1.5512690553046979</c:v>
                </c:pt>
                <c:pt idx="4865">
                  <c:v>1.5516358553046978</c:v>
                </c:pt>
                <c:pt idx="4866">
                  <c:v>1.5517960653046978</c:v>
                </c:pt>
                <c:pt idx="4867">
                  <c:v>1.5520579353046979</c:v>
                </c:pt>
                <c:pt idx="4868">
                  <c:v>1.5523397053046979</c:v>
                </c:pt>
                <c:pt idx="4869">
                  <c:v>1.5526214653046979</c:v>
                </c:pt>
                <c:pt idx="4870">
                  <c:v>1.5530242153046978</c:v>
                </c:pt>
                <c:pt idx="4871">
                  <c:v>1.5542018153046977</c:v>
                </c:pt>
                <c:pt idx="4872">
                  <c:v>1.5597869153046977</c:v>
                </c:pt>
                <c:pt idx="4873">
                  <c:v>1.5630217153046977</c:v>
                </c:pt>
                <c:pt idx="4874">
                  <c:v>1.5645607153046976</c:v>
                </c:pt>
                <c:pt idx="4875">
                  <c:v>1.5652462253046977</c:v>
                </c:pt>
                <c:pt idx="4876">
                  <c:v>1.5658678853046977</c:v>
                </c:pt>
                <c:pt idx="4877">
                  <c:v>1.5664899953046976</c:v>
                </c:pt>
                <c:pt idx="4878">
                  <c:v>1.5671122053046975</c:v>
                </c:pt>
                <c:pt idx="4879">
                  <c:v>1.5676978853046974</c:v>
                </c:pt>
                <c:pt idx="4880">
                  <c:v>1.5682035953046976</c:v>
                </c:pt>
                <c:pt idx="4881">
                  <c:v>1.5686468953046975</c:v>
                </c:pt>
                <c:pt idx="4882">
                  <c:v>1.5690448153046974</c:v>
                </c:pt>
                <c:pt idx="4883">
                  <c:v>1.5693946253046973</c:v>
                </c:pt>
                <c:pt idx="4884">
                  <c:v>1.5696875553046974</c:v>
                </c:pt>
                <c:pt idx="4885">
                  <c:v>1.5696875553046974</c:v>
                </c:pt>
                <c:pt idx="4886">
                  <c:v>1.5696875553046974</c:v>
                </c:pt>
                <c:pt idx="4887">
                  <c:v>1.5696875553046974</c:v>
                </c:pt>
                <c:pt idx="4888">
                  <c:v>1.5696875553046974</c:v>
                </c:pt>
                <c:pt idx="4889">
                  <c:v>1.5696875553046974</c:v>
                </c:pt>
                <c:pt idx="4890">
                  <c:v>1.5696875553046974</c:v>
                </c:pt>
                <c:pt idx="4891">
                  <c:v>1.5696875553046974</c:v>
                </c:pt>
                <c:pt idx="4892">
                  <c:v>1.5696875553046974</c:v>
                </c:pt>
                <c:pt idx="4893">
                  <c:v>1.5696887035046974</c:v>
                </c:pt>
                <c:pt idx="4894">
                  <c:v>1.5713987035046975</c:v>
                </c:pt>
                <c:pt idx="4895">
                  <c:v>1.5751362035046974</c:v>
                </c:pt>
                <c:pt idx="4896">
                  <c:v>1.5781546035046974</c:v>
                </c:pt>
                <c:pt idx="4897">
                  <c:v>1.5798825035046973</c:v>
                </c:pt>
                <c:pt idx="4898">
                  <c:v>1.5807955135046974</c:v>
                </c:pt>
                <c:pt idx="4899">
                  <c:v>1.5815992935046974</c:v>
                </c:pt>
                <c:pt idx="4900">
                  <c:v>1.5823277835046974</c:v>
                </c:pt>
                <c:pt idx="4901">
                  <c:v>1.5828795535046973</c:v>
                </c:pt>
                <c:pt idx="4902">
                  <c:v>1.5833144135046973</c:v>
                </c:pt>
                <c:pt idx="4903">
                  <c:v>1.5836822535046973</c:v>
                </c:pt>
                <c:pt idx="4904">
                  <c:v>1.5840017035046974</c:v>
                </c:pt>
                <c:pt idx="4905">
                  <c:v>1.5842661535046973</c:v>
                </c:pt>
                <c:pt idx="4906">
                  <c:v>1.5844864435046973</c:v>
                </c:pt>
                <c:pt idx="4907">
                  <c:v>1.5844864435046973</c:v>
                </c:pt>
                <c:pt idx="4908">
                  <c:v>1.5844864435046973</c:v>
                </c:pt>
                <c:pt idx="4909">
                  <c:v>1.5844864435046973</c:v>
                </c:pt>
                <c:pt idx="4910">
                  <c:v>1.5844864435046973</c:v>
                </c:pt>
                <c:pt idx="4911">
                  <c:v>1.5844864435046973</c:v>
                </c:pt>
                <c:pt idx="4912">
                  <c:v>1.5844864435046973</c:v>
                </c:pt>
                <c:pt idx="4913">
                  <c:v>1.5844864435046973</c:v>
                </c:pt>
                <c:pt idx="4914">
                  <c:v>1.5844873242646973</c:v>
                </c:pt>
                <c:pt idx="4915">
                  <c:v>1.5852167542646973</c:v>
                </c:pt>
                <c:pt idx="4916">
                  <c:v>1.5862734542646972</c:v>
                </c:pt>
                <c:pt idx="4917">
                  <c:v>1.5864708142646973</c:v>
                </c:pt>
                <c:pt idx="4918">
                  <c:v>1.5874630542646972</c:v>
                </c:pt>
                <c:pt idx="4919">
                  <c:v>1.5881079942646972</c:v>
                </c:pt>
                <c:pt idx="4920">
                  <c:v>1.5885889642646971</c:v>
                </c:pt>
                <c:pt idx="4921">
                  <c:v>1.5889941642646972</c:v>
                </c:pt>
                <c:pt idx="4922">
                  <c:v>1.5893687942646972</c:v>
                </c:pt>
                <c:pt idx="4923">
                  <c:v>1.5897197342646971</c:v>
                </c:pt>
                <c:pt idx="4924">
                  <c:v>1.590074404264697</c:v>
                </c:pt>
                <c:pt idx="4925">
                  <c:v>1.5904494642646971</c:v>
                </c:pt>
                <c:pt idx="4926">
                  <c:v>1.5908019842646972</c:v>
                </c:pt>
                <c:pt idx="4927">
                  <c:v>1.5911228642646973</c:v>
                </c:pt>
                <c:pt idx="4928">
                  <c:v>1.5914313342646973</c:v>
                </c:pt>
                <c:pt idx="4929">
                  <c:v>1.5917047542646974</c:v>
                </c:pt>
                <c:pt idx="4930">
                  <c:v>1.5919717642646973</c:v>
                </c:pt>
                <c:pt idx="4931">
                  <c:v>1.5922279242646973</c:v>
                </c:pt>
                <c:pt idx="4932">
                  <c:v>1.5922279242646973</c:v>
                </c:pt>
                <c:pt idx="4933">
                  <c:v>1.5922279242646973</c:v>
                </c:pt>
                <c:pt idx="4934">
                  <c:v>1.5922289211346974</c:v>
                </c:pt>
                <c:pt idx="4935">
                  <c:v>1.5925214911346974</c:v>
                </c:pt>
                <c:pt idx="4936">
                  <c:v>1.5927848611346975</c:v>
                </c:pt>
                <c:pt idx="4937">
                  <c:v>1.5930143311346976</c:v>
                </c:pt>
                <c:pt idx="4938">
                  <c:v>1.5932034511346975</c:v>
                </c:pt>
                <c:pt idx="4939">
                  <c:v>1.5933294911346976</c:v>
                </c:pt>
                <c:pt idx="4940">
                  <c:v>1.5933395731346975</c:v>
                </c:pt>
                <c:pt idx="4941">
                  <c:v>1.5933438252346976</c:v>
                </c:pt>
                <c:pt idx="4942">
                  <c:v>1.5933438252346976</c:v>
                </c:pt>
                <c:pt idx="4943">
                  <c:v>1.5933438252346976</c:v>
                </c:pt>
                <c:pt idx="4944">
                  <c:v>1.5933438252346976</c:v>
                </c:pt>
                <c:pt idx="4945">
                  <c:v>1.5933438252346976</c:v>
                </c:pt>
                <c:pt idx="4946">
                  <c:v>1.5933438252346976</c:v>
                </c:pt>
                <c:pt idx="4947">
                  <c:v>1.5933438252346976</c:v>
                </c:pt>
                <c:pt idx="4948">
                  <c:v>1.5933438252346976</c:v>
                </c:pt>
                <c:pt idx="4949">
                  <c:v>1.5933438252346976</c:v>
                </c:pt>
                <c:pt idx="4950">
                  <c:v>1.5933438252346976</c:v>
                </c:pt>
                <c:pt idx="4951">
                  <c:v>1.5933438252346976</c:v>
                </c:pt>
                <c:pt idx="4952">
                  <c:v>1.5942162852346977</c:v>
                </c:pt>
                <c:pt idx="4953">
                  <c:v>1.5951649952346978</c:v>
                </c:pt>
                <c:pt idx="4954">
                  <c:v>1.5958531752346978</c:v>
                </c:pt>
                <c:pt idx="4955">
                  <c:v>1.5967959452346978</c:v>
                </c:pt>
                <c:pt idx="4956">
                  <c:v>1.5976188952346979</c:v>
                </c:pt>
                <c:pt idx="4957">
                  <c:v>1.5982710752346978</c:v>
                </c:pt>
                <c:pt idx="4958">
                  <c:v>1.5987152152346977</c:v>
                </c:pt>
                <c:pt idx="4959">
                  <c:v>1.5991115552346977</c:v>
                </c:pt>
                <c:pt idx="4960">
                  <c:v>1.5994929252346977</c:v>
                </c:pt>
                <c:pt idx="4961">
                  <c:v>1.5998979352346976</c:v>
                </c:pt>
                <c:pt idx="4962">
                  <c:v>1.6003081252346976</c:v>
                </c:pt>
                <c:pt idx="4963">
                  <c:v>1.6007293252346975</c:v>
                </c:pt>
                <c:pt idx="4964">
                  <c:v>1.6011128052346975</c:v>
                </c:pt>
                <c:pt idx="4965">
                  <c:v>1.6014345752346975</c:v>
                </c:pt>
                <c:pt idx="4966">
                  <c:v>1.6017243752346975</c:v>
                </c:pt>
                <c:pt idx="4967">
                  <c:v>1.6020230952346974</c:v>
                </c:pt>
                <c:pt idx="4968">
                  <c:v>1.6023021652346974</c:v>
                </c:pt>
                <c:pt idx="4969">
                  <c:v>1.6025683952346974</c:v>
                </c:pt>
                <c:pt idx="4970">
                  <c:v>1.6025684979546975</c:v>
                </c:pt>
                <c:pt idx="4971">
                  <c:v>1.6027827379546975</c:v>
                </c:pt>
                <c:pt idx="4972">
                  <c:v>1.6036716079546975</c:v>
                </c:pt>
                <c:pt idx="4973">
                  <c:v>1.6042471279546975</c:v>
                </c:pt>
                <c:pt idx="4974">
                  <c:v>1.6045932479546974</c:v>
                </c:pt>
                <c:pt idx="4975">
                  <c:v>1.6048661879546975</c:v>
                </c:pt>
                <c:pt idx="4976">
                  <c:v>1.6050979379546975</c:v>
                </c:pt>
                <c:pt idx="4977">
                  <c:v>1.6053158579546976</c:v>
                </c:pt>
                <c:pt idx="4978">
                  <c:v>1.6055317479546976</c:v>
                </c:pt>
                <c:pt idx="4979">
                  <c:v>1.6057104179546975</c:v>
                </c:pt>
                <c:pt idx="4980">
                  <c:v>1.6057104179546975</c:v>
                </c:pt>
                <c:pt idx="4981">
                  <c:v>1.6057104179546975</c:v>
                </c:pt>
                <c:pt idx="4982">
                  <c:v>1.6057104179546975</c:v>
                </c:pt>
                <c:pt idx="4983">
                  <c:v>1.6057104179546975</c:v>
                </c:pt>
                <c:pt idx="4984">
                  <c:v>1.6057104179546975</c:v>
                </c:pt>
                <c:pt idx="4985">
                  <c:v>1.6057104179546975</c:v>
                </c:pt>
                <c:pt idx="4986">
                  <c:v>1.6057104179546975</c:v>
                </c:pt>
                <c:pt idx="4987">
                  <c:v>1.6057104179546975</c:v>
                </c:pt>
                <c:pt idx="4988">
                  <c:v>1.6057104179546975</c:v>
                </c:pt>
                <c:pt idx="4989">
                  <c:v>1.6057104179546975</c:v>
                </c:pt>
                <c:pt idx="4990">
                  <c:v>1.6057104179546975</c:v>
                </c:pt>
                <c:pt idx="4991">
                  <c:v>1.6057104179546975</c:v>
                </c:pt>
                <c:pt idx="4992">
                  <c:v>1.6057104179546975</c:v>
                </c:pt>
                <c:pt idx="4993">
                  <c:v>1.6057104179546975</c:v>
                </c:pt>
                <c:pt idx="4994">
                  <c:v>1.6057104179546975</c:v>
                </c:pt>
                <c:pt idx="4995">
                  <c:v>1.6057104179546975</c:v>
                </c:pt>
                <c:pt idx="4996">
                  <c:v>1.6057104179546975</c:v>
                </c:pt>
                <c:pt idx="4997">
                  <c:v>1.6057104179546975</c:v>
                </c:pt>
                <c:pt idx="4998">
                  <c:v>1.6057104179546975</c:v>
                </c:pt>
                <c:pt idx="4999">
                  <c:v>1.6057104179546975</c:v>
                </c:pt>
                <c:pt idx="5000">
                  <c:v>1.6057104179546975</c:v>
                </c:pt>
                <c:pt idx="5001">
                  <c:v>1.6057104179546975</c:v>
                </c:pt>
                <c:pt idx="5002">
                  <c:v>1.6057104179546975</c:v>
                </c:pt>
                <c:pt idx="5003">
                  <c:v>1.6057104179546975</c:v>
                </c:pt>
                <c:pt idx="5004">
                  <c:v>1.6057104179546975</c:v>
                </c:pt>
                <c:pt idx="5005">
                  <c:v>1.6057104179546975</c:v>
                </c:pt>
                <c:pt idx="5006">
                  <c:v>1.6057104179546975</c:v>
                </c:pt>
                <c:pt idx="5007">
                  <c:v>1.6057104179546975</c:v>
                </c:pt>
                <c:pt idx="5008">
                  <c:v>1.6057104179546975</c:v>
                </c:pt>
                <c:pt idx="5009">
                  <c:v>1.6057104179546975</c:v>
                </c:pt>
                <c:pt idx="5010">
                  <c:v>1.6057104179546975</c:v>
                </c:pt>
                <c:pt idx="5011">
                  <c:v>1.6057104179546975</c:v>
                </c:pt>
                <c:pt idx="5012">
                  <c:v>1.6057104179546975</c:v>
                </c:pt>
                <c:pt idx="5013">
                  <c:v>1.6057104179546975</c:v>
                </c:pt>
                <c:pt idx="5014">
                  <c:v>1.6057104179546975</c:v>
                </c:pt>
                <c:pt idx="5015">
                  <c:v>1.6057104179546975</c:v>
                </c:pt>
                <c:pt idx="5016">
                  <c:v>1.6057104179546975</c:v>
                </c:pt>
                <c:pt idx="5017">
                  <c:v>1.6057104179546975</c:v>
                </c:pt>
                <c:pt idx="5018">
                  <c:v>1.6057104179546975</c:v>
                </c:pt>
                <c:pt idx="5019">
                  <c:v>1.6057104179546975</c:v>
                </c:pt>
                <c:pt idx="5020">
                  <c:v>1.6057115248546976</c:v>
                </c:pt>
                <c:pt idx="5021">
                  <c:v>1.6057126736546976</c:v>
                </c:pt>
                <c:pt idx="5022">
                  <c:v>1.6057134405946976</c:v>
                </c:pt>
                <c:pt idx="5023">
                  <c:v>1.6057135437846977</c:v>
                </c:pt>
                <c:pt idx="5024">
                  <c:v>1.6057135472375976</c:v>
                </c:pt>
                <c:pt idx="5025">
                  <c:v>1.6057135472375976</c:v>
                </c:pt>
                <c:pt idx="5026">
                  <c:v>1.6057135472375976</c:v>
                </c:pt>
                <c:pt idx="5027">
                  <c:v>1.6057135472375976</c:v>
                </c:pt>
                <c:pt idx="5028">
                  <c:v>1.6057135472375976</c:v>
                </c:pt>
                <c:pt idx="5029">
                  <c:v>1.6057135472375976</c:v>
                </c:pt>
                <c:pt idx="5030">
                  <c:v>1.6057135472375976</c:v>
                </c:pt>
                <c:pt idx="5031">
                  <c:v>1.6057135472375976</c:v>
                </c:pt>
                <c:pt idx="5032">
                  <c:v>1.6057135472375976</c:v>
                </c:pt>
                <c:pt idx="5033">
                  <c:v>1.6076865472375976</c:v>
                </c:pt>
                <c:pt idx="5034">
                  <c:v>1.6093928472375976</c:v>
                </c:pt>
                <c:pt idx="5035">
                  <c:v>1.6108054472375977</c:v>
                </c:pt>
                <c:pt idx="5036">
                  <c:v>1.6116323872375977</c:v>
                </c:pt>
                <c:pt idx="5037">
                  <c:v>1.6125114572375978</c:v>
                </c:pt>
                <c:pt idx="5038">
                  <c:v>1.6131377472375978</c:v>
                </c:pt>
                <c:pt idx="5039">
                  <c:v>1.613635747237598</c:v>
                </c:pt>
                <c:pt idx="5040">
                  <c:v>1.6141019872375979</c:v>
                </c:pt>
                <c:pt idx="5041">
                  <c:v>1.6145620872375979</c:v>
                </c:pt>
                <c:pt idx="5042">
                  <c:v>1.6150290072375979</c:v>
                </c:pt>
                <c:pt idx="5043">
                  <c:v>1.6154909772375978</c:v>
                </c:pt>
                <c:pt idx="5044">
                  <c:v>1.6159155472375979</c:v>
                </c:pt>
                <c:pt idx="5045">
                  <c:v>1.6163299272375979</c:v>
                </c:pt>
                <c:pt idx="5046">
                  <c:v>1.6167334372375979</c:v>
                </c:pt>
                <c:pt idx="5047">
                  <c:v>1.6171396372375979</c:v>
                </c:pt>
                <c:pt idx="5048">
                  <c:v>1.617580607237598</c:v>
                </c:pt>
                <c:pt idx="5049">
                  <c:v>1.618457167237598</c:v>
                </c:pt>
                <c:pt idx="5050">
                  <c:v>1.624436167237598</c:v>
                </c:pt>
                <c:pt idx="5051">
                  <c:v>1.6275311672375981</c:v>
                </c:pt>
                <c:pt idx="5052">
                  <c:v>1.6294395672375981</c:v>
                </c:pt>
                <c:pt idx="5053">
                  <c:v>1.6308070672375981</c:v>
                </c:pt>
                <c:pt idx="5054">
                  <c:v>1.6318088672375981</c:v>
                </c:pt>
                <c:pt idx="5055">
                  <c:v>1.6327805272375981</c:v>
                </c:pt>
                <c:pt idx="5056">
                  <c:v>1.6335277472375982</c:v>
                </c:pt>
                <c:pt idx="5057">
                  <c:v>1.6340062072375983</c:v>
                </c:pt>
                <c:pt idx="5058">
                  <c:v>1.6344562872375983</c:v>
                </c:pt>
                <c:pt idx="5059">
                  <c:v>1.6348423172375983</c:v>
                </c:pt>
                <c:pt idx="5060">
                  <c:v>1.6351691872375984</c:v>
                </c:pt>
                <c:pt idx="5061">
                  <c:v>1.6354628172375985</c:v>
                </c:pt>
                <c:pt idx="5062">
                  <c:v>1.6357304572375984</c:v>
                </c:pt>
                <c:pt idx="5063">
                  <c:v>1.6359791072375984</c:v>
                </c:pt>
                <c:pt idx="5064">
                  <c:v>1.6362099072375984</c:v>
                </c:pt>
                <c:pt idx="5065">
                  <c:v>1.6364305572375983</c:v>
                </c:pt>
                <c:pt idx="5066">
                  <c:v>1.6366332372375982</c:v>
                </c:pt>
                <c:pt idx="5067">
                  <c:v>1.6368086772375983</c:v>
                </c:pt>
                <c:pt idx="5068">
                  <c:v>1.6368832532375983</c:v>
                </c:pt>
                <c:pt idx="5069">
                  <c:v>1.6368832532375983</c:v>
                </c:pt>
                <c:pt idx="5070">
                  <c:v>1.6368832532375983</c:v>
                </c:pt>
                <c:pt idx="5071">
                  <c:v>1.6368832532375983</c:v>
                </c:pt>
                <c:pt idx="5072">
                  <c:v>1.6368832532375983</c:v>
                </c:pt>
                <c:pt idx="5073">
                  <c:v>1.6368832532375983</c:v>
                </c:pt>
                <c:pt idx="5074">
                  <c:v>1.6368832532375983</c:v>
                </c:pt>
                <c:pt idx="5075">
                  <c:v>1.6368832532375983</c:v>
                </c:pt>
                <c:pt idx="5076">
                  <c:v>1.6368832532375983</c:v>
                </c:pt>
                <c:pt idx="5077">
                  <c:v>1.6368832532375983</c:v>
                </c:pt>
                <c:pt idx="5078">
                  <c:v>1.6370992232375983</c:v>
                </c:pt>
                <c:pt idx="5079">
                  <c:v>1.6381013232375983</c:v>
                </c:pt>
                <c:pt idx="5080">
                  <c:v>1.6387436732375982</c:v>
                </c:pt>
                <c:pt idx="5081">
                  <c:v>1.6390253232375982</c:v>
                </c:pt>
                <c:pt idx="5082">
                  <c:v>1.6392626932375982</c:v>
                </c:pt>
                <c:pt idx="5083">
                  <c:v>1.6393978132375981</c:v>
                </c:pt>
                <c:pt idx="5084">
                  <c:v>1.6394081862375982</c:v>
                </c:pt>
                <c:pt idx="5085">
                  <c:v>1.6394128117375981</c:v>
                </c:pt>
                <c:pt idx="5086">
                  <c:v>1.6394128117375981</c:v>
                </c:pt>
                <c:pt idx="5087">
                  <c:v>1.6394128117375981</c:v>
                </c:pt>
                <c:pt idx="5088">
                  <c:v>1.6394128117375981</c:v>
                </c:pt>
                <c:pt idx="5089">
                  <c:v>1.6394128117375981</c:v>
                </c:pt>
                <c:pt idx="5090">
                  <c:v>1.6394128117375981</c:v>
                </c:pt>
                <c:pt idx="5091">
                  <c:v>1.6394128117375981</c:v>
                </c:pt>
                <c:pt idx="5092">
                  <c:v>1.6394128117375981</c:v>
                </c:pt>
                <c:pt idx="5093">
                  <c:v>1.6394128117375981</c:v>
                </c:pt>
                <c:pt idx="5094">
                  <c:v>1.6394128117375981</c:v>
                </c:pt>
                <c:pt idx="5095">
                  <c:v>1.6394128117375981</c:v>
                </c:pt>
                <c:pt idx="5096">
                  <c:v>1.6394128117375981</c:v>
                </c:pt>
                <c:pt idx="5097">
                  <c:v>1.6394128117375981</c:v>
                </c:pt>
                <c:pt idx="5098">
                  <c:v>1.6394128117375981</c:v>
                </c:pt>
                <c:pt idx="5099">
                  <c:v>1.6394128117375981</c:v>
                </c:pt>
                <c:pt idx="5100">
                  <c:v>1.6394128117375981</c:v>
                </c:pt>
                <c:pt idx="5101">
                  <c:v>1.6394128117375981</c:v>
                </c:pt>
                <c:pt idx="5102">
                  <c:v>1.6394128117375981</c:v>
                </c:pt>
                <c:pt idx="5103">
                  <c:v>1.639414265037598</c:v>
                </c:pt>
                <c:pt idx="5104">
                  <c:v>1.6394891200375981</c:v>
                </c:pt>
                <c:pt idx="5105">
                  <c:v>1.6395607490375981</c:v>
                </c:pt>
                <c:pt idx="5106">
                  <c:v>1.6395984300375981</c:v>
                </c:pt>
                <c:pt idx="5107">
                  <c:v>1.6396108940375982</c:v>
                </c:pt>
                <c:pt idx="5108">
                  <c:v>1.6396159611375982</c:v>
                </c:pt>
                <c:pt idx="5109">
                  <c:v>1.6396159611375982</c:v>
                </c:pt>
                <c:pt idx="5110">
                  <c:v>1.6396159611375982</c:v>
                </c:pt>
                <c:pt idx="5111">
                  <c:v>1.6396159611375982</c:v>
                </c:pt>
                <c:pt idx="5112">
                  <c:v>1.6396159611375982</c:v>
                </c:pt>
                <c:pt idx="5113">
                  <c:v>1.6396159611375982</c:v>
                </c:pt>
                <c:pt idx="5114">
                  <c:v>1.6396159611375982</c:v>
                </c:pt>
                <c:pt idx="5115">
                  <c:v>1.6396159611375982</c:v>
                </c:pt>
                <c:pt idx="5116">
                  <c:v>1.6396159611375982</c:v>
                </c:pt>
                <c:pt idx="5117">
                  <c:v>1.6396159611375982</c:v>
                </c:pt>
                <c:pt idx="5118">
                  <c:v>1.6396159611375982</c:v>
                </c:pt>
                <c:pt idx="5119">
                  <c:v>1.6396159611375982</c:v>
                </c:pt>
                <c:pt idx="5120">
                  <c:v>1.6396159611375982</c:v>
                </c:pt>
                <c:pt idx="5121">
                  <c:v>1.6396159611375982</c:v>
                </c:pt>
                <c:pt idx="5122">
                  <c:v>1.6396159611375982</c:v>
                </c:pt>
                <c:pt idx="5123">
                  <c:v>1.6396159611375982</c:v>
                </c:pt>
                <c:pt idx="5124">
                  <c:v>1.6396159611375982</c:v>
                </c:pt>
                <c:pt idx="5125">
                  <c:v>1.6396159611375982</c:v>
                </c:pt>
                <c:pt idx="5126">
                  <c:v>1.6396159611375982</c:v>
                </c:pt>
                <c:pt idx="5127">
                  <c:v>1.6396159611375982</c:v>
                </c:pt>
                <c:pt idx="5128">
                  <c:v>1.6396159611375982</c:v>
                </c:pt>
                <c:pt idx="5129">
                  <c:v>1.6396159611375982</c:v>
                </c:pt>
                <c:pt idx="5130">
                  <c:v>1.6396159611375982</c:v>
                </c:pt>
                <c:pt idx="5131">
                  <c:v>1.6396159611375982</c:v>
                </c:pt>
                <c:pt idx="5132">
                  <c:v>1.6396159611375982</c:v>
                </c:pt>
                <c:pt idx="5133">
                  <c:v>1.6396159611375982</c:v>
                </c:pt>
                <c:pt idx="5134">
                  <c:v>1.6396159611375982</c:v>
                </c:pt>
                <c:pt idx="5135">
                  <c:v>1.6396159611375982</c:v>
                </c:pt>
                <c:pt idx="5136">
                  <c:v>1.6396159611375982</c:v>
                </c:pt>
                <c:pt idx="5137">
                  <c:v>1.6396159611375982</c:v>
                </c:pt>
                <c:pt idx="5138">
                  <c:v>1.6396159611375982</c:v>
                </c:pt>
                <c:pt idx="5139">
                  <c:v>1.6396159611375982</c:v>
                </c:pt>
                <c:pt idx="5140">
                  <c:v>1.6396159611375982</c:v>
                </c:pt>
                <c:pt idx="5141">
                  <c:v>1.6396159611375982</c:v>
                </c:pt>
                <c:pt idx="5142">
                  <c:v>1.6396159611375982</c:v>
                </c:pt>
                <c:pt idx="5143">
                  <c:v>1.6396159611375982</c:v>
                </c:pt>
                <c:pt idx="5144">
                  <c:v>1.6396159611375982</c:v>
                </c:pt>
                <c:pt idx="5145">
                  <c:v>1.6396159611375982</c:v>
                </c:pt>
                <c:pt idx="5146">
                  <c:v>1.6396159611375982</c:v>
                </c:pt>
                <c:pt idx="5147">
                  <c:v>1.6396159611375982</c:v>
                </c:pt>
                <c:pt idx="5148">
                  <c:v>1.6396159611375982</c:v>
                </c:pt>
                <c:pt idx="5149">
                  <c:v>1.6396159611375982</c:v>
                </c:pt>
                <c:pt idx="5150">
                  <c:v>1.6396159611375982</c:v>
                </c:pt>
                <c:pt idx="5151">
                  <c:v>1.6396159611375982</c:v>
                </c:pt>
                <c:pt idx="5152">
                  <c:v>1.6396159611375982</c:v>
                </c:pt>
                <c:pt idx="5153">
                  <c:v>1.6396159611375982</c:v>
                </c:pt>
                <c:pt idx="5154">
                  <c:v>1.6396159611375982</c:v>
                </c:pt>
                <c:pt idx="5155">
                  <c:v>1.6396159611375982</c:v>
                </c:pt>
                <c:pt idx="5156">
                  <c:v>1.6396159611375982</c:v>
                </c:pt>
                <c:pt idx="5157">
                  <c:v>1.6396159611375982</c:v>
                </c:pt>
                <c:pt idx="5158">
                  <c:v>1.6396159611375982</c:v>
                </c:pt>
                <c:pt idx="5159">
                  <c:v>1.6396159611375982</c:v>
                </c:pt>
                <c:pt idx="5160">
                  <c:v>1.6396159611375982</c:v>
                </c:pt>
                <c:pt idx="5161">
                  <c:v>1.6396159611375982</c:v>
                </c:pt>
                <c:pt idx="5162">
                  <c:v>1.6396159611375982</c:v>
                </c:pt>
                <c:pt idx="5163">
                  <c:v>1.6396159611375982</c:v>
                </c:pt>
                <c:pt idx="5164">
                  <c:v>1.6396159611375982</c:v>
                </c:pt>
                <c:pt idx="5165">
                  <c:v>1.6396159611375982</c:v>
                </c:pt>
                <c:pt idx="5166">
                  <c:v>1.6396159611375982</c:v>
                </c:pt>
                <c:pt idx="5167">
                  <c:v>1.6396159611375982</c:v>
                </c:pt>
                <c:pt idx="5168">
                  <c:v>1.6396159611375982</c:v>
                </c:pt>
                <c:pt idx="5169">
                  <c:v>1.6396159611375982</c:v>
                </c:pt>
                <c:pt idx="5170">
                  <c:v>1.6396159611375982</c:v>
                </c:pt>
                <c:pt idx="5171">
                  <c:v>1.6396159611375982</c:v>
                </c:pt>
                <c:pt idx="5172">
                  <c:v>1.6396159611375982</c:v>
                </c:pt>
                <c:pt idx="5173">
                  <c:v>1.6396159611375982</c:v>
                </c:pt>
                <c:pt idx="5174">
                  <c:v>1.6396159611375982</c:v>
                </c:pt>
                <c:pt idx="5175">
                  <c:v>1.6396159611375982</c:v>
                </c:pt>
                <c:pt idx="5176">
                  <c:v>1.6396159611375982</c:v>
                </c:pt>
                <c:pt idx="5177">
                  <c:v>1.6396159611375982</c:v>
                </c:pt>
                <c:pt idx="5178">
                  <c:v>1.6396159611375982</c:v>
                </c:pt>
                <c:pt idx="5179">
                  <c:v>1.6396159611375982</c:v>
                </c:pt>
                <c:pt idx="5180">
                  <c:v>1.6396159611375982</c:v>
                </c:pt>
                <c:pt idx="5181">
                  <c:v>1.6396159611375982</c:v>
                </c:pt>
                <c:pt idx="5182">
                  <c:v>1.6396159611375982</c:v>
                </c:pt>
                <c:pt idx="5183">
                  <c:v>1.6396159611375982</c:v>
                </c:pt>
                <c:pt idx="5184">
                  <c:v>1.6396159611375982</c:v>
                </c:pt>
                <c:pt idx="5185">
                  <c:v>1.6396159611375982</c:v>
                </c:pt>
                <c:pt idx="5186">
                  <c:v>1.6396159611375982</c:v>
                </c:pt>
                <c:pt idx="5187">
                  <c:v>1.6396159611375982</c:v>
                </c:pt>
                <c:pt idx="5188">
                  <c:v>1.6396159611375982</c:v>
                </c:pt>
                <c:pt idx="5189">
                  <c:v>1.6396159611375982</c:v>
                </c:pt>
                <c:pt idx="5190">
                  <c:v>1.6396159611375982</c:v>
                </c:pt>
                <c:pt idx="5191">
                  <c:v>1.6396159611375982</c:v>
                </c:pt>
                <c:pt idx="5192">
                  <c:v>1.6396159611375982</c:v>
                </c:pt>
                <c:pt idx="5193">
                  <c:v>1.6396159611375982</c:v>
                </c:pt>
                <c:pt idx="5194">
                  <c:v>1.6396159611375982</c:v>
                </c:pt>
                <c:pt idx="5195">
                  <c:v>1.6396159611375982</c:v>
                </c:pt>
                <c:pt idx="5196">
                  <c:v>1.6396159611375982</c:v>
                </c:pt>
                <c:pt idx="5197">
                  <c:v>1.6396159611375982</c:v>
                </c:pt>
                <c:pt idx="5198">
                  <c:v>1.6396159611375982</c:v>
                </c:pt>
                <c:pt idx="5199">
                  <c:v>1.6396159611375982</c:v>
                </c:pt>
                <c:pt idx="5200">
                  <c:v>1.6396159611375982</c:v>
                </c:pt>
                <c:pt idx="5201">
                  <c:v>1.6396159611375982</c:v>
                </c:pt>
                <c:pt idx="5202">
                  <c:v>1.6396159611375982</c:v>
                </c:pt>
                <c:pt idx="5203">
                  <c:v>1.6396159611375982</c:v>
                </c:pt>
                <c:pt idx="5204">
                  <c:v>1.6396159611375982</c:v>
                </c:pt>
                <c:pt idx="5205">
                  <c:v>1.6396159611375982</c:v>
                </c:pt>
                <c:pt idx="5206">
                  <c:v>1.6396178306375981</c:v>
                </c:pt>
                <c:pt idx="5207">
                  <c:v>1.6405695606375981</c:v>
                </c:pt>
                <c:pt idx="5208">
                  <c:v>1.641498520637598</c:v>
                </c:pt>
                <c:pt idx="5209">
                  <c:v>1.6421973206375982</c:v>
                </c:pt>
                <c:pt idx="5210">
                  <c:v>1.6427583206375982</c:v>
                </c:pt>
                <c:pt idx="5211">
                  <c:v>1.6432330806375981</c:v>
                </c:pt>
                <c:pt idx="5212">
                  <c:v>1.6436818506375981</c:v>
                </c:pt>
                <c:pt idx="5213">
                  <c:v>1.6441328706375982</c:v>
                </c:pt>
                <c:pt idx="5214">
                  <c:v>1.6445931806375982</c:v>
                </c:pt>
                <c:pt idx="5215">
                  <c:v>1.6450244406375982</c:v>
                </c:pt>
                <c:pt idx="5216">
                  <c:v>1.6454463406375983</c:v>
                </c:pt>
                <c:pt idx="5217">
                  <c:v>1.6458469606375983</c:v>
                </c:pt>
                <c:pt idx="5218">
                  <c:v>1.6462249506375983</c:v>
                </c:pt>
                <c:pt idx="5219">
                  <c:v>1.6465508006375984</c:v>
                </c:pt>
                <c:pt idx="5220">
                  <c:v>1.6468680306375985</c:v>
                </c:pt>
                <c:pt idx="5221">
                  <c:v>1.6471716006375985</c:v>
                </c:pt>
                <c:pt idx="5222">
                  <c:v>1.6474678006375985</c:v>
                </c:pt>
                <c:pt idx="5223">
                  <c:v>1.6477379106375984</c:v>
                </c:pt>
                <c:pt idx="5224">
                  <c:v>1.6480034706375986</c:v>
                </c:pt>
                <c:pt idx="5225">
                  <c:v>1.6482234206375985</c:v>
                </c:pt>
                <c:pt idx="5226">
                  <c:v>1.6482234206375985</c:v>
                </c:pt>
                <c:pt idx="5227">
                  <c:v>1.6482234206375985</c:v>
                </c:pt>
                <c:pt idx="5228">
                  <c:v>1.6482234206375985</c:v>
                </c:pt>
                <c:pt idx="5229">
                  <c:v>1.6482234206375985</c:v>
                </c:pt>
                <c:pt idx="5230">
                  <c:v>1.6482234206375985</c:v>
                </c:pt>
                <c:pt idx="5231">
                  <c:v>1.6482234206375985</c:v>
                </c:pt>
                <c:pt idx="5232">
                  <c:v>1.6482234206375985</c:v>
                </c:pt>
                <c:pt idx="5233">
                  <c:v>1.6482234206375985</c:v>
                </c:pt>
                <c:pt idx="5234">
                  <c:v>1.6482234206375985</c:v>
                </c:pt>
                <c:pt idx="5235">
                  <c:v>1.6482234206375985</c:v>
                </c:pt>
                <c:pt idx="5236">
                  <c:v>1.6482234206375985</c:v>
                </c:pt>
                <c:pt idx="5237">
                  <c:v>1.6482234206375985</c:v>
                </c:pt>
                <c:pt idx="5238">
                  <c:v>1.6482234206375985</c:v>
                </c:pt>
                <c:pt idx="5239">
                  <c:v>1.6482234206375985</c:v>
                </c:pt>
                <c:pt idx="5240">
                  <c:v>1.6482234206375985</c:v>
                </c:pt>
                <c:pt idx="5241">
                  <c:v>1.6482234206375985</c:v>
                </c:pt>
                <c:pt idx="5242">
                  <c:v>1.6482234206375985</c:v>
                </c:pt>
                <c:pt idx="5243">
                  <c:v>1.6482234206375985</c:v>
                </c:pt>
                <c:pt idx="5244">
                  <c:v>1.6482234206375985</c:v>
                </c:pt>
                <c:pt idx="5245">
                  <c:v>1.6482234206375985</c:v>
                </c:pt>
                <c:pt idx="5246">
                  <c:v>1.6482234206375985</c:v>
                </c:pt>
                <c:pt idx="5247">
                  <c:v>1.6482234206375985</c:v>
                </c:pt>
                <c:pt idx="5248">
                  <c:v>1.6482234206375985</c:v>
                </c:pt>
                <c:pt idx="5249">
                  <c:v>1.6482234206375985</c:v>
                </c:pt>
                <c:pt idx="5250">
                  <c:v>1.6482234206375985</c:v>
                </c:pt>
                <c:pt idx="5251">
                  <c:v>1.6482234206375985</c:v>
                </c:pt>
                <c:pt idx="5252">
                  <c:v>1.6482234206375985</c:v>
                </c:pt>
                <c:pt idx="5253">
                  <c:v>1.6482234206375985</c:v>
                </c:pt>
                <c:pt idx="5254">
                  <c:v>1.6482234206375985</c:v>
                </c:pt>
                <c:pt idx="5255">
                  <c:v>1.6482234206375985</c:v>
                </c:pt>
                <c:pt idx="5256">
                  <c:v>1.6482234206375985</c:v>
                </c:pt>
                <c:pt idx="5257">
                  <c:v>1.6482234206375985</c:v>
                </c:pt>
                <c:pt idx="5258">
                  <c:v>1.6482234206375985</c:v>
                </c:pt>
                <c:pt idx="5259">
                  <c:v>1.6482234206375985</c:v>
                </c:pt>
                <c:pt idx="5260">
                  <c:v>1.6482234206375985</c:v>
                </c:pt>
                <c:pt idx="5261">
                  <c:v>1.6482234206375985</c:v>
                </c:pt>
                <c:pt idx="5262">
                  <c:v>1.6482234206375985</c:v>
                </c:pt>
                <c:pt idx="5263">
                  <c:v>1.6482234206375985</c:v>
                </c:pt>
                <c:pt idx="5264">
                  <c:v>1.6482234206375985</c:v>
                </c:pt>
                <c:pt idx="5265">
                  <c:v>1.6482234206375985</c:v>
                </c:pt>
                <c:pt idx="5266">
                  <c:v>1.6482234206375985</c:v>
                </c:pt>
                <c:pt idx="5267">
                  <c:v>1.6482234206375985</c:v>
                </c:pt>
                <c:pt idx="5268">
                  <c:v>1.6482234206375985</c:v>
                </c:pt>
                <c:pt idx="5269">
                  <c:v>1.6482234206375985</c:v>
                </c:pt>
                <c:pt idx="5270">
                  <c:v>1.6482234206375985</c:v>
                </c:pt>
                <c:pt idx="5271">
                  <c:v>1.6482234206375985</c:v>
                </c:pt>
                <c:pt idx="5272">
                  <c:v>1.6482234206375985</c:v>
                </c:pt>
                <c:pt idx="5273">
                  <c:v>1.6482234206375985</c:v>
                </c:pt>
                <c:pt idx="5274">
                  <c:v>1.6482234206375985</c:v>
                </c:pt>
                <c:pt idx="5275">
                  <c:v>1.6482234206375985</c:v>
                </c:pt>
                <c:pt idx="5276">
                  <c:v>1.6482234206375985</c:v>
                </c:pt>
                <c:pt idx="5277">
                  <c:v>1.6482234206375985</c:v>
                </c:pt>
                <c:pt idx="5278">
                  <c:v>1.6482234206375985</c:v>
                </c:pt>
                <c:pt idx="5279">
                  <c:v>1.6482234206375985</c:v>
                </c:pt>
                <c:pt idx="5280">
                  <c:v>1.6482234206375985</c:v>
                </c:pt>
                <c:pt idx="5281">
                  <c:v>1.6482234206375985</c:v>
                </c:pt>
                <c:pt idx="5282">
                  <c:v>1.6482234206375985</c:v>
                </c:pt>
                <c:pt idx="5283">
                  <c:v>1.6482234206375985</c:v>
                </c:pt>
                <c:pt idx="5284">
                  <c:v>1.6482234206375985</c:v>
                </c:pt>
                <c:pt idx="5285">
                  <c:v>1.6482234206375985</c:v>
                </c:pt>
                <c:pt idx="5286">
                  <c:v>1.6482234206375985</c:v>
                </c:pt>
                <c:pt idx="5287">
                  <c:v>1.6482234206375985</c:v>
                </c:pt>
                <c:pt idx="5288">
                  <c:v>1.6482234206375985</c:v>
                </c:pt>
                <c:pt idx="5289">
                  <c:v>1.6482234206375985</c:v>
                </c:pt>
                <c:pt idx="5290">
                  <c:v>1.6482234206375985</c:v>
                </c:pt>
                <c:pt idx="5291">
                  <c:v>1.6482234206375985</c:v>
                </c:pt>
                <c:pt idx="5292">
                  <c:v>1.6482234206375985</c:v>
                </c:pt>
                <c:pt idx="5293">
                  <c:v>1.6482234206375985</c:v>
                </c:pt>
                <c:pt idx="5294">
                  <c:v>1.6482234206375985</c:v>
                </c:pt>
                <c:pt idx="5295">
                  <c:v>1.6482234206375985</c:v>
                </c:pt>
                <c:pt idx="5296">
                  <c:v>1.6482234206375985</c:v>
                </c:pt>
                <c:pt idx="5297">
                  <c:v>1.6482234206375985</c:v>
                </c:pt>
                <c:pt idx="5298">
                  <c:v>1.6482234206375985</c:v>
                </c:pt>
                <c:pt idx="5299">
                  <c:v>1.6482234206375985</c:v>
                </c:pt>
                <c:pt idx="5300">
                  <c:v>1.6482234206375985</c:v>
                </c:pt>
                <c:pt idx="5301">
                  <c:v>1.6482234206375985</c:v>
                </c:pt>
                <c:pt idx="5302">
                  <c:v>1.6482234206375985</c:v>
                </c:pt>
                <c:pt idx="5303">
                  <c:v>1.6482234206375985</c:v>
                </c:pt>
                <c:pt idx="5304">
                  <c:v>1.6482234206375985</c:v>
                </c:pt>
                <c:pt idx="5305">
                  <c:v>1.6482234206375985</c:v>
                </c:pt>
                <c:pt idx="5306">
                  <c:v>1.6482234206375985</c:v>
                </c:pt>
                <c:pt idx="5307">
                  <c:v>1.6482234206375985</c:v>
                </c:pt>
                <c:pt idx="5308">
                  <c:v>1.6482234206375985</c:v>
                </c:pt>
                <c:pt idx="5309">
                  <c:v>1.6482234206375985</c:v>
                </c:pt>
                <c:pt idx="5310">
                  <c:v>1.6482234206375985</c:v>
                </c:pt>
                <c:pt idx="5311">
                  <c:v>1.6482234206375985</c:v>
                </c:pt>
                <c:pt idx="5312">
                  <c:v>1.6482234206375985</c:v>
                </c:pt>
                <c:pt idx="5313">
                  <c:v>1.6482234206375985</c:v>
                </c:pt>
                <c:pt idx="5314">
                  <c:v>1.6482234206375985</c:v>
                </c:pt>
                <c:pt idx="5315">
                  <c:v>1.6482234206375985</c:v>
                </c:pt>
                <c:pt idx="5316">
                  <c:v>1.6482234206375985</c:v>
                </c:pt>
                <c:pt idx="5317">
                  <c:v>1.6482234206375985</c:v>
                </c:pt>
                <c:pt idx="5318">
                  <c:v>1.6482234206375985</c:v>
                </c:pt>
                <c:pt idx="5319">
                  <c:v>1.6482234206375985</c:v>
                </c:pt>
                <c:pt idx="5320">
                  <c:v>1.6482234206375985</c:v>
                </c:pt>
                <c:pt idx="5321">
                  <c:v>1.6482234206375985</c:v>
                </c:pt>
                <c:pt idx="5322">
                  <c:v>1.6482234206375985</c:v>
                </c:pt>
                <c:pt idx="5323">
                  <c:v>1.6482234206375985</c:v>
                </c:pt>
                <c:pt idx="5324">
                  <c:v>1.6482234206375985</c:v>
                </c:pt>
                <c:pt idx="5325">
                  <c:v>1.6482234206375985</c:v>
                </c:pt>
                <c:pt idx="5326">
                  <c:v>1.6482234206375985</c:v>
                </c:pt>
                <c:pt idx="5327">
                  <c:v>1.6482234206375985</c:v>
                </c:pt>
                <c:pt idx="5328">
                  <c:v>1.6482234206375985</c:v>
                </c:pt>
                <c:pt idx="5329">
                  <c:v>1.6482234206375985</c:v>
                </c:pt>
                <c:pt idx="5330">
                  <c:v>1.6482234206375985</c:v>
                </c:pt>
                <c:pt idx="5331">
                  <c:v>1.6482234206375985</c:v>
                </c:pt>
                <c:pt idx="5332">
                  <c:v>1.6482234206375985</c:v>
                </c:pt>
                <c:pt idx="5333">
                  <c:v>1.6482234206375985</c:v>
                </c:pt>
                <c:pt idx="5334">
                  <c:v>1.6482234206375985</c:v>
                </c:pt>
                <c:pt idx="5335">
                  <c:v>1.6482234206375985</c:v>
                </c:pt>
                <c:pt idx="5336">
                  <c:v>1.6482234206375985</c:v>
                </c:pt>
                <c:pt idx="5337">
                  <c:v>1.6482234206375985</c:v>
                </c:pt>
                <c:pt idx="5338">
                  <c:v>1.6482234206375985</c:v>
                </c:pt>
                <c:pt idx="5339">
                  <c:v>1.6482234206375985</c:v>
                </c:pt>
                <c:pt idx="5340">
                  <c:v>1.6482234206375985</c:v>
                </c:pt>
                <c:pt idx="5341">
                  <c:v>1.6482234206375985</c:v>
                </c:pt>
                <c:pt idx="5342">
                  <c:v>1.6482234206375985</c:v>
                </c:pt>
                <c:pt idx="5343">
                  <c:v>1.6482234206375985</c:v>
                </c:pt>
                <c:pt idx="5344">
                  <c:v>1.6482243144175985</c:v>
                </c:pt>
                <c:pt idx="5345">
                  <c:v>1.6482259172175986</c:v>
                </c:pt>
                <c:pt idx="5346">
                  <c:v>1.6482269174175985</c:v>
                </c:pt>
                <c:pt idx="5347">
                  <c:v>1.6482270466275986</c:v>
                </c:pt>
                <c:pt idx="5348">
                  <c:v>1.6482270466275986</c:v>
                </c:pt>
                <c:pt idx="5349">
                  <c:v>1.6482270466275986</c:v>
                </c:pt>
                <c:pt idx="5350">
                  <c:v>1.6482270466275986</c:v>
                </c:pt>
                <c:pt idx="5351">
                  <c:v>1.6482270466275986</c:v>
                </c:pt>
                <c:pt idx="5352">
                  <c:v>1.6482270466275986</c:v>
                </c:pt>
                <c:pt idx="5353">
                  <c:v>1.6482270466275986</c:v>
                </c:pt>
                <c:pt idx="5354">
                  <c:v>1.6482270466275986</c:v>
                </c:pt>
                <c:pt idx="5355">
                  <c:v>1.6482270466275986</c:v>
                </c:pt>
                <c:pt idx="5356">
                  <c:v>1.6482270466275986</c:v>
                </c:pt>
                <c:pt idx="5357">
                  <c:v>1.6482270466275986</c:v>
                </c:pt>
                <c:pt idx="5358">
                  <c:v>1.6482270466275986</c:v>
                </c:pt>
                <c:pt idx="5359">
                  <c:v>1.6482270466275986</c:v>
                </c:pt>
                <c:pt idx="5360">
                  <c:v>1.6482270466275986</c:v>
                </c:pt>
                <c:pt idx="5361">
                  <c:v>1.6482270466275986</c:v>
                </c:pt>
                <c:pt idx="5362">
                  <c:v>1.6482270466275986</c:v>
                </c:pt>
                <c:pt idx="5363">
                  <c:v>1.6482270466275986</c:v>
                </c:pt>
                <c:pt idx="5364">
                  <c:v>1.6482270466275986</c:v>
                </c:pt>
                <c:pt idx="5365">
                  <c:v>1.6482270466275986</c:v>
                </c:pt>
                <c:pt idx="5366">
                  <c:v>1.6482270466275986</c:v>
                </c:pt>
                <c:pt idx="5367">
                  <c:v>1.6482270466275986</c:v>
                </c:pt>
                <c:pt idx="5368">
                  <c:v>1.6482270466275986</c:v>
                </c:pt>
                <c:pt idx="5369">
                  <c:v>1.6482270466275986</c:v>
                </c:pt>
                <c:pt idx="5370">
                  <c:v>1.6482270466275986</c:v>
                </c:pt>
                <c:pt idx="5371">
                  <c:v>1.6482270466275986</c:v>
                </c:pt>
                <c:pt idx="5372">
                  <c:v>1.6482270466275986</c:v>
                </c:pt>
                <c:pt idx="5373">
                  <c:v>1.6482270466275986</c:v>
                </c:pt>
                <c:pt idx="5374">
                  <c:v>1.6482270466275986</c:v>
                </c:pt>
                <c:pt idx="5375">
                  <c:v>1.6482270466275986</c:v>
                </c:pt>
                <c:pt idx="5376">
                  <c:v>1.6482270466275986</c:v>
                </c:pt>
                <c:pt idx="5377">
                  <c:v>1.6482270466275986</c:v>
                </c:pt>
                <c:pt idx="5378">
                  <c:v>1.6482270466275986</c:v>
                </c:pt>
                <c:pt idx="5379">
                  <c:v>1.6482270466275986</c:v>
                </c:pt>
                <c:pt idx="5380">
                  <c:v>1.6482270466275986</c:v>
                </c:pt>
                <c:pt idx="5381">
                  <c:v>1.6482270466275986</c:v>
                </c:pt>
                <c:pt idx="5382">
                  <c:v>1.6482270466275986</c:v>
                </c:pt>
                <c:pt idx="5383">
                  <c:v>1.6482270466275986</c:v>
                </c:pt>
                <c:pt idx="5384">
                  <c:v>1.6482270466275986</c:v>
                </c:pt>
                <c:pt idx="5385">
                  <c:v>1.6482270466275986</c:v>
                </c:pt>
                <c:pt idx="5386">
                  <c:v>1.6482270466275986</c:v>
                </c:pt>
                <c:pt idx="5387">
                  <c:v>1.6482270466275986</c:v>
                </c:pt>
                <c:pt idx="5388">
                  <c:v>1.6482270466275986</c:v>
                </c:pt>
                <c:pt idx="5389">
                  <c:v>1.6482270466275986</c:v>
                </c:pt>
                <c:pt idx="5390">
                  <c:v>1.6482270466275986</c:v>
                </c:pt>
                <c:pt idx="5391">
                  <c:v>1.6482270466275986</c:v>
                </c:pt>
                <c:pt idx="5392">
                  <c:v>1.6482270466275986</c:v>
                </c:pt>
                <c:pt idx="5393">
                  <c:v>1.6482270466275986</c:v>
                </c:pt>
                <c:pt idx="5394">
                  <c:v>1.6482270466275986</c:v>
                </c:pt>
                <c:pt idx="5395">
                  <c:v>1.6482270466275986</c:v>
                </c:pt>
                <c:pt idx="5396">
                  <c:v>1.6482270466275986</c:v>
                </c:pt>
                <c:pt idx="5397">
                  <c:v>1.6482270466275986</c:v>
                </c:pt>
                <c:pt idx="5398">
                  <c:v>1.6482270466275986</c:v>
                </c:pt>
                <c:pt idx="5399">
                  <c:v>1.6482270466275986</c:v>
                </c:pt>
                <c:pt idx="5400">
                  <c:v>1.6482270466275986</c:v>
                </c:pt>
                <c:pt idx="5401">
                  <c:v>1.6482270466275986</c:v>
                </c:pt>
                <c:pt idx="5402">
                  <c:v>1.6482270466275986</c:v>
                </c:pt>
                <c:pt idx="5403">
                  <c:v>1.6483395366275986</c:v>
                </c:pt>
                <c:pt idx="5404">
                  <c:v>1.6496040366275986</c:v>
                </c:pt>
                <c:pt idx="5405">
                  <c:v>1.6503001566275985</c:v>
                </c:pt>
                <c:pt idx="5406">
                  <c:v>1.6509289066275985</c:v>
                </c:pt>
                <c:pt idx="5407">
                  <c:v>1.6514807066275985</c:v>
                </c:pt>
                <c:pt idx="5408">
                  <c:v>1.6519760166275985</c:v>
                </c:pt>
                <c:pt idx="5409">
                  <c:v>1.6524520766275985</c:v>
                </c:pt>
                <c:pt idx="5410">
                  <c:v>1.6529068866275984</c:v>
                </c:pt>
                <c:pt idx="5411">
                  <c:v>1.6533711166275984</c:v>
                </c:pt>
                <c:pt idx="5412">
                  <c:v>1.6537995166275985</c:v>
                </c:pt>
                <c:pt idx="5413">
                  <c:v>1.6541744966275984</c:v>
                </c:pt>
                <c:pt idx="5414">
                  <c:v>1.6544932966275985</c:v>
                </c:pt>
                <c:pt idx="5415">
                  <c:v>1.6547828066275985</c:v>
                </c:pt>
                <c:pt idx="5416">
                  <c:v>1.6550111966275984</c:v>
                </c:pt>
                <c:pt idx="5417">
                  <c:v>1.6550111966275984</c:v>
                </c:pt>
                <c:pt idx="5418">
                  <c:v>1.6550111966275984</c:v>
                </c:pt>
                <c:pt idx="5419">
                  <c:v>1.6550111966275984</c:v>
                </c:pt>
                <c:pt idx="5420">
                  <c:v>1.6565681966275985</c:v>
                </c:pt>
                <c:pt idx="5421">
                  <c:v>1.6583319966275984</c:v>
                </c:pt>
                <c:pt idx="5422">
                  <c:v>1.6612111966275984</c:v>
                </c:pt>
                <c:pt idx="5423">
                  <c:v>1.6631515966275985</c:v>
                </c:pt>
                <c:pt idx="5424">
                  <c:v>1.6644108966275986</c:v>
                </c:pt>
                <c:pt idx="5425">
                  <c:v>1.6652302666275987</c:v>
                </c:pt>
                <c:pt idx="5426">
                  <c:v>1.6659691866275987</c:v>
                </c:pt>
                <c:pt idx="5427">
                  <c:v>1.6665056066275987</c:v>
                </c:pt>
                <c:pt idx="5428">
                  <c:v>1.6669666566275987</c:v>
                </c:pt>
                <c:pt idx="5429">
                  <c:v>1.6673603266275987</c:v>
                </c:pt>
                <c:pt idx="5430">
                  <c:v>1.6677059066275988</c:v>
                </c:pt>
                <c:pt idx="5431">
                  <c:v>1.6680145066275989</c:v>
                </c:pt>
                <c:pt idx="5432">
                  <c:v>1.6683082866275989</c:v>
                </c:pt>
                <c:pt idx="5433">
                  <c:v>1.6685663166275988</c:v>
                </c:pt>
                <c:pt idx="5434">
                  <c:v>1.6688146866275988</c:v>
                </c:pt>
                <c:pt idx="5435">
                  <c:v>1.6690599666275987</c:v>
                </c:pt>
                <c:pt idx="5436">
                  <c:v>1.6692908466275986</c:v>
                </c:pt>
                <c:pt idx="5437">
                  <c:v>1.6695396766275987</c:v>
                </c:pt>
                <c:pt idx="5438">
                  <c:v>1.6698239666275987</c:v>
                </c:pt>
                <c:pt idx="5439">
                  <c:v>1.6701183366275987</c:v>
                </c:pt>
                <c:pt idx="5440">
                  <c:v>1.6705958666275986</c:v>
                </c:pt>
                <c:pt idx="5441">
                  <c:v>1.6723234666275986</c:v>
                </c:pt>
                <c:pt idx="5442">
                  <c:v>1.6752475666275985</c:v>
                </c:pt>
                <c:pt idx="5443">
                  <c:v>1.6780406666275987</c:v>
                </c:pt>
                <c:pt idx="5444">
                  <c:v>1.6803329666275986</c:v>
                </c:pt>
                <c:pt idx="5445">
                  <c:v>1.6821579666275985</c:v>
                </c:pt>
                <c:pt idx="5446">
                  <c:v>1.6833359666275984</c:v>
                </c:pt>
                <c:pt idx="5447">
                  <c:v>1.6841358666275985</c:v>
                </c:pt>
                <c:pt idx="5448">
                  <c:v>1.6846204366275985</c:v>
                </c:pt>
                <c:pt idx="5449">
                  <c:v>1.6850355266275985</c:v>
                </c:pt>
                <c:pt idx="5450">
                  <c:v>1.6853811666275984</c:v>
                </c:pt>
                <c:pt idx="5451">
                  <c:v>1.6856714666275985</c:v>
                </c:pt>
                <c:pt idx="5452">
                  <c:v>1.6859157766275985</c:v>
                </c:pt>
                <c:pt idx="5453">
                  <c:v>1.6861359866275984</c:v>
                </c:pt>
                <c:pt idx="5454">
                  <c:v>1.6861359866275984</c:v>
                </c:pt>
                <c:pt idx="5455">
                  <c:v>1.6861359866275984</c:v>
                </c:pt>
                <c:pt idx="5456">
                  <c:v>1.6861359866275984</c:v>
                </c:pt>
                <c:pt idx="5457">
                  <c:v>1.6861359866275984</c:v>
                </c:pt>
                <c:pt idx="5458">
                  <c:v>1.6861359866275984</c:v>
                </c:pt>
                <c:pt idx="5459">
                  <c:v>1.6861359866275984</c:v>
                </c:pt>
                <c:pt idx="5460">
                  <c:v>1.6861359866275984</c:v>
                </c:pt>
                <c:pt idx="5461">
                  <c:v>1.6861359866275984</c:v>
                </c:pt>
                <c:pt idx="5462">
                  <c:v>1.6861359866275984</c:v>
                </c:pt>
                <c:pt idx="5463">
                  <c:v>1.6861359866275984</c:v>
                </c:pt>
                <c:pt idx="5464">
                  <c:v>1.6861359866275984</c:v>
                </c:pt>
                <c:pt idx="5465">
                  <c:v>1.6861359866275984</c:v>
                </c:pt>
                <c:pt idx="5466">
                  <c:v>1.6861359866275984</c:v>
                </c:pt>
                <c:pt idx="5467">
                  <c:v>1.6861359866275984</c:v>
                </c:pt>
                <c:pt idx="5468">
                  <c:v>1.6861359866275984</c:v>
                </c:pt>
                <c:pt idx="5469">
                  <c:v>1.6861366443975985</c:v>
                </c:pt>
                <c:pt idx="5470">
                  <c:v>1.6867041043975985</c:v>
                </c:pt>
                <c:pt idx="5471">
                  <c:v>1.6876454443975986</c:v>
                </c:pt>
                <c:pt idx="5472">
                  <c:v>1.6881756443975986</c:v>
                </c:pt>
                <c:pt idx="5473">
                  <c:v>1.6891757443975985</c:v>
                </c:pt>
                <c:pt idx="5474">
                  <c:v>1.6893456743975985</c:v>
                </c:pt>
                <c:pt idx="5475">
                  <c:v>1.6898149143975985</c:v>
                </c:pt>
                <c:pt idx="5476">
                  <c:v>1.6906455843975985</c:v>
                </c:pt>
                <c:pt idx="5477">
                  <c:v>1.6912454943975985</c:v>
                </c:pt>
                <c:pt idx="5478">
                  <c:v>1.6917301143975985</c:v>
                </c:pt>
                <c:pt idx="5479">
                  <c:v>1.6921378743975986</c:v>
                </c:pt>
                <c:pt idx="5480">
                  <c:v>1.6924919443975985</c:v>
                </c:pt>
                <c:pt idx="5481">
                  <c:v>1.6928145343975984</c:v>
                </c:pt>
                <c:pt idx="5482">
                  <c:v>1.6931099743975984</c:v>
                </c:pt>
                <c:pt idx="5483">
                  <c:v>1.6934093043975984</c:v>
                </c:pt>
                <c:pt idx="5484">
                  <c:v>1.6937222043975984</c:v>
                </c:pt>
                <c:pt idx="5485">
                  <c:v>1.6940092043975983</c:v>
                </c:pt>
                <c:pt idx="5486">
                  <c:v>1.6942863043975982</c:v>
                </c:pt>
                <c:pt idx="5487">
                  <c:v>1.6945460343975982</c:v>
                </c:pt>
                <c:pt idx="5488">
                  <c:v>1.6948002543975982</c:v>
                </c:pt>
                <c:pt idx="5489">
                  <c:v>1.6950276443975982</c:v>
                </c:pt>
                <c:pt idx="5490">
                  <c:v>1.6952504143975982</c:v>
                </c:pt>
                <c:pt idx="5491">
                  <c:v>1.6953261623975981</c:v>
                </c:pt>
                <c:pt idx="5492">
                  <c:v>1.6953261623975981</c:v>
                </c:pt>
                <c:pt idx="5493">
                  <c:v>1.6953261623975981</c:v>
                </c:pt>
                <c:pt idx="5494">
                  <c:v>1.6953261623975981</c:v>
                </c:pt>
                <c:pt idx="5495">
                  <c:v>1.6953261623975981</c:v>
                </c:pt>
                <c:pt idx="5496">
                  <c:v>1.6953261623975981</c:v>
                </c:pt>
                <c:pt idx="5497">
                  <c:v>1.6953261623975981</c:v>
                </c:pt>
                <c:pt idx="5498">
                  <c:v>1.6953261623975981</c:v>
                </c:pt>
                <c:pt idx="5499">
                  <c:v>1.6953261623975981</c:v>
                </c:pt>
                <c:pt idx="5500">
                  <c:v>1.6953261623975981</c:v>
                </c:pt>
                <c:pt idx="5501">
                  <c:v>1.6953261623975981</c:v>
                </c:pt>
                <c:pt idx="5502">
                  <c:v>1.6953261623975981</c:v>
                </c:pt>
                <c:pt idx="5503">
                  <c:v>1.6953261623975981</c:v>
                </c:pt>
                <c:pt idx="5504">
                  <c:v>1.6953261623975981</c:v>
                </c:pt>
                <c:pt idx="5505">
                  <c:v>1.6953261623975981</c:v>
                </c:pt>
                <c:pt idx="5506">
                  <c:v>1.6953261623975981</c:v>
                </c:pt>
                <c:pt idx="5507">
                  <c:v>1.6953261623975981</c:v>
                </c:pt>
                <c:pt idx="5508">
                  <c:v>1.6953261623975981</c:v>
                </c:pt>
                <c:pt idx="5509">
                  <c:v>1.6953261623975981</c:v>
                </c:pt>
                <c:pt idx="5510">
                  <c:v>1.6953261623975981</c:v>
                </c:pt>
                <c:pt idx="5511">
                  <c:v>1.6953261623975981</c:v>
                </c:pt>
                <c:pt idx="5512">
                  <c:v>1.6953261623975981</c:v>
                </c:pt>
                <c:pt idx="5513">
                  <c:v>1.6953261623975981</c:v>
                </c:pt>
                <c:pt idx="5514">
                  <c:v>1.6953261623975981</c:v>
                </c:pt>
                <c:pt idx="5515">
                  <c:v>1.6953261623975981</c:v>
                </c:pt>
                <c:pt idx="5516">
                  <c:v>1.6953261623975981</c:v>
                </c:pt>
                <c:pt idx="5517">
                  <c:v>1.6953261623975981</c:v>
                </c:pt>
                <c:pt idx="5518">
                  <c:v>1.6953261623975981</c:v>
                </c:pt>
                <c:pt idx="5519">
                  <c:v>1.6953261623975981</c:v>
                </c:pt>
                <c:pt idx="5520">
                  <c:v>1.6953261623975981</c:v>
                </c:pt>
                <c:pt idx="5521">
                  <c:v>1.6953261623975981</c:v>
                </c:pt>
                <c:pt idx="5522">
                  <c:v>1.6953261623975981</c:v>
                </c:pt>
                <c:pt idx="5523">
                  <c:v>1.6953261623975981</c:v>
                </c:pt>
                <c:pt idx="5524">
                  <c:v>1.6953261623975981</c:v>
                </c:pt>
                <c:pt idx="5525">
                  <c:v>1.6953261623975981</c:v>
                </c:pt>
                <c:pt idx="5526">
                  <c:v>1.6953261623975981</c:v>
                </c:pt>
                <c:pt idx="5527">
                  <c:v>1.6953261623975981</c:v>
                </c:pt>
                <c:pt idx="5528">
                  <c:v>1.6953261623975981</c:v>
                </c:pt>
                <c:pt idx="5529">
                  <c:v>1.6953261623975981</c:v>
                </c:pt>
                <c:pt idx="5530">
                  <c:v>1.6953261623975981</c:v>
                </c:pt>
                <c:pt idx="5531">
                  <c:v>1.6953261623975981</c:v>
                </c:pt>
                <c:pt idx="5532">
                  <c:v>1.6953261623975981</c:v>
                </c:pt>
                <c:pt idx="5533">
                  <c:v>1.6953261623975981</c:v>
                </c:pt>
                <c:pt idx="5534">
                  <c:v>1.6953261623975981</c:v>
                </c:pt>
                <c:pt idx="5535">
                  <c:v>1.6953261623975981</c:v>
                </c:pt>
                <c:pt idx="5536">
                  <c:v>1.6953261623975981</c:v>
                </c:pt>
                <c:pt idx="5537">
                  <c:v>1.6953261623975981</c:v>
                </c:pt>
                <c:pt idx="5538">
                  <c:v>1.6953261623975981</c:v>
                </c:pt>
                <c:pt idx="5539">
                  <c:v>1.6953261623975981</c:v>
                </c:pt>
                <c:pt idx="5540">
                  <c:v>1.6953261623975981</c:v>
                </c:pt>
                <c:pt idx="5541">
                  <c:v>1.6953261623975981</c:v>
                </c:pt>
                <c:pt idx="5542">
                  <c:v>1.6953261623975981</c:v>
                </c:pt>
                <c:pt idx="5543">
                  <c:v>1.6953261623975981</c:v>
                </c:pt>
                <c:pt idx="5544">
                  <c:v>1.6953261623975981</c:v>
                </c:pt>
                <c:pt idx="5545">
                  <c:v>1.6953261623975981</c:v>
                </c:pt>
                <c:pt idx="5546">
                  <c:v>1.6953261623975981</c:v>
                </c:pt>
                <c:pt idx="5547">
                  <c:v>1.6953261623975981</c:v>
                </c:pt>
                <c:pt idx="5548">
                  <c:v>1.6953261623975981</c:v>
                </c:pt>
                <c:pt idx="5549">
                  <c:v>1.6953261623975981</c:v>
                </c:pt>
                <c:pt idx="5550">
                  <c:v>1.6953261623975981</c:v>
                </c:pt>
                <c:pt idx="5551">
                  <c:v>1.6953261623975981</c:v>
                </c:pt>
                <c:pt idx="5552">
                  <c:v>1.6953261623975981</c:v>
                </c:pt>
                <c:pt idx="5553">
                  <c:v>1.6953261623975981</c:v>
                </c:pt>
                <c:pt idx="5554">
                  <c:v>1.6953261623975981</c:v>
                </c:pt>
                <c:pt idx="5555">
                  <c:v>1.6953261623975981</c:v>
                </c:pt>
                <c:pt idx="5556">
                  <c:v>1.6953261623975981</c:v>
                </c:pt>
                <c:pt idx="5557">
                  <c:v>1.6953261623975981</c:v>
                </c:pt>
                <c:pt idx="5558">
                  <c:v>1.6953261623975981</c:v>
                </c:pt>
                <c:pt idx="5559">
                  <c:v>1.6953261623975981</c:v>
                </c:pt>
                <c:pt idx="5560">
                  <c:v>1.6953261623975981</c:v>
                </c:pt>
                <c:pt idx="5561">
                  <c:v>1.6953261623975981</c:v>
                </c:pt>
                <c:pt idx="5562">
                  <c:v>1.6953261623975981</c:v>
                </c:pt>
                <c:pt idx="5563">
                  <c:v>1.6953261623975981</c:v>
                </c:pt>
                <c:pt idx="5564">
                  <c:v>1.6953261623975981</c:v>
                </c:pt>
                <c:pt idx="5565">
                  <c:v>1.6953261623975981</c:v>
                </c:pt>
                <c:pt idx="5566">
                  <c:v>1.6953261623975981</c:v>
                </c:pt>
                <c:pt idx="5567">
                  <c:v>1.6953261623975981</c:v>
                </c:pt>
                <c:pt idx="5568">
                  <c:v>1.6953261623975981</c:v>
                </c:pt>
                <c:pt idx="5569">
                  <c:v>1.6953261623975981</c:v>
                </c:pt>
                <c:pt idx="5570">
                  <c:v>1.6953261623975981</c:v>
                </c:pt>
                <c:pt idx="5571">
                  <c:v>1.6953261623975981</c:v>
                </c:pt>
                <c:pt idx="5572">
                  <c:v>1.6953261623975981</c:v>
                </c:pt>
                <c:pt idx="5573">
                  <c:v>1.6953261623975981</c:v>
                </c:pt>
                <c:pt idx="5574">
                  <c:v>1.6953261623975981</c:v>
                </c:pt>
                <c:pt idx="5575">
                  <c:v>1.6953261623975981</c:v>
                </c:pt>
                <c:pt idx="5576">
                  <c:v>1.6953261623975981</c:v>
                </c:pt>
                <c:pt idx="5577">
                  <c:v>1.6953261623975981</c:v>
                </c:pt>
                <c:pt idx="5578">
                  <c:v>1.6953261623975981</c:v>
                </c:pt>
                <c:pt idx="5579">
                  <c:v>1.6953261623975981</c:v>
                </c:pt>
                <c:pt idx="5580">
                  <c:v>1.6953261623975981</c:v>
                </c:pt>
                <c:pt idx="5581">
                  <c:v>1.6953261623975981</c:v>
                </c:pt>
                <c:pt idx="5582">
                  <c:v>1.6953261623975981</c:v>
                </c:pt>
                <c:pt idx="5583">
                  <c:v>1.6953261623975981</c:v>
                </c:pt>
                <c:pt idx="5584">
                  <c:v>1.6953261623975981</c:v>
                </c:pt>
                <c:pt idx="5585">
                  <c:v>1.6953261623975981</c:v>
                </c:pt>
                <c:pt idx="5586">
                  <c:v>1.6953261623975981</c:v>
                </c:pt>
                <c:pt idx="5587">
                  <c:v>1.6953270966275982</c:v>
                </c:pt>
                <c:pt idx="5588">
                  <c:v>1.6956239366275982</c:v>
                </c:pt>
                <c:pt idx="5589">
                  <c:v>1.6964933266275983</c:v>
                </c:pt>
                <c:pt idx="5590">
                  <c:v>1.6968890166275983</c:v>
                </c:pt>
                <c:pt idx="5591">
                  <c:v>1.6981427166275982</c:v>
                </c:pt>
                <c:pt idx="5592">
                  <c:v>1.6988374966275981</c:v>
                </c:pt>
                <c:pt idx="5593">
                  <c:v>1.6999240966275981</c:v>
                </c:pt>
                <c:pt idx="5594">
                  <c:v>1.7007760966275982</c:v>
                </c:pt>
                <c:pt idx="5595">
                  <c:v>1.7014946466275982</c:v>
                </c:pt>
                <c:pt idx="5596">
                  <c:v>1.7020304766275982</c:v>
                </c:pt>
                <c:pt idx="5597">
                  <c:v>1.7024716966275981</c:v>
                </c:pt>
                <c:pt idx="5598">
                  <c:v>1.7028710266275981</c:v>
                </c:pt>
                <c:pt idx="5599">
                  <c:v>1.7032177566275981</c:v>
                </c:pt>
                <c:pt idx="5600">
                  <c:v>1.7035348166275981</c:v>
                </c:pt>
                <c:pt idx="5601">
                  <c:v>1.7038234066275981</c:v>
                </c:pt>
                <c:pt idx="5602">
                  <c:v>1.7040794466275981</c:v>
                </c:pt>
                <c:pt idx="5603">
                  <c:v>1.7040794466275981</c:v>
                </c:pt>
                <c:pt idx="5604">
                  <c:v>1.7040794466275981</c:v>
                </c:pt>
                <c:pt idx="5605">
                  <c:v>1.7040794466275981</c:v>
                </c:pt>
                <c:pt idx="5606">
                  <c:v>1.7040794466275981</c:v>
                </c:pt>
                <c:pt idx="5607">
                  <c:v>1.7040794466275981</c:v>
                </c:pt>
                <c:pt idx="5608">
                  <c:v>1.7040794466275981</c:v>
                </c:pt>
                <c:pt idx="5609">
                  <c:v>1.7040794466275981</c:v>
                </c:pt>
                <c:pt idx="5610">
                  <c:v>1.7040794466275981</c:v>
                </c:pt>
                <c:pt idx="5611">
                  <c:v>1.7042490666275982</c:v>
                </c:pt>
                <c:pt idx="5612">
                  <c:v>1.7079717666275982</c:v>
                </c:pt>
                <c:pt idx="5613">
                  <c:v>1.7107275666275983</c:v>
                </c:pt>
                <c:pt idx="5614">
                  <c:v>1.7120685666275983</c:v>
                </c:pt>
                <c:pt idx="5615">
                  <c:v>1.7128723966275983</c:v>
                </c:pt>
                <c:pt idx="5616">
                  <c:v>1.7135869566275983</c:v>
                </c:pt>
                <c:pt idx="5617">
                  <c:v>1.7141897766275982</c:v>
                </c:pt>
                <c:pt idx="5618">
                  <c:v>1.7147309266275983</c:v>
                </c:pt>
                <c:pt idx="5619">
                  <c:v>1.7151680466275983</c:v>
                </c:pt>
                <c:pt idx="5620">
                  <c:v>1.7155302766275982</c:v>
                </c:pt>
                <c:pt idx="5621">
                  <c:v>1.7158512066275982</c:v>
                </c:pt>
                <c:pt idx="5622">
                  <c:v>1.7161503966275982</c:v>
                </c:pt>
                <c:pt idx="5623">
                  <c:v>1.7164225866275982</c:v>
                </c:pt>
                <c:pt idx="5624">
                  <c:v>1.7166696866275981</c:v>
                </c:pt>
                <c:pt idx="5625">
                  <c:v>1.7168992866275981</c:v>
                </c:pt>
                <c:pt idx="5626">
                  <c:v>1.717109776627598</c:v>
                </c:pt>
                <c:pt idx="5627">
                  <c:v>1.7173096766275979</c:v>
                </c:pt>
                <c:pt idx="5628">
                  <c:v>1.7173788286275979</c:v>
                </c:pt>
                <c:pt idx="5629">
                  <c:v>1.7173788286275979</c:v>
                </c:pt>
                <c:pt idx="5630">
                  <c:v>1.7173788286275979</c:v>
                </c:pt>
                <c:pt idx="5631">
                  <c:v>1.7173788286275979</c:v>
                </c:pt>
                <c:pt idx="5632">
                  <c:v>1.7173788286275979</c:v>
                </c:pt>
                <c:pt idx="5633">
                  <c:v>1.7173788286275979</c:v>
                </c:pt>
                <c:pt idx="5634">
                  <c:v>1.7173788286275979</c:v>
                </c:pt>
                <c:pt idx="5635">
                  <c:v>1.7173788286275979</c:v>
                </c:pt>
                <c:pt idx="5636">
                  <c:v>1.7173788286275979</c:v>
                </c:pt>
                <c:pt idx="5637">
                  <c:v>1.7173788286275979</c:v>
                </c:pt>
                <c:pt idx="5638">
                  <c:v>1.717378875561598</c:v>
                </c:pt>
                <c:pt idx="5639">
                  <c:v>1.717600195561598</c:v>
                </c:pt>
                <c:pt idx="5640">
                  <c:v>1.717872755561598</c:v>
                </c:pt>
                <c:pt idx="5641">
                  <c:v>1.7181402955615981</c:v>
                </c:pt>
                <c:pt idx="5642">
                  <c:v>1.7183468555615982</c:v>
                </c:pt>
                <c:pt idx="5643">
                  <c:v>1.7184880755615981</c:v>
                </c:pt>
                <c:pt idx="5644">
                  <c:v>1.7185703795615981</c:v>
                </c:pt>
                <c:pt idx="5645">
                  <c:v>1.7185733508615981</c:v>
                </c:pt>
                <c:pt idx="5646">
                  <c:v>1.7185733508615981</c:v>
                </c:pt>
                <c:pt idx="5647">
                  <c:v>1.7185733508615981</c:v>
                </c:pt>
                <c:pt idx="5648">
                  <c:v>1.7185733508615981</c:v>
                </c:pt>
                <c:pt idx="5649">
                  <c:v>1.7185733508615981</c:v>
                </c:pt>
                <c:pt idx="5650">
                  <c:v>1.7185733508615981</c:v>
                </c:pt>
                <c:pt idx="5651">
                  <c:v>1.7185733508615981</c:v>
                </c:pt>
                <c:pt idx="5652">
                  <c:v>1.7185733508615981</c:v>
                </c:pt>
                <c:pt idx="5653">
                  <c:v>1.7185733508615981</c:v>
                </c:pt>
                <c:pt idx="5654">
                  <c:v>1.7185733508615981</c:v>
                </c:pt>
                <c:pt idx="5655">
                  <c:v>1.7185733508615981</c:v>
                </c:pt>
                <c:pt idx="5656">
                  <c:v>1.7185733508615981</c:v>
                </c:pt>
                <c:pt idx="5657">
                  <c:v>1.7185733508615981</c:v>
                </c:pt>
                <c:pt idx="5658">
                  <c:v>1.7185733508615981</c:v>
                </c:pt>
                <c:pt idx="5659">
                  <c:v>1.7185733508615981</c:v>
                </c:pt>
                <c:pt idx="5660">
                  <c:v>1.7185733508615981</c:v>
                </c:pt>
                <c:pt idx="5661">
                  <c:v>1.7185733508615981</c:v>
                </c:pt>
                <c:pt idx="5662">
                  <c:v>1.7185733508615981</c:v>
                </c:pt>
                <c:pt idx="5663">
                  <c:v>1.7185733508615981</c:v>
                </c:pt>
                <c:pt idx="5664">
                  <c:v>1.7185733508615981</c:v>
                </c:pt>
                <c:pt idx="5665">
                  <c:v>1.7185733508615981</c:v>
                </c:pt>
                <c:pt idx="5666">
                  <c:v>1.7185733508615981</c:v>
                </c:pt>
                <c:pt idx="5667">
                  <c:v>1.7185733508615981</c:v>
                </c:pt>
                <c:pt idx="5668">
                  <c:v>1.7185733508615981</c:v>
                </c:pt>
                <c:pt idx="5669">
                  <c:v>1.7185733508615981</c:v>
                </c:pt>
                <c:pt idx="5670">
                  <c:v>1.7185733508615981</c:v>
                </c:pt>
                <c:pt idx="5671">
                  <c:v>1.7185733508615981</c:v>
                </c:pt>
                <c:pt idx="5672">
                  <c:v>1.7185733508615981</c:v>
                </c:pt>
                <c:pt idx="5673">
                  <c:v>1.7185733508615981</c:v>
                </c:pt>
                <c:pt idx="5674">
                  <c:v>1.7185733508615981</c:v>
                </c:pt>
                <c:pt idx="5675">
                  <c:v>1.7185733508615981</c:v>
                </c:pt>
                <c:pt idx="5676">
                  <c:v>1.7185733508615981</c:v>
                </c:pt>
                <c:pt idx="5677">
                  <c:v>1.7185733508615981</c:v>
                </c:pt>
                <c:pt idx="5678">
                  <c:v>1.7185733508615981</c:v>
                </c:pt>
                <c:pt idx="5679">
                  <c:v>1.7185733508615981</c:v>
                </c:pt>
                <c:pt idx="5680">
                  <c:v>1.7185733508615981</c:v>
                </c:pt>
                <c:pt idx="5681">
                  <c:v>1.7185733508615981</c:v>
                </c:pt>
                <c:pt idx="5682">
                  <c:v>1.7185733508615981</c:v>
                </c:pt>
                <c:pt idx="5683">
                  <c:v>1.7185733508615981</c:v>
                </c:pt>
                <c:pt idx="5684">
                  <c:v>1.7185733508615981</c:v>
                </c:pt>
                <c:pt idx="5685">
                  <c:v>1.7185733508615981</c:v>
                </c:pt>
                <c:pt idx="5686">
                  <c:v>1.7185733508615981</c:v>
                </c:pt>
                <c:pt idx="5687">
                  <c:v>1.7185733508615981</c:v>
                </c:pt>
                <c:pt idx="5688">
                  <c:v>1.7185733508615981</c:v>
                </c:pt>
                <c:pt idx="5689">
                  <c:v>1.7185733508615981</c:v>
                </c:pt>
                <c:pt idx="5690">
                  <c:v>1.7185733508615981</c:v>
                </c:pt>
                <c:pt idx="5691">
                  <c:v>1.7185733508615981</c:v>
                </c:pt>
                <c:pt idx="5692">
                  <c:v>1.7185733508615981</c:v>
                </c:pt>
                <c:pt idx="5693">
                  <c:v>1.7185733508615981</c:v>
                </c:pt>
                <c:pt idx="5694">
                  <c:v>1.7185733508615981</c:v>
                </c:pt>
                <c:pt idx="5695">
                  <c:v>1.7185733508615981</c:v>
                </c:pt>
                <c:pt idx="5696">
                  <c:v>1.7185733508615981</c:v>
                </c:pt>
                <c:pt idx="5697">
                  <c:v>1.7185733508615981</c:v>
                </c:pt>
                <c:pt idx="5698">
                  <c:v>1.7185733508615981</c:v>
                </c:pt>
                <c:pt idx="5699">
                  <c:v>1.7185733508615981</c:v>
                </c:pt>
                <c:pt idx="5700">
                  <c:v>1.7185733508615981</c:v>
                </c:pt>
                <c:pt idx="5701">
                  <c:v>1.7185733508615981</c:v>
                </c:pt>
                <c:pt idx="5702">
                  <c:v>1.7185733508615981</c:v>
                </c:pt>
                <c:pt idx="5703">
                  <c:v>1.7185733508615981</c:v>
                </c:pt>
                <c:pt idx="5704">
                  <c:v>1.7185733508615981</c:v>
                </c:pt>
                <c:pt idx="5705">
                  <c:v>1.7185733508615981</c:v>
                </c:pt>
                <c:pt idx="5706">
                  <c:v>1.7185733508615981</c:v>
                </c:pt>
                <c:pt idx="5707">
                  <c:v>1.7185733508615981</c:v>
                </c:pt>
                <c:pt idx="5708">
                  <c:v>1.7185733508615981</c:v>
                </c:pt>
                <c:pt idx="5709">
                  <c:v>1.7185733508615981</c:v>
                </c:pt>
                <c:pt idx="5710">
                  <c:v>1.7185733508615981</c:v>
                </c:pt>
                <c:pt idx="5711">
                  <c:v>1.7185733508615981</c:v>
                </c:pt>
                <c:pt idx="5712">
                  <c:v>1.7185733508615981</c:v>
                </c:pt>
                <c:pt idx="5713">
                  <c:v>1.7185733508615981</c:v>
                </c:pt>
                <c:pt idx="5714">
                  <c:v>1.7185733508615981</c:v>
                </c:pt>
                <c:pt idx="5715">
                  <c:v>1.7185733508615981</c:v>
                </c:pt>
                <c:pt idx="5716">
                  <c:v>1.7185733508615981</c:v>
                </c:pt>
                <c:pt idx="5717">
                  <c:v>1.7185733508615981</c:v>
                </c:pt>
                <c:pt idx="5718">
                  <c:v>1.7185733508615981</c:v>
                </c:pt>
                <c:pt idx="5719">
                  <c:v>1.7185733508615981</c:v>
                </c:pt>
                <c:pt idx="5720">
                  <c:v>1.7185733508615981</c:v>
                </c:pt>
                <c:pt idx="5721">
                  <c:v>1.7185733508615981</c:v>
                </c:pt>
                <c:pt idx="5722">
                  <c:v>1.7185733508615981</c:v>
                </c:pt>
                <c:pt idx="5723">
                  <c:v>1.718573784501598</c:v>
                </c:pt>
                <c:pt idx="5724">
                  <c:v>1.718575072201598</c:v>
                </c:pt>
                <c:pt idx="5725">
                  <c:v>1.7185762782015981</c:v>
                </c:pt>
                <c:pt idx="5726">
                  <c:v>1.718576980831598</c:v>
                </c:pt>
                <c:pt idx="5727">
                  <c:v>1.7185771187515981</c:v>
                </c:pt>
                <c:pt idx="5728">
                  <c:v>1.7185771244960981</c:v>
                </c:pt>
                <c:pt idx="5729">
                  <c:v>1.7185771244960981</c:v>
                </c:pt>
                <c:pt idx="5730">
                  <c:v>1.7185771244960981</c:v>
                </c:pt>
                <c:pt idx="5731">
                  <c:v>1.7185771244960981</c:v>
                </c:pt>
                <c:pt idx="5732">
                  <c:v>1.7185771244960981</c:v>
                </c:pt>
                <c:pt idx="5733">
                  <c:v>1.7185771244960981</c:v>
                </c:pt>
                <c:pt idx="5734">
                  <c:v>1.7185771244960981</c:v>
                </c:pt>
                <c:pt idx="5735">
                  <c:v>1.7185771244960981</c:v>
                </c:pt>
                <c:pt idx="5736">
                  <c:v>1.7185771244960981</c:v>
                </c:pt>
                <c:pt idx="5737">
                  <c:v>1.7185771244960981</c:v>
                </c:pt>
                <c:pt idx="5738">
                  <c:v>1.7185771244960981</c:v>
                </c:pt>
                <c:pt idx="5739">
                  <c:v>1.7185771244960981</c:v>
                </c:pt>
                <c:pt idx="5740">
                  <c:v>1.7185771244960981</c:v>
                </c:pt>
                <c:pt idx="5741">
                  <c:v>1.7185771244960981</c:v>
                </c:pt>
                <c:pt idx="5742">
                  <c:v>1.7185771244960981</c:v>
                </c:pt>
                <c:pt idx="5743">
                  <c:v>1.7185771244960981</c:v>
                </c:pt>
                <c:pt idx="5744">
                  <c:v>1.7185771244960981</c:v>
                </c:pt>
                <c:pt idx="5745">
                  <c:v>1.7185771244960981</c:v>
                </c:pt>
                <c:pt idx="5746">
                  <c:v>1.7185771244960981</c:v>
                </c:pt>
                <c:pt idx="5747">
                  <c:v>1.718578400796098</c:v>
                </c:pt>
                <c:pt idx="5748">
                  <c:v>1.719457860796098</c:v>
                </c:pt>
                <c:pt idx="5749">
                  <c:v>1.719641670796098</c:v>
                </c:pt>
                <c:pt idx="5750">
                  <c:v>1.721263370796098</c:v>
                </c:pt>
                <c:pt idx="5751">
                  <c:v>1.7234744707960981</c:v>
                </c:pt>
                <c:pt idx="5752">
                  <c:v>1.7249892707960981</c:v>
                </c:pt>
                <c:pt idx="5753">
                  <c:v>1.725963220796098</c:v>
                </c:pt>
                <c:pt idx="5754">
                  <c:v>1.726731340796098</c:v>
                </c:pt>
                <c:pt idx="5755">
                  <c:v>1.7273634007960981</c:v>
                </c:pt>
                <c:pt idx="5756">
                  <c:v>1.7280021007960982</c:v>
                </c:pt>
                <c:pt idx="5757">
                  <c:v>1.7285806407960982</c:v>
                </c:pt>
                <c:pt idx="5758">
                  <c:v>1.7290937007960983</c:v>
                </c:pt>
                <c:pt idx="5759">
                  <c:v>1.7295565507960982</c:v>
                </c:pt>
                <c:pt idx="5760">
                  <c:v>1.7300304407960982</c:v>
                </c:pt>
                <c:pt idx="5761">
                  <c:v>1.7304848307960983</c:v>
                </c:pt>
                <c:pt idx="5762">
                  <c:v>1.7310037907960982</c:v>
                </c:pt>
                <c:pt idx="5763">
                  <c:v>1.7316586307960982</c:v>
                </c:pt>
                <c:pt idx="5764">
                  <c:v>1.7326694307960981</c:v>
                </c:pt>
                <c:pt idx="5765">
                  <c:v>1.734045930796098</c:v>
                </c:pt>
                <c:pt idx="5766">
                  <c:v>1.7345537707960981</c:v>
                </c:pt>
                <c:pt idx="5767">
                  <c:v>1.7360081707960981</c:v>
                </c:pt>
                <c:pt idx="5768">
                  <c:v>1.7370411707960982</c:v>
                </c:pt>
                <c:pt idx="5769">
                  <c:v>1.7378261507960981</c:v>
                </c:pt>
                <c:pt idx="5770">
                  <c:v>1.7387770207960982</c:v>
                </c:pt>
                <c:pt idx="5771">
                  <c:v>1.7394736307960983</c:v>
                </c:pt>
                <c:pt idx="5772">
                  <c:v>1.7399893707960983</c:v>
                </c:pt>
                <c:pt idx="5773">
                  <c:v>1.7404156807960982</c:v>
                </c:pt>
                <c:pt idx="5774">
                  <c:v>1.7407778907960982</c:v>
                </c:pt>
                <c:pt idx="5775">
                  <c:v>1.7410992507960983</c:v>
                </c:pt>
                <c:pt idx="5776">
                  <c:v>1.7413778207960984</c:v>
                </c:pt>
                <c:pt idx="5777">
                  <c:v>1.7416059207960983</c:v>
                </c:pt>
                <c:pt idx="5778">
                  <c:v>1.7416059207960983</c:v>
                </c:pt>
                <c:pt idx="5779">
                  <c:v>1.7416059207960983</c:v>
                </c:pt>
                <c:pt idx="5780">
                  <c:v>1.7416059207960983</c:v>
                </c:pt>
                <c:pt idx="5781">
                  <c:v>1.7416059207960983</c:v>
                </c:pt>
                <c:pt idx="5782">
                  <c:v>1.7416059207960983</c:v>
                </c:pt>
                <c:pt idx="5783">
                  <c:v>1.7416059207960983</c:v>
                </c:pt>
                <c:pt idx="5784">
                  <c:v>1.7416059207960983</c:v>
                </c:pt>
                <c:pt idx="5785">
                  <c:v>1.7416059207960983</c:v>
                </c:pt>
                <c:pt idx="5786">
                  <c:v>1.7416059207960983</c:v>
                </c:pt>
                <c:pt idx="5787">
                  <c:v>1.7416059207960983</c:v>
                </c:pt>
                <c:pt idx="5788">
                  <c:v>1.7416059207960983</c:v>
                </c:pt>
                <c:pt idx="5789">
                  <c:v>1.7416059207960983</c:v>
                </c:pt>
                <c:pt idx="5790">
                  <c:v>1.7416059207960983</c:v>
                </c:pt>
                <c:pt idx="5791">
                  <c:v>1.7416068445960984</c:v>
                </c:pt>
                <c:pt idx="5792">
                  <c:v>1.7416734145960984</c:v>
                </c:pt>
                <c:pt idx="5793">
                  <c:v>1.7427449145960983</c:v>
                </c:pt>
                <c:pt idx="5794">
                  <c:v>1.7438459145960983</c:v>
                </c:pt>
                <c:pt idx="5795">
                  <c:v>1.7443535945960982</c:v>
                </c:pt>
                <c:pt idx="5796">
                  <c:v>1.7454129945960981</c:v>
                </c:pt>
                <c:pt idx="5797">
                  <c:v>1.7462517445960981</c:v>
                </c:pt>
                <c:pt idx="5798">
                  <c:v>1.746879224596098</c:v>
                </c:pt>
                <c:pt idx="5799">
                  <c:v>1.7474440045960979</c:v>
                </c:pt>
                <c:pt idx="5800">
                  <c:v>1.747981404596098</c:v>
                </c:pt>
                <c:pt idx="5801">
                  <c:v>1.748490274596098</c:v>
                </c:pt>
                <c:pt idx="5802">
                  <c:v>1.748961724596098</c:v>
                </c:pt>
                <c:pt idx="5803">
                  <c:v>1.749398574596098</c:v>
                </c:pt>
                <c:pt idx="5804">
                  <c:v>1.749798354596098</c:v>
                </c:pt>
                <c:pt idx="5805">
                  <c:v>1.750121374596098</c:v>
                </c:pt>
                <c:pt idx="5806">
                  <c:v>1.7503971245960979</c:v>
                </c:pt>
                <c:pt idx="5807">
                  <c:v>1.7506450645960978</c:v>
                </c:pt>
                <c:pt idx="5808">
                  <c:v>1.7506450645960978</c:v>
                </c:pt>
                <c:pt idx="5809">
                  <c:v>1.7506450645960978</c:v>
                </c:pt>
                <c:pt idx="5810">
                  <c:v>1.7506450645960978</c:v>
                </c:pt>
                <c:pt idx="5811">
                  <c:v>1.7506450645960978</c:v>
                </c:pt>
                <c:pt idx="5812">
                  <c:v>1.7506450645960978</c:v>
                </c:pt>
                <c:pt idx="5813">
                  <c:v>1.7506450645960978</c:v>
                </c:pt>
                <c:pt idx="5814">
                  <c:v>1.7506450645960978</c:v>
                </c:pt>
                <c:pt idx="5815">
                  <c:v>1.7506450645960978</c:v>
                </c:pt>
                <c:pt idx="5816">
                  <c:v>1.7506450645960978</c:v>
                </c:pt>
                <c:pt idx="5817">
                  <c:v>1.7506450645960978</c:v>
                </c:pt>
                <c:pt idx="5818">
                  <c:v>1.7506450645960978</c:v>
                </c:pt>
                <c:pt idx="5819">
                  <c:v>1.7506450645960978</c:v>
                </c:pt>
                <c:pt idx="5820">
                  <c:v>1.7506450645960978</c:v>
                </c:pt>
                <c:pt idx="5821">
                  <c:v>1.7506450645960978</c:v>
                </c:pt>
                <c:pt idx="5822">
                  <c:v>1.7506450645960978</c:v>
                </c:pt>
                <c:pt idx="5823">
                  <c:v>1.7506450645960978</c:v>
                </c:pt>
                <c:pt idx="5824">
                  <c:v>1.7506450645960978</c:v>
                </c:pt>
                <c:pt idx="5825">
                  <c:v>1.7506450645960978</c:v>
                </c:pt>
                <c:pt idx="5826">
                  <c:v>1.7506450645960978</c:v>
                </c:pt>
                <c:pt idx="5827">
                  <c:v>1.7506450645960978</c:v>
                </c:pt>
                <c:pt idx="5828">
                  <c:v>1.7506450645960978</c:v>
                </c:pt>
                <c:pt idx="5829">
                  <c:v>1.7506450645960978</c:v>
                </c:pt>
                <c:pt idx="5830">
                  <c:v>1.7506450645960978</c:v>
                </c:pt>
                <c:pt idx="5831">
                  <c:v>1.7506450645960978</c:v>
                </c:pt>
                <c:pt idx="5832">
                  <c:v>1.7506450645960978</c:v>
                </c:pt>
                <c:pt idx="5833">
                  <c:v>1.7506450645960978</c:v>
                </c:pt>
                <c:pt idx="5834">
                  <c:v>1.7506450645960978</c:v>
                </c:pt>
                <c:pt idx="5835">
                  <c:v>1.7506450645960978</c:v>
                </c:pt>
                <c:pt idx="5836">
                  <c:v>1.7506450645960978</c:v>
                </c:pt>
                <c:pt idx="5837">
                  <c:v>1.7506450645960978</c:v>
                </c:pt>
                <c:pt idx="5838">
                  <c:v>1.7506450645960978</c:v>
                </c:pt>
                <c:pt idx="5839">
                  <c:v>1.7506450645960978</c:v>
                </c:pt>
                <c:pt idx="5840">
                  <c:v>1.7506450645960978</c:v>
                </c:pt>
                <c:pt idx="5841">
                  <c:v>1.7506450645960978</c:v>
                </c:pt>
                <c:pt idx="5842">
                  <c:v>1.7506450645960978</c:v>
                </c:pt>
                <c:pt idx="5843">
                  <c:v>1.7506450645960978</c:v>
                </c:pt>
                <c:pt idx="5844">
                  <c:v>1.7506450645960978</c:v>
                </c:pt>
                <c:pt idx="5845">
                  <c:v>1.7506450645960978</c:v>
                </c:pt>
                <c:pt idx="5846">
                  <c:v>1.7506450645960978</c:v>
                </c:pt>
                <c:pt idx="5847">
                  <c:v>1.7506450645960978</c:v>
                </c:pt>
                <c:pt idx="5848">
                  <c:v>1.7506450645960978</c:v>
                </c:pt>
                <c:pt idx="5849">
                  <c:v>1.7506450645960978</c:v>
                </c:pt>
                <c:pt idx="5850">
                  <c:v>1.7506450645960978</c:v>
                </c:pt>
                <c:pt idx="5851">
                  <c:v>1.7506450645960978</c:v>
                </c:pt>
                <c:pt idx="5852">
                  <c:v>1.7506450645960978</c:v>
                </c:pt>
                <c:pt idx="5853">
                  <c:v>1.7506450645960978</c:v>
                </c:pt>
                <c:pt idx="5854">
                  <c:v>1.7506450645960978</c:v>
                </c:pt>
                <c:pt idx="5855">
                  <c:v>1.7506450645960978</c:v>
                </c:pt>
                <c:pt idx="5856">
                  <c:v>1.7506817605960978</c:v>
                </c:pt>
                <c:pt idx="5857">
                  <c:v>1.7510304305960978</c:v>
                </c:pt>
                <c:pt idx="5858">
                  <c:v>1.7511174695960978</c:v>
                </c:pt>
                <c:pt idx="5859">
                  <c:v>1.7515826495960978</c:v>
                </c:pt>
                <c:pt idx="5860">
                  <c:v>1.7517699795960977</c:v>
                </c:pt>
                <c:pt idx="5861">
                  <c:v>1.7520652495960978</c:v>
                </c:pt>
                <c:pt idx="5862">
                  <c:v>1.7522977695960977</c:v>
                </c:pt>
                <c:pt idx="5863">
                  <c:v>1.7524494195960978</c:v>
                </c:pt>
                <c:pt idx="5864">
                  <c:v>1.7525465415960977</c:v>
                </c:pt>
                <c:pt idx="5865">
                  <c:v>1.7525504892960977</c:v>
                </c:pt>
                <c:pt idx="5866">
                  <c:v>1.7525504892960977</c:v>
                </c:pt>
                <c:pt idx="5867">
                  <c:v>1.7525504892960977</c:v>
                </c:pt>
                <c:pt idx="5868">
                  <c:v>1.7525504892960977</c:v>
                </c:pt>
                <c:pt idx="5869">
                  <c:v>1.7525504892960977</c:v>
                </c:pt>
                <c:pt idx="5870">
                  <c:v>1.7525504892960977</c:v>
                </c:pt>
                <c:pt idx="5871">
                  <c:v>1.7525504892960977</c:v>
                </c:pt>
                <c:pt idx="5872">
                  <c:v>1.7525504892960977</c:v>
                </c:pt>
                <c:pt idx="5873">
                  <c:v>1.7525504892960977</c:v>
                </c:pt>
                <c:pt idx="5874">
                  <c:v>1.7525504892960977</c:v>
                </c:pt>
                <c:pt idx="5875">
                  <c:v>1.7525504892960977</c:v>
                </c:pt>
                <c:pt idx="5876">
                  <c:v>1.7525504892960977</c:v>
                </c:pt>
                <c:pt idx="5877">
                  <c:v>1.7525504892960977</c:v>
                </c:pt>
                <c:pt idx="5878">
                  <c:v>1.7525509246360977</c:v>
                </c:pt>
                <c:pt idx="5879">
                  <c:v>1.7532390146360977</c:v>
                </c:pt>
                <c:pt idx="5880">
                  <c:v>1.7533131406360976</c:v>
                </c:pt>
                <c:pt idx="5881">
                  <c:v>1.7544009406360976</c:v>
                </c:pt>
                <c:pt idx="5882">
                  <c:v>1.7553350206360976</c:v>
                </c:pt>
                <c:pt idx="5883">
                  <c:v>1.7561251906360975</c:v>
                </c:pt>
                <c:pt idx="5884">
                  <c:v>1.7567857206360975</c:v>
                </c:pt>
                <c:pt idx="5885">
                  <c:v>1.7573012406360975</c:v>
                </c:pt>
                <c:pt idx="5886">
                  <c:v>1.7577471506360975</c:v>
                </c:pt>
                <c:pt idx="5887">
                  <c:v>1.7581588606360976</c:v>
                </c:pt>
                <c:pt idx="5888">
                  <c:v>1.7585545906360975</c:v>
                </c:pt>
                <c:pt idx="5889">
                  <c:v>1.7589632406360975</c:v>
                </c:pt>
                <c:pt idx="5890">
                  <c:v>1.7593673106360976</c:v>
                </c:pt>
                <c:pt idx="5891">
                  <c:v>1.7597533006360977</c:v>
                </c:pt>
                <c:pt idx="5892">
                  <c:v>1.7600915606360976</c:v>
                </c:pt>
                <c:pt idx="5893">
                  <c:v>1.7603898006360976</c:v>
                </c:pt>
                <c:pt idx="5894">
                  <c:v>1.7606605206360977</c:v>
                </c:pt>
                <c:pt idx="5895">
                  <c:v>1.7609081906360977</c:v>
                </c:pt>
                <c:pt idx="5896">
                  <c:v>1.7611429406360977</c:v>
                </c:pt>
                <c:pt idx="5897">
                  <c:v>1.7613737706360977</c:v>
                </c:pt>
                <c:pt idx="5898">
                  <c:v>1.7615833606360978</c:v>
                </c:pt>
                <c:pt idx="5899">
                  <c:v>1.7615833606360978</c:v>
                </c:pt>
                <c:pt idx="5900">
                  <c:v>1.7615833606360978</c:v>
                </c:pt>
                <c:pt idx="5901">
                  <c:v>1.7615833606360978</c:v>
                </c:pt>
                <c:pt idx="5902">
                  <c:v>1.7615833606360978</c:v>
                </c:pt>
                <c:pt idx="5903">
                  <c:v>1.7615833606360978</c:v>
                </c:pt>
                <c:pt idx="5904">
                  <c:v>1.7615833606360978</c:v>
                </c:pt>
                <c:pt idx="5905">
                  <c:v>1.7615833606360978</c:v>
                </c:pt>
                <c:pt idx="5906">
                  <c:v>1.7615833606360978</c:v>
                </c:pt>
                <c:pt idx="5907">
                  <c:v>1.7615833606360978</c:v>
                </c:pt>
                <c:pt idx="5908">
                  <c:v>1.7615833606360978</c:v>
                </c:pt>
                <c:pt idx="5909">
                  <c:v>1.7615833606360978</c:v>
                </c:pt>
                <c:pt idx="5910">
                  <c:v>1.7615833606360978</c:v>
                </c:pt>
                <c:pt idx="5911">
                  <c:v>1.7615833606360978</c:v>
                </c:pt>
                <c:pt idx="5912">
                  <c:v>1.7615833606360978</c:v>
                </c:pt>
                <c:pt idx="5913">
                  <c:v>1.7615833606360978</c:v>
                </c:pt>
                <c:pt idx="5914">
                  <c:v>1.7615833606360978</c:v>
                </c:pt>
                <c:pt idx="5915">
                  <c:v>1.7615833606360978</c:v>
                </c:pt>
                <c:pt idx="5916">
                  <c:v>1.7615833606360978</c:v>
                </c:pt>
                <c:pt idx="5917">
                  <c:v>1.7615833606360978</c:v>
                </c:pt>
                <c:pt idx="5918">
                  <c:v>1.7615833606360978</c:v>
                </c:pt>
                <c:pt idx="5919">
                  <c:v>1.7615833606360978</c:v>
                </c:pt>
                <c:pt idx="5920">
                  <c:v>1.7615833606360978</c:v>
                </c:pt>
                <c:pt idx="5921">
                  <c:v>1.7615833606360978</c:v>
                </c:pt>
                <c:pt idx="5922">
                  <c:v>1.7615833606360978</c:v>
                </c:pt>
                <c:pt idx="5923">
                  <c:v>1.7615833606360978</c:v>
                </c:pt>
                <c:pt idx="5924">
                  <c:v>1.7615833606360978</c:v>
                </c:pt>
                <c:pt idx="5925">
                  <c:v>1.7615833606360978</c:v>
                </c:pt>
                <c:pt idx="5926">
                  <c:v>1.7615833606360978</c:v>
                </c:pt>
                <c:pt idx="5927">
                  <c:v>1.7615833606360978</c:v>
                </c:pt>
                <c:pt idx="5928">
                  <c:v>1.7615833606360978</c:v>
                </c:pt>
                <c:pt idx="5929">
                  <c:v>1.7615833606360978</c:v>
                </c:pt>
                <c:pt idx="5930">
                  <c:v>1.7615833606360978</c:v>
                </c:pt>
                <c:pt idx="5931">
                  <c:v>1.7615833606360978</c:v>
                </c:pt>
                <c:pt idx="5932">
                  <c:v>1.7615833606360978</c:v>
                </c:pt>
                <c:pt idx="5933">
                  <c:v>1.7615833606360978</c:v>
                </c:pt>
                <c:pt idx="5934">
                  <c:v>1.7615833606360978</c:v>
                </c:pt>
                <c:pt idx="5935">
                  <c:v>1.7615833606360978</c:v>
                </c:pt>
                <c:pt idx="5936">
                  <c:v>1.7615833606360978</c:v>
                </c:pt>
                <c:pt idx="5937">
                  <c:v>1.7615833606360978</c:v>
                </c:pt>
                <c:pt idx="5938">
                  <c:v>1.7615833606360978</c:v>
                </c:pt>
                <c:pt idx="5939">
                  <c:v>1.7615833606360978</c:v>
                </c:pt>
                <c:pt idx="5940">
                  <c:v>1.7615833606360978</c:v>
                </c:pt>
                <c:pt idx="5941">
                  <c:v>1.7615833606360978</c:v>
                </c:pt>
                <c:pt idx="5942">
                  <c:v>1.7615833606360978</c:v>
                </c:pt>
                <c:pt idx="5943">
                  <c:v>1.7615833606360978</c:v>
                </c:pt>
                <c:pt idx="5944">
                  <c:v>1.7615833606360978</c:v>
                </c:pt>
                <c:pt idx="5945">
                  <c:v>1.7622381106360978</c:v>
                </c:pt>
                <c:pt idx="5946">
                  <c:v>1.7624085506360978</c:v>
                </c:pt>
                <c:pt idx="5947">
                  <c:v>1.7634634506360978</c:v>
                </c:pt>
                <c:pt idx="5948">
                  <c:v>1.7641486506360977</c:v>
                </c:pt>
                <c:pt idx="5949">
                  <c:v>1.7647007606360978</c:v>
                </c:pt>
                <c:pt idx="5950">
                  <c:v>1.7652094706360979</c:v>
                </c:pt>
                <c:pt idx="5951">
                  <c:v>1.765668560636098</c:v>
                </c:pt>
                <c:pt idx="5952">
                  <c:v>1.766081260636098</c:v>
                </c:pt>
                <c:pt idx="5953">
                  <c:v>1.7664377606360981</c:v>
                </c:pt>
                <c:pt idx="5954">
                  <c:v>1.7664377606360981</c:v>
                </c:pt>
                <c:pt idx="5955">
                  <c:v>1.7664377606360981</c:v>
                </c:pt>
                <c:pt idx="5956">
                  <c:v>1.7664377606360981</c:v>
                </c:pt>
                <c:pt idx="5957">
                  <c:v>1.7664377606360981</c:v>
                </c:pt>
                <c:pt idx="5958">
                  <c:v>1.7664377606360981</c:v>
                </c:pt>
                <c:pt idx="5959">
                  <c:v>1.7664377606360981</c:v>
                </c:pt>
                <c:pt idx="5960">
                  <c:v>1.7664377606360981</c:v>
                </c:pt>
                <c:pt idx="5961">
                  <c:v>1.7664377606360981</c:v>
                </c:pt>
                <c:pt idx="5962">
                  <c:v>1.7664391556360981</c:v>
                </c:pt>
                <c:pt idx="5963">
                  <c:v>1.770474755636098</c:v>
                </c:pt>
                <c:pt idx="5964">
                  <c:v>1.773935155636098</c:v>
                </c:pt>
                <c:pt idx="5965">
                  <c:v>1.7761589556360982</c:v>
                </c:pt>
                <c:pt idx="5966">
                  <c:v>1.7769344956360982</c:v>
                </c:pt>
                <c:pt idx="5967">
                  <c:v>1.7776214156360981</c:v>
                </c:pt>
                <c:pt idx="5968">
                  <c:v>1.7782681656360981</c:v>
                </c:pt>
                <c:pt idx="5969">
                  <c:v>1.7788801956360982</c:v>
                </c:pt>
                <c:pt idx="5970">
                  <c:v>1.7794156956360982</c:v>
                </c:pt>
                <c:pt idx="5971">
                  <c:v>1.7799085756360982</c:v>
                </c:pt>
                <c:pt idx="5972">
                  <c:v>1.7803911656360982</c:v>
                </c:pt>
                <c:pt idx="5973">
                  <c:v>1.7808542856360983</c:v>
                </c:pt>
                <c:pt idx="5974">
                  <c:v>1.7812542256360984</c:v>
                </c:pt>
                <c:pt idx="5975">
                  <c:v>1.7816045856360985</c:v>
                </c:pt>
                <c:pt idx="5976">
                  <c:v>1.7818869756360984</c:v>
                </c:pt>
                <c:pt idx="5977">
                  <c:v>1.7821477556360985</c:v>
                </c:pt>
                <c:pt idx="5978">
                  <c:v>1.7823814556360984</c:v>
                </c:pt>
                <c:pt idx="5979">
                  <c:v>1.7825916956360983</c:v>
                </c:pt>
                <c:pt idx="5980">
                  <c:v>1.7827928456360984</c:v>
                </c:pt>
                <c:pt idx="5981">
                  <c:v>1.7828607926360984</c:v>
                </c:pt>
                <c:pt idx="5982">
                  <c:v>1.7828607926360984</c:v>
                </c:pt>
                <c:pt idx="5983">
                  <c:v>1.7828607926360984</c:v>
                </c:pt>
                <c:pt idx="5984">
                  <c:v>1.7828607926360984</c:v>
                </c:pt>
                <c:pt idx="5985">
                  <c:v>1.7828619420360985</c:v>
                </c:pt>
                <c:pt idx="5986">
                  <c:v>1.7844022420360985</c:v>
                </c:pt>
                <c:pt idx="5987">
                  <c:v>1.7845018340360985</c:v>
                </c:pt>
                <c:pt idx="5988">
                  <c:v>1.7846020640360984</c:v>
                </c:pt>
                <c:pt idx="5989">
                  <c:v>1.7857830640360985</c:v>
                </c:pt>
                <c:pt idx="5990">
                  <c:v>1.7865478540360986</c:v>
                </c:pt>
                <c:pt idx="5991">
                  <c:v>1.7871020540360987</c:v>
                </c:pt>
                <c:pt idx="5992">
                  <c:v>1.7874952540360987</c:v>
                </c:pt>
                <c:pt idx="5993">
                  <c:v>1.7878087140360988</c:v>
                </c:pt>
                <c:pt idx="5994">
                  <c:v>1.7881129940360987</c:v>
                </c:pt>
                <c:pt idx="5995">
                  <c:v>1.7884161440360986</c:v>
                </c:pt>
                <c:pt idx="5996">
                  <c:v>1.7887232340360986</c:v>
                </c:pt>
                <c:pt idx="5997">
                  <c:v>1.7890316240360986</c:v>
                </c:pt>
                <c:pt idx="5998">
                  <c:v>1.7893257840360985</c:v>
                </c:pt>
                <c:pt idx="5999">
                  <c:v>1.7896079240360985</c:v>
                </c:pt>
                <c:pt idx="6000">
                  <c:v>1.7898671040360985</c:v>
                </c:pt>
                <c:pt idx="6001">
                  <c:v>1.7900934440360985</c:v>
                </c:pt>
                <c:pt idx="6002">
                  <c:v>1.7901562440360985</c:v>
                </c:pt>
                <c:pt idx="6003">
                  <c:v>1.7901562440360985</c:v>
                </c:pt>
                <c:pt idx="6004">
                  <c:v>1.7901562440360985</c:v>
                </c:pt>
                <c:pt idx="6005">
                  <c:v>1.7901562440360985</c:v>
                </c:pt>
                <c:pt idx="6006">
                  <c:v>1.7901562440360985</c:v>
                </c:pt>
                <c:pt idx="6007">
                  <c:v>1.7901562440360985</c:v>
                </c:pt>
                <c:pt idx="6008">
                  <c:v>1.7901562440360985</c:v>
                </c:pt>
                <c:pt idx="6009">
                  <c:v>1.7901562440360985</c:v>
                </c:pt>
                <c:pt idx="6010">
                  <c:v>1.7901562440360985</c:v>
                </c:pt>
                <c:pt idx="6011">
                  <c:v>1.7901562440360985</c:v>
                </c:pt>
                <c:pt idx="6012">
                  <c:v>1.7901562440360985</c:v>
                </c:pt>
                <c:pt idx="6013">
                  <c:v>1.7901562440360985</c:v>
                </c:pt>
                <c:pt idx="6014">
                  <c:v>1.7901562440360985</c:v>
                </c:pt>
                <c:pt idx="6015">
                  <c:v>1.7901562440360985</c:v>
                </c:pt>
                <c:pt idx="6016">
                  <c:v>1.7901562440360985</c:v>
                </c:pt>
                <c:pt idx="6017">
                  <c:v>1.7901562440360985</c:v>
                </c:pt>
                <c:pt idx="6018">
                  <c:v>1.7901562440360985</c:v>
                </c:pt>
                <c:pt idx="6019">
                  <c:v>1.7901562440360985</c:v>
                </c:pt>
                <c:pt idx="6020">
                  <c:v>1.7901562440360985</c:v>
                </c:pt>
                <c:pt idx="6021">
                  <c:v>1.7901562440360985</c:v>
                </c:pt>
                <c:pt idx="6022">
                  <c:v>1.7901562440360985</c:v>
                </c:pt>
                <c:pt idx="6023">
                  <c:v>1.7901562440360985</c:v>
                </c:pt>
                <c:pt idx="6024">
                  <c:v>1.7901562440360985</c:v>
                </c:pt>
                <c:pt idx="6025">
                  <c:v>1.7901562440360985</c:v>
                </c:pt>
                <c:pt idx="6026">
                  <c:v>1.7901562440360985</c:v>
                </c:pt>
                <c:pt idx="6027">
                  <c:v>1.7901562440360985</c:v>
                </c:pt>
                <c:pt idx="6028">
                  <c:v>1.7901562440360985</c:v>
                </c:pt>
                <c:pt idx="6029">
                  <c:v>1.7901562440360985</c:v>
                </c:pt>
                <c:pt idx="6030">
                  <c:v>1.7901562440360985</c:v>
                </c:pt>
                <c:pt idx="6031">
                  <c:v>1.7901562440360985</c:v>
                </c:pt>
                <c:pt idx="6032">
                  <c:v>1.7901562440360985</c:v>
                </c:pt>
                <c:pt idx="6033">
                  <c:v>1.7901562440360985</c:v>
                </c:pt>
                <c:pt idx="6034">
                  <c:v>1.7901562440360985</c:v>
                </c:pt>
                <c:pt idx="6035">
                  <c:v>1.7901562440360985</c:v>
                </c:pt>
                <c:pt idx="6036">
                  <c:v>1.7901562440360985</c:v>
                </c:pt>
                <c:pt idx="6037">
                  <c:v>1.7901562440360985</c:v>
                </c:pt>
                <c:pt idx="6038">
                  <c:v>1.7901572420360985</c:v>
                </c:pt>
                <c:pt idx="6039">
                  <c:v>1.7901585184360984</c:v>
                </c:pt>
                <c:pt idx="6040">
                  <c:v>1.7901600804360984</c:v>
                </c:pt>
                <c:pt idx="6041">
                  <c:v>1.7901610268960984</c:v>
                </c:pt>
                <c:pt idx="6042">
                  <c:v>1.7901610934100984</c:v>
                </c:pt>
                <c:pt idx="6043">
                  <c:v>1.7901610934100984</c:v>
                </c:pt>
                <c:pt idx="6044">
                  <c:v>1.7901610934100984</c:v>
                </c:pt>
                <c:pt idx="6045">
                  <c:v>1.7901610934100984</c:v>
                </c:pt>
                <c:pt idx="6046">
                  <c:v>1.7901610934100984</c:v>
                </c:pt>
                <c:pt idx="6047">
                  <c:v>1.7901610934100984</c:v>
                </c:pt>
                <c:pt idx="6048">
                  <c:v>1.7901610934100984</c:v>
                </c:pt>
                <c:pt idx="6049">
                  <c:v>1.7901610934100984</c:v>
                </c:pt>
                <c:pt idx="6050">
                  <c:v>1.7901610934100984</c:v>
                </c:pt>
                <c:pt idx="6051">
                  <c:v>1.7901610934100984</c:v>
                </c:pt>
                <c:pt idx="6052">
                  <c:v>1.7901610934100984</c:v>
                </c:pt>
                <c:pt idx="6053">
                  <c:v>1.7901610934100984</c:v>
                </c:pt>
                <c:pt idx="6054">
                  <c:v>1.7901610934100984</c:v>
                </c:pt>
                <c:pt idx="6055">
                  <c:v>1.7901610934100984</c:v>
                </c:pt>
                <c:pt idx="6056">
                  <c:v>1.7901610934100984</c:v>
                </c:pt>
                <c:pt idx="6057">
                  <c:v>1.7901610934100984</c:v>
                </c:pt>
                <c:pt idx="6058">
                  <c:v>1.7901610934100984</c:v>
                </c:pt>
                <c:pt idx="6059">
                  <c:v>1.7901610934100984</c:v>
                </c:pt>
                <c:pt idx="6060">
                  <c:v>1.7901610934100984</c:v>
                </c:pt>
                <c:pt idx="6061">
                  <c:v>1.7901610934100984</c:v>
                </c:pt>
                <c:pt idx="6062">
                  <c:v>1.7901610934100984</c:v>
                </c:pt>
                <c:pt idx="6063">
                  <c:v>1.7901610934100984</c:v>
                </c:pt>
                <c:pt idx="6064">
                  <c:v>1.7901610934100984</c:v>
                </c:pt>
                <c:pt idx="6065">
                  <c:v>1.7901610934100984</c:v>
                </c:pt>
                <c:pt idx="6066">
                  <c:v>1.7901610934100984</c:v>
                </c:pt>
                <c:pt idx="6067">
                  <c:v>1.7901610934100984</c:v>
                </c:pt>
                <c:pt idx="6068">
                  <c:v>1.7901610934100984</c:v>
                </c:pt>
                <c:pt idx="6069">
                  <c:v>1.7901610934100984</c:v>
                </c:pt>
                <c:pt idx="6070">
                  <c:v>1.7901610934100984</c:v>
                </c:pt>
                <c:pt idx="6071">
                  <c:v>1.7901610934100984</c:v>
                </c:pt>
                <c:pt idx="6072">
                  <c:v>1.7901610934100984</c:v>
                </c:pt>
                <c:pt idx="6073">
                  <c:v>1.7901610934100984</c:v>
                </c:pt>
                <c:pt idx="6074">
                  <c:v>1.7901610934100984</c:v>
                </c:pt>
                <c:pt idx="6075">
                  <c:v>1.7901610934100984</c:v>
                </c:pt>
                <c:pt idx="6076">
                  <c:v>1.7901610934100984</c:v>
                </c:pt>
                <c:pt idx="6077">
                  <c:v>1.7901610934100984</c:v>
                </c:pt>
                <c:pt idx="6078">
                  <c:v>1.7901610934100984</c:v>
                </c:pt>
                <c:pt idx="6079">
                  <c:v>1.7901610934100984</c:v>
                </c:pt>
                <c:pt idx="6080">
                  <c:v>1.7901610934100984</c:v>
                </c:pt>
                <c:pt idx="6081">
                  <c:v>1.7901610934100984</c:v>
                </c:pt>
                <c:pt idx="6082">
                  <c:v>1.7901610934100984</c:v>
                </c:pt>
                <c:pt idx="6083">
                  <c:v>1.7901610934100984</c:v>
                </c:pt>
                <c:pt idx="6084">
                  <c:v>1.7901610934100984</c:v>
                </c:pt>
                <c:pt idx="6085">
                  <c:v>1.7901610934100984</c:v>
                </c:pt>
                <c:pt idx="6086">
                  <c:v>1.7901610934100984</c:v>
                </c:pt>
                <c:pt idx="6087">
                  <c:v>1.7901610934100984</c:v>
                </c:pt>
                <c:pt idx="6088">
                  <c:v>1.7901610934100984</c:v>
                </c:pt>
                <c:pt idx="6089">
                  <c:v>1.7901610934100984</c:v>
                </c:pt>
                <c:pt idx="6090">
                  <c:v>1.7901610934100984</c:v>
                </c:pt>
                <c:pt idx="6091">
                  <c:v>1.7901610934100984</c:v>
                </c:pt>
                <c:pt idx="6092">
                  <c:v>1.7901610934100984</c:v>
                </c:pt>
                <c:pt idx="6093">
                  <c:v>1.7901610934100984</c:v>
                </c:pt>
                <c:pt idx="6094">
                  <c:v>1.7901610934100984</c:v>
                </c:pt>
                <c:pt idx="6095">
                  <c:v>1.7901610934100984</c:v>
                </c:pt>
                <c:pt idx="6096">
                  <c:v>1.7901610934100984</c:v>
                </c:pt>
                <c:pt idx="6097">
                  <c:v>1.7901610934100984</c:v>
                </c:pt>
                <c:pt idx="6098">
                  <c:v>1.7901610934100984</c:v>
                </c:pt>
                <c:pt idx="6099">
                  <c:v>1.7901610934100984</c:v>
                </c:pt>
                <c:pt idx="6100">
                  <c:v>1.7901610934100984</c:v>
                </c:pt>
                <c:pt idx="6101">
                  <c:v>1.7901610934100984</c:v>
                </c:pt>
                <c:pt idx="6102">
                  <c:v>1.7901610934100984</c:v>
                </c:pt>
                <c:pt idx="6103">
                  <c:v>1.7901610934100984</c:v>
                </c:pt>
                <c:pt idx="6104">
                  <c:v>1.7901610934100984</c:v>
                </c:pt>
                <c:pt idx="6105">
                  <c:v>1.7901610934100984</c:v>
                </c:pt>
                <c:pt idx="6106">
                  <c:v>1.7901610934100984</c:v>
                </c:pt>
                <c:pt idx="6107">
                  <c:v>1.7901620037800985</c:v>
                </c:pt>
                <c:pt idx="6108">
                  <c:v>1.7907420337800986</c:v>
                </c:pt>
                <c:pt idx="6109">
                  <c:v>1.7907741707800986</c:v>
                </c:pt>
                <c:pt idx="6110">
                  <c:v>1.7911188407800986</c:v>
                </c:pt>
                <c:pt idx="6111">
                  <c:v>1.7914573207800986</c:v>
                </c:pt>
                <c:pt idx="6112">
                  <c:v>1.7917523007800986</c:v>
                </c:pt>
                <c:pt idx="6113">
                  <c:v>1.7919889807800986</c:v>
                </c:pt>
                <c:pt idx="6114">
                  <c:v>1.7921520107800986</c:v>
                </c:pt>
                <c:pt idx="6115">
                  <c:v>1.7922521707800985</c:v>
                </c:pt>
                <c:pt idx="6116">
                  <c:v>1.7923252297800985</c:v>
                </c:pt>
                <c:pt idx="6117">
                  <c:v>1.7923975057800985</c:v>
                </c:pt>
                <c:pt idx="6118">
                  <c:v>1.7924723357800985</c:v>
                </c:pt>
                <c:pt idx="6119">
                  <c:v>1.7925553347800984</c:v>
                </c:pt>
                <c:pt idx="6120">
                  <c:v>1.7926429977800984</c:v>
                </c:pt>
                <c:pt idx="6121">
                  <c:v>1.7927233237800984</c:v>
                </c:pt>
                <c:pt idx="6122">
                  <c:v>1.7927996097800984</c:v>
                </c:pt>
                <c:pt idx="6123">
                  <c:v>1.7928659227800985</c:v>
                </c:pt>
                <c:pt idx="6124">
                  <c:v>1.7928789147800985</c:v>
                </c:pt>
                <c:pt idx="6125">
                  <c:v>1.7945811147800985</c:v>
                </c:pt>
                <c:pt idx="6126">
                  <c:v>1.8003294147800986</c:v>
                </c:pt>
                <c:pt idx="6127">
                  <c:v>1.8027604147800986</c:v>
                </c:pt>
                <c:pt idx="6128">
                  <c:v>1.8041452147800987</c:v>
                </c:pt>
                <c:pt idx="6129">
                  <c:v>1.8052214147800987</c:v>
                </c:pt>
                <c:pt idx="6130">
                  <c:v>1.8061432747800987</c:v>
                </c:pt>
                <c:pt idx="6131">
                  <c:v>1.8069787347800987</c:v>
                </c:pt>
                <c:pt idx="6132">
                  <c:v>1.8076164347800987</c:v>
                </c:pt>
                <c:pt idx="6133">
                  <c:v>1.8080963147800988</c:v>
                </c:pt>
                <c:pt idx="6134">
                  <c:v>1.8084883047800988</c:v>
                </c:pt>
                <c:pt idx="6135">
                  <c:v>1.8088059347800989</c:v>
                </c:pt>
                <c:pt idx="6136">
                  <c:v>1.8090893347800989</c:v>
                </c:pt>
                <c:pt idx="6137">
                  <c:v>1.8093887847800989</c:v>
                </c:pt>
                <c:pt idx="6138">
                  <c:v>1.8096889347800988</c:v>
                </c:pt>
                <c:pt idx="6139">
                  <c:v>1.8099904947800989</c:v>
                </c:pt>
                <c:pt idx="6140">
                  <c:v>1.810302604780099</c:v>
                </c:pt>
                <c:pt idx="6141">
                  <c:v>1.810612784780099</c:v>
                </c:pt>
                <c:pt idx="6142">
                  <c:v>1.8109060347800989</c:v>
                </c:pt>
                <c:pt idx="6143">
                  <c:v>1.811195454780099</c:v>
                </c:pt>
                <c:pt idx="6144">
                  <c:v>1.8114906147800991</c:v>
                </c:pt>
                <c:pt idx="6145">
                  <c:v>1.8117796147800991</c:v>
                </c:pt>
                <c:pt idx="6146">
                  <c:v>1.8120598847800991</c:v>
                </c:pt>
                <c:pt idx="6147">
                  <c:v>1.8123723247800991</c:v>
                </c:pt>
                <c:pt idx="6148">
                  <c:v>1.8126970947800991</c:v>
                </c:pt>
                <c:pt idx="6149">
                  <c:v>1.8131140347800991</c:v>
                </c:pt>
                <c:pt idx="6150">
                  <c:v>1.8151109347800991</c:v>
                </c:pt>
                <c:pt idx="6151">
                  <c:v>1.8195890347800991</c:v>
                </c:pt>
                <c:pt idx="6152">
                  <c:v>1.8222984347800992</c:v>
                </c:pt>
                <c:pt idx="6153">
                  <c:v>1.8245469347800993</c:v>
                </c:pt>
                <c:pt idx="6154">
                  <c:v>1.8263668347800994</c:v>
                </c:pt>
                <c:pt idx="6155">
                  <c:v>1.8276052347800995</c:v>
                </c:pt>
                <c:pt idx="6156">
                  <c:v>1.8286303347800994</c:v>
                </c:pt>
                <c:pt idx="6157">
                  <c:v>1.8293851447800995</c:v>
                </c:pt>
                <c:pt idx="6158">
                  <c:v>1.8299073047800996</c:v>
                </c:pt>
                <c:pt idx="6159">
                  <c:v>1.8303215347800996</c:v>
                </c:pt>
                <c:pt idx="6160">
                  <c:v>1.8306645347800996</c:v>
                </c:pt>
                <c:pt idx="6161">
                  <c:v>1.8309413647800996</c:v>
                </c:pt>
                <c:pt idx="6162">
                  <c:v>1.8311568147800996</c:v>
                </c:pt>
                <c:pt idx="6163">
                  <c:v>1.8311568147800996</c:v>
                </c:pt>
                <c:pt idx="6164">
                  <c:v>1.8311568147800996</c:v>
                </c:pt>
                <c:pt idx="6165">
                  <c:v>1.8311568147800996</c:v>
                </c:pt>
                <c:pt idx="6166">
                  <c:v>1.8311568147800996</c:v>
                </c:pt>
                <c:pt idx="6167">
                  <c:v>1.8311568147800996</c:v>
                </c:pt>
                <c:pt idx="6168">
                  <c:v>1.8311568147800996</c:v>
                </c:pt>
                <c:pt idx="6169">
                  <c:v>1.8311568147800996</c:v>
                </c:pt>
                <c:pt idx="6170">
                  <c:v>1.8311568147800996</c:v>
                </c:pt>
                <c:pt idx="6171">
                  <c:v>1.8319856347800996</c:v>
                </c:pt>
                <c:pt idx="6172">
                  <c:v>1.8324904347800997</c:v>
                </c:pt>
                <c:pt idx="6173">
                  <c:v>1.8360640347800996</c:v>
                </c:pt>
                <c:pt idx="6174">
                  <c:v>1.8386763347800996</c:v>
                </c:pt>
                <c:pt idx="6175">
                  <c:v>1.8403435347800996</c:v>
                </c:pt>
                <c:pt idx="6176">
                  <c:v>1.8413550347800995</c:v>
                </c:pt>
                <c:pt idx="6177">
                  <c:v>1.8422756847800996</c:v>
                </c:pt>
                <c:pt idx="6178">
                  <c:v>1.8430873247800996</c:v>
                </c:pt>
                <c:pt idx="6179">
                  <c:v>1.8437026647800996</c:v>
                </c:pt>
                <c:pt idx="6180">
                  <c:v>1.8441830847800995</c:v>
                </c:pt>
                <c:pt idx="6181">
                  <c:v>1.8445889047800994</c:v>
                </c:pt>
                <c:pt idx="6182">
                  <c:v>1.8449438247800993</c:v>
                </c:pt>
                <c:pt idx="6183">
                  <c:v>1.8452858147800992</c:v>
                </c:pt>
                <c:pt idx="6184">
                  <c:v>1.8456255747800991</c:v>
                </c:pt>
                <c:pt idx="6185">
                  <c:v>1.8459477947800991</c:v>
                </c:pt>
                <c:pt idx="6186">
                  <c:v>1.846273924780099</c:v>
                </c:pt>
                <c:pt idx="6187">
                  <c:v>1.8466118247800989</c:v>
                </c:pt>
                <c:pt idx="6188">
                  <c:v>1.8470301347800988</c:v>
                </c:pt>
                <c:pt idx="6189">
                  <c:v>1.8497515347800988</c:v>
                </c:pt>
                <c:pt idx="6190">
                  <c:v>1.8577882347800987</c:v>
                </c:pt>
                <c:pt idx="6191">
                  <c:v>1.8625234347800987</c:v>
                </c:pt>
                <c:pt idx="6192">
                  <c:v>1.8650785347800987</c:v>
                </c:pt>
                <c:pt idx="6193">
                  <c:v>1.8666544347800986</c:v>
                </c:pt>
                <c:pt idx="6194">
                  <c:v>1.8678570347800987</c:v>
                </c:pt>
                <c:pt idx="6195">
                  <c:v>1.8688221547800987</c:v>
                </c:pt>
                <c:pt idx="6196">
                  <c:v>1.8694490247800988</c:v>
                </c:pt>
                <c:pt idx="6197">
                  <c:v>1.8699943547800988</c:v>
                </c:pt>
                <c:pt idx="6198">
                  <c:v>1.8704754547800988</c:v>
                </c:pt>
                <c:pt idx="6199">
                  <c:v>1.8708657847800989</c:v>
                </c:pt>
                <c:pt idx="6200">
                  <c:v>1.8712256247800989</c:v>
                </c:pt>
                <c:pt idx="6201">
                  <c:v>1.8715680347800989</c:v>
                </c:pt>
                <c:pt idx="6202">
                  <c:v>1.871883504780099</c:v>
                </c:pt>
                <c:pt idx="6203">
                  <c:v>1.872173304780099</c:v>
                </c:pt>
                <c:pt idx="6204">
                  <c:v>1.8724407247800989</c:v>
                </c:pt>
                <c:pt idx="6205">
                  <c:v>1.8726778447800989</c:v>
                </c:pt>
                <c:pt idx="6206">
                  <c:v>1.872906504780099</c:v>
                </c:pt>
                <c:pt idx="6207">
                  <c:v>1.873110514780099</c:v>
                </c:pt>
                <c:pt idx="6208">
                  <c:v>1.8733021047800991</c:v>
                </c:pt>
                <c:pt idx="6209">
                  <c:v>1.873478794780099</c:v>
                </c:pt>
                <c:pt idx="6210">
                  <c:v>1.8735645267800991</c:v>
                </c:pt>
                <c:pt idx="6211">
                  <c:v>1.873653828780099</c:v>
                </c:pt>
                <c:pt idx="6212">
                  <c:v>1.873746980780099</c:v>
                </c:pt>
                <c:pt idx="6213">
                  <c:v>1.8738808307800991</c:v>
                </c:pt>
                <c:pt idx="6214">
                  <c:v>1.8814635307800991</c:v>
                </c:pt>
                <c:pt idx="6215">
                  <c:v>1.884546530780099</c:v>
                </c:pt>
                <c:pt idx="6216">
                  <c:v>1.8874815307800989</c:v>
                </c:pt>
                <c:pt idx="6217">
                  <c:v>1.8898111307800989</c:v>
                </c:pt>
                <c:pt idx="6218">
                  <c:v>1.891495630780099</c:v>
                </c:pt>
                <c:pt idx="6219">
                  <c:v>1.8925957307800989</c:v>
                </c:pt>
                <c:pt idx="6220">
                  <c:v>1.8934934207800989</c:v>
                </c:pt>
                <c:pt idx="6221">
                  <c:v>1.8941528207800988</c:v>
                </c:pt>
                <c:pt idx="6222">
                  <c:v>1.8945620507800989</c:v>
                </c:pt>
                <c:pt idx="6223">
                  <c:v>1.8949431607800988</c:v>
                </c:pt>
                <c:pt idx="6224">
                  <c:v>1.8952602907800988</c:v>
                </c:pt>
                <c:pt idx="6225">
                  <c:v>1.8955369007800988</c:v>
                </c:pt>
                <c:pt idx="6226">
                  <c:v>1.8958158907800988</c:v>
                </c:pt>
                <c:pt idx="6227">
                  <c:v>1.8960969207800988</c:v>
                </c:pt>
                <c:pt idx="6228">
                  <c:v>1.8963492407800988</c:v>
                </c:pt>
                <c:pt idx="6229">
                  <c:v>1.8965909007800987</c:v>
                </c:pt>
                <c:pt idx="6230">
                  <c:v>1.8967983007800988</c:v>
                </c:pt>
                <c:pt idx="6231">
                  <c:v>1.8969780107800989</c:v>
                </c:pt>
                <c:pt idx="6232">
                  <c:v>1.8969780107800989</c:v>
                </c:pt>
                <c:pt idx="6233">
                  <c:v>1.8969780107800989</c:v>
                </c:pt>
                <c:pt idx="6234">
                  <c:v>1.8969780107800989</c:v>
                </c:pt>
                <c:pt idx="6235">
                  <c:v>1.8969780107800989</c:v>
                </c:pt>
                <c:pt idx="6236">
                  <c:v>1.8969780107800989</c:v>
                </c:pt>
                <c:pt idx="6237">
                  <c:v>1.8969780107800989</c:v>
                </c:pt>
                <c:pt idx="6238">
                  <c:v>1.8969780107800989</c:v>
                </c:pt>
                <c:pt idx="6239">
                  <c:v>1.8969780107800989</c:v>
                </c:pt>
                <c:pt idx="6240">
                  <c:v>1.8969783423500988</c:v>
                </c:pt>
                <c:pt idx="6241">
                  <c:v>1.8978398923500988</c:v>
                </c:pt>
                <c:pt idx="6242">
                  <c:v>1.8997094923500988</c:v>
                </c:pt>
                <c:pt idx="6243">
                  <c:v>1.9021769923500988</c:v>
                </c:pt>
                <c:pt idx="6244">
                  <c:v>1.9039303923500988</c:v>
                </c:pt>
                <c:pt idx="6245">
                  <c:v>1.9054350923500987</c:v>
                </c:pt>
                <c:pt idx="6246">
                  <c:v>1.9066592923500987</c:v>
                </c:pt>
                <c:pt idx="6247">
                  <c:v>1.9076222323500986</c:v>
                </c:pt>
                <c:pt idx="6248">
                  <c:v>1.9084985623500987</c:v>
                </c:pt>
                <c:pt idx="6249">
                  <c:v>1.9091945823500986</c:v>
                </c:pt>
                <c:pt idx="6250">
                  <c:v>1.9097537023500986</c:v>
                </c:pt>
                <c:pt idx="6251">
                  <c:v>1.9102148723500985</c:v>
                </c:pt>
                <c:pt idx="6252">
                  <c:v>1.9105725523500985</c:v>
                </c:pt>
                <c:pt idx="6253">
                  <c:v>1.9108512223500984</c:v>
                </c:pt>
                <c:pt idx="6254">
                  <c:v>1.9108512223500984</c:v>
                </c:pt>
                <c:pt idx="6255">
                  <c:v>1.9108512223500984</c:v>
                </c:pt>
                <c:pt idx="6256">
                  <c:v>1.9108512223500984</c:v>
                </c:pt>
                <c:pt idx="6257">
                  <c:v>1.9108512223500984</c:v>
                </c:pt>
                <c:pt idx="6258">
                  <c:v>1.9108512223500984</c:v>
                </c:pt>
                <c:pt idx="6259">
                  <c:v>1.9108512223500984</c:v>
                </c:pt>
                <c:pt idx="6260">
                  <c:v>1.9108512223500984</c:v>
                </c:pt>
                <c:pt idx="6261">
                  <c:v>1.9108512223500984</c:v>
                </c:pt>
                <c:pt idx="6262">
                  <c:v>1.9108512223500984</c:v>
                </c:pt>
                <c:pt idx="6263">
                  <c:v>1.9108512223500984</c:v>
                </c:pt>
                <c:pt idx="6264">
                  <c:v>1.9108512223500984</c:v>
                </c:pt>
                <c:pt idx="6265">
                  <c:v>1.9108512223500984</c:v>
                </c:pt>
                <c:pt idx="6266">
                  <c:v>1.9108512223500984</c:v>
                </c:pt>
                <c:pt idx="6267">
                  <c:v>1.9108512223500984</c:v>
                </c:pt>
                <c:pt idx="6268">
                  <c:v>1.9108512223500984</c:v>
                </c:pt>
                <c:pt idx="6269">
                  <c:v>1.9108512223500984</c:v>
                </c:pt>
                <c:pt idx="6270">
                  <c:v>1.9114298323500984</c:v>
                </c:pt>
                <c:pt idx="6271">
                  <c:v>1.9118968123500983</c:v>
                </c:pt>
                <c:pt idx="6272">
                  <c:v>1.9125044223500984</c:v>
                </c:pt>
                <c:pt idx="6273">
                  <c:v>1.9138652223500985</c:v>
                </c:pt>
                <c:pt idx="6274">
                  <c:v>1.9149219223500984</c:v>
                </c:pt>
                <c:pt idx="6275">
                  <c:v>1.9156018623500983</c:v>
                </c:pt>
                <c:pt idx="6276">
                  <c:v>1.9161588923500983</c:v>
                </c:pt>
                <c:pt idx="6277">
                  <c:v>1.9165785023500983</c:v>
                </c:pt>
                <c:pt idx="6278">
                  <c:v>1.9169197323500984</c:v>
                </c:pt>
                <c:pt idx="6279">
                  <c:v>1.9172559623500984</c:v>
                </c:pt>
                <c:pt idx="6280">
                  <c:v>1.9175632423500983</c:v>
                </c:pt>
                <c:pt idx="6281">
                  <c:v>1.9178417123500984</c:v>
                </c:pt>
                <c:pt idx="6282">
                  <c:v>1.9180681623500984</c:v>
                </c:pt>
                <c:pt idx="6283">
                  <c:v>1.9180681623500984</c:v>
                </c:pt>
                <c:pt idx="6284">
                  <c:v>1.9180681623500984</c:v>
                </c:pt>
                <c:pt idx="6285">
                  <c:v>1.9180681623500984</c:v>
                </c:pt>
                <c:pt idx="6286">
                  <c:v>1.9180681623500984</c:v>
                </c:pt>
                <c:pt idx="6287">
                  <c:v>1.9180681623500984</c:v>
                </c:pt>
                <c:pt idx="6288">
                  <c:v>1.9180681623500984</c:v>
                </c:pt>
                <c:pt idx="6289">
                  <c:v>1.9180681623500984</c:v>
                </c:pt>
                <c:pt idx="6290">
                  <c:v>1.9180681623500984</c:v>
                </c:pt>
                <c:pt idx="6291">
                  <c:v>1.9180681623500984</c:v>
                </c:pt>
                <c:pt idx="6292">
                  <c:v>1.9180681623500984</c:v>
                </c:pt>
                <c:pt idx="6293">
                  <c:v>1.9180681623500984</c:v>
                </c:pt>
                <c:pt idx="6294">
                  <c:v>1.9180681623500984</c:v>
                </c:pt>
                <c:pt idx="6295">
                  <c:v>1.9180681623500984</c:v>
                </c:pt>
                <c:pt idx="6296">
                  <c:v>1.9181637253500983</c:v>
                </c:pt>
                <c:pt idx="6297">
                  <c:v>1.9194028253500983</c:v>
                </c:pt>
                <c:pt idx="6298">
                  <c:v>1.9203707453500982</c:v>
                </c:pt>
                <c:pt idx="6299">
                  <c:v>1.9210949553500982</c:v>
                </c:pt>
                <c:pt idx="6300">
                  <c:v>1.9216975253500983</c:v>
                </c:pt>
                <c:pt idx="6301">
                  <c:v>1.9222215453500984</c:v>
                </c:pt>
                <c:pt idx="6302">
                  <c:v>1.9226919853500983</c:v>
                </c:pt>
                <c:pt idx="6303">
                  <c:v>1.9231444753500984</c:v>
                </c:pt>
                <c:pt idx="6304">
                  <c:v>1.9236000953500985</c:v>
                </c:pt>
                <c:pt idx="6305">
                  <c:v>1.9240244353500984</c:v>
                </c:pt>
                <c:pt idx="6306">
                  <c:v>1.9244057453500985</c:v>
                </c:pt>
                <c:pt idx="6307">
                  <c:v>1.9247135453500985</c:v>
                </c:pt>
                <c:pt idx="6308">
                  <c:v>1.9247135453500985</c:v>
                </c:pt>
                <c:pt idx="6309">
                  <c:v>1.9247135453500985</c:v>
                </c:pt>
                <c:pt idx="6310">
                  <c:v>1.9247135453500985</c:v>
                </c:pt>
                <c:pt idx="6311">
                  <c:v>1.9247135453500985</c:v>
                </c:pt>
                <c:pt idx="6312">
                  <c:v>1.9247135453500985</c:v>
                </c:pt>
                <c:pt idx="6313">
                  <c:v>1.9247135453500985</c:v>
                </c:pt>
                <c:pt idx="6314">
                  <c:v>1.9247135453500985</c:v>
                </c:pt>
                <c:pt idx="6315">
                  <c:v>1.9247135453500985</c:v>
                </c:pt>
                <c:pt idx="6316">
                  <c:v>1.9247135453500985</c:v>
                </c:pt>
                <c:pt idx="6317">
                  <c:v>1.9247135453500985</c:v>
                </c:pt>
                <c:pt idx="6318">
                  <c:v>1.9247135453500985</c:v>
                </c:pt>
                <c:pt idx="6319">
                  <c:v>1.9247135453500985</c:v>
                </c:pt>
                <c:pt idx="6320">
                  <c:v>1.9247135453500985</c:v>
                </c:pt>
                <c:pt idx="6321">
                  <c:v>1.9247135453500985</c:v>
                </c:pt>
                <c:pt idx="6322">
                  <c:v>1.9247135453500985</c:v>
                </c:pt>
                <c:pt idx="6323">
                  <c:v>1.9247148293500986</c:v>
                </c:pt>
                <c:pt idx="6324">
                  <c:v>1.9247157669800987</c:v>
                </c:pt>
                <c:pt idx="6325">
                  <c:v>1.9247159845200987</c:v>
                </c:pt>
                <c:pt idx="6326">
                  <c:v>1.9247159845200987</c:v>
                </c:pt>
                <c:pt idx="6327">
                  <c:v>1.9247159845200987</c:v>
                </c:pt>
                <c:pt idx="6328">
                  <c:v>1.9247159845200987</c:v>
                </c:pt>
                <c:pt idx="6329">
                  <c:v>1.9247159845200987</c:v>
                </c:pt>
                <c:pt idx="6330">
                  <c:v>1.9247159845200987</c:v>
                </c:pt>
                <c:pt idx="6331">
                  <c:v>1.9247159845200987</c:v>
                </c:pt>
                <c:pt idx="6332">
                  <c:v>1.9247159845200987</c:v>
                </c:pt>
                <c:pt idx="6333">
                  <c:v>1.9247159845200987</c:v>
                </c:pt>
                <c:pt idx="6334">
                  <c:v>1.9247159845200987</c:v>
                </c:pt>
                <c:pt idx="6335">
                  <c:v>1.9247159845200987</c:v>
                </c:pt>
                <c:pt idx="6336">
                  <c:v>1.9247159845200987</c:v>
                </c:pt>
                <c:pt idx="6337">
                  <c:v>1.9247159845200987</c:v>
                </c:pt>
                <c:pt idx="6338">
                  <c:v>1.9247159845200987</c:v>
                </c:pt>
                <c:pt idx="6339">
                  <c:v>1.9247159845200987</c:v>
                </c:pt>
                <c:pt idx="6340">
                  <c:v>1.9247159845200987</c:v>
                </c:pt>
                <c:pt idx="6341">
                  <c:v>1.9247159845200987</c:v>
                </c:pt>
                <c:pt idx="6342">
                  <c:v>1.9247159845200987</c:v>
                </c:pt>
                <c:pt idx="6343">
                  <c:v>1.9247159845200987</c:v>
                </c:pt>
                <c:pt idx="6344">
                  <c:v>1.9247159845200987</c:v>
                </c:pt>
                <c:pt idx="6345">
                  <c:v>1.9247159845200987</c:v>
                </c:pt>
                <c:pt idx="6346">
                  <c:v>1.9247159845200987</c:v>
                </c:pt>
                <c:pt idx="6347">
                  <c:v>1.9247159845200987</c:v>
                </c:pt>
                <c:pt idx="6348">
                  <c:v>1.9247159845200987</c:v>
                </c:pt>
                <c:pt idx="6349">
                  <c:v>1.9247159845200987</c:v>
                </c:pt>
                <c:pt idx="6350">
                  <c:v>1.9247159845200987</c:v>
                </c:pt>
                <c:pt idx="6351">
                  <c:v>1.9247159845200987</c:v>
                </c:pt>
                <c:pt idx="6352">
                  <c:v>1.9247159845200987</c:v>
                </c:pt>
                <c:pt idx="6353">
                  <c:v>1.9247616025200986</c:v>
                </c:pt>
                <c:pt idx="6354">
                  <c:v>1.9259747025200986</c:v>
                </c:pt>
                <c:pt idx="6355">
                  <c:v>1.9269970025200986</c:v>
                </c:pt>
                <c:pt idx="6356">
                  <c:v>1.9277580325200987</c:v>
                </c:pt>
                <c:pt idx="6357">
                  <c:v>1.9283656225200987</c:v>
                </c:pt>
                <c:pt idx="6358">
                  <c:v>1.9288580225200986</c:v>
                </c:pt>
                <c:pt idx="6359">
                  <c:v>1.9293204925200986</c:v>
                </c:pt>
                <c:pt idx="6360">
                  <c:v>1.9297486525200986</c:v>
                </c:pt>
                <c:pt idx="6361">
                  <c:v>1.9301453725200985</c:v>
                </c:pt>
                <c:pt idx="6362">
                  <c:v>1.9305232525200986</c:v>
                </c:pt>
                <c:pt idx="6363">
                  <c:v>1.9308507425200987</c:v>
                </c:pt>
                <c:pt idx="6364">
                  <c:v>1.9311580925200986</c:v>
                </c:pt>
                <c:pt idx="6365">
                  <c:v>1.9314221025200986</c:v>
                </c:pt>
                <c:pt idx="6366">
                  <c:v>1.9316544025200986</c:v>
                </c:pt>
                <c:pt idx="6367">
                  <c:v>1.9316544025200986</c:v>
                </c:pt>
                <c:pt idx="6368">
                  <c:v>1.9316544025200986</c:v>
                </c:pt>
                <c:pt idx="6369">
                  <c:v>1.9316544025200986</c:v>
                </c:pt>
                <c:pt idx="6370">
                  <c:v>1.9316544025200986</c:v>
                </c:pt>
                <c:pt idx="6371">
                  <c:v>1.9316544025200986</c:v>
                </c:pt>
                <c:pt idx="6372">
                  <c:v>1.9316544025200986</c:v>
                </c:pt>
                <c:pt idx="6373">
                  <c:v>1.9316544025200986</c:v>
                </c:pt>
                <c:pt idx="6374">
                  <c:v>1.9316544025200986</c:v>
                </c:pt>
                <c:pt idx="6375">
                  <c:v>1.9316544025200986</c:v>
                </c:pt>
                <c:pt idx="6376">
                  <c:v>1.9316544025200986</c:v>
                </c:pt>
                <c:pt idx="6377">
                  <c:v>1.9316544025200986</c:v>
                </c:pt>
                <c:pt idx="6378">
                  <c:v>1.9316557616200987</c:v>
                </c:pt>
                <c:pt idx="6379">
                  <c:v>1.9318549416200987</c:v>
                </c:pt>
                <c:pt idx="6380">
                  <c:v>1.9321947716200987</c:v>
                </c:pt>
                <c:pt idx="6381">
                  <c:v>1.9324896616200986</c:v>
                </c:pt>
                <c:pt idx="6382">
                  <c:v>1.9326861816200986</c:v>
                </c:pt>
                <c:pt idx="6383">
                  <c:v>1.9327993816200986</c:v>
                </c:pt>
                <c:pt idx="6384">
                  <c:v>1.9328032707200986</c:v>
                </c:pt>
                <c:pt idx="6385">
                  <c:v>1.9328078544200986</c:v>
                </c:pt>
                <c:pt idx="6386">
                  <c:v>1.9328110614200986</c:v>
                </c:pt>
                <c:pt idx="6387">
                  <c:v>1.9328110614200986</c:v>
                </c:pt>
                <c:pt idx="6388">
                  <c:v>1.9328110614200986</c:v>
                </c:pt>
                <c:pt idx="6389">
                  <c:v>1.9328110614200986</c:v>
                </c:pt>
                <c:pt idx="6390">
                  <c:v>1.9328110614200986</c:v>
                </c:pt>
                <c:pt idx="6391">
                  <c:v>1.9328110614200986</c:v>
                </c:pt>
                <c:pt idx="6392">
                  <c:v>1.9328110614200986</c:v>
                </c:pt>
                <c:pt idx="6393">
                  <c:v>1.9328110614200986</c:v>
                </c:pt>
                <c:pt idx="6394">
                  <c:v>1.9328110614200986</c:v>
                </c:pt>
                <c:pt idx="6395">
                  <c:v>1.9328110614200986</c:v>
                </c:pt>
                <c:pt idx="6396">
                  <c:v>1.9328110614200986</c:v>
                </c:pt>
                <c:pt idx="6397">
                  <c:v>1.9328110614200986</c:v>
                </c:pt>
                <c:pt idx="6398">
                  <c:v>1.9328110614200986</c:v>
                </c:pt>
                <c:pt idx="6399">
                  <c:v>1.9328110614200986</c:v>
                </c:pt>
                <c:pt idx="6400">
                  <c:v>1.9328110614200986</c:v>
                </c:pt>
                <c:pt idx="6401">
                  <c:v>1.9328110614200986</c:v>
                </c:pt>
                <c:pt idx="6402">
                  <c:v>1.9328110614200986</c:v>
                </c:pt>
                <c:pt idx="6403">
                  <c:v>1.9328110614200986</c:v>
                </c:pt>
                <c:pt idx="6404">
                  <c:v>1.9328110614200986</c:v>
                </c:pt>
                <c:pt idx="6405">
                  <c:v>1.9328110614200986</c:v>
                </c:pt>
                <c:pt idx="6406">
                  <c:v>1.9328110614200986</c:v>
                </c:pt>
                <c:pt idx="6407">
                  <c:v>1.9328110614200986</c:v>
                </c:pt>
                <c:pt idx="6408">
                  <c:v>1.9328110614200986</c:v>
                </c:pt>
                <c:pt idx="6409">
                  <c:v>1.9328110614200986</c:v>
                </c:pt>
                <c:pt idx="6410">
                  <c:v>1.9328110614200986</c:v>
                </c:pt>
                <c:pt idx="6411">
                  <c:v>1.9328110614200986</c:v>
                </c:pt>
                <c:pt idx="6412">
                  <c:v>1.9328110614200986</c:v>
                </c:pt>
                <c:pt idx="6413">
                  <c:v>1.9328110614200986</c:v>
                </c:pt>
                <c:pt idx="6414">
                  <c:v>1.9328110614200986</c:v>
                </c:pt>
                <c:pt idx="6415">
                  <c:v>1.9328110614200986</c:v>
                </c:pt>
                <c:pt idx="6416">
                  <c:v>1.9328110614200986</c:v>
                </c:pt>
                <c:pt idx="6417">
                  <c:v>1.9328110614200986</c:v>
                </c:pt>
                <c:pt idx="6418">
                  <c:v>1.9328110614200986</c:v>
                </c:pt>
                <c:pt idx="6419">
                  <c:v>1.9328110614200986</c:v>
                </c:pt>
                <c:pt idx="6420">
                  <c:v>1.9328110614200986</c:v>
                </c:pt>
                <c:pt idx="6421">
                  <c:v>1.9328110614200986</c:v>
                </c:pt>
                <c:pt idx="6422">
                  <c:v>1.9328110614200986</c:v>
                </c:pt>
                <c:pt idx="6423">
                  <c:v>1.9328110614200986</c:v>
                </c:pt>
                <c:pt idx="6424">
                  <c:v>1.9328110614200986</c:v>
                </c:pt>
                <c:pt idx="6425">
                  <c:v>1.9328110614200986</c:v>
                </c:pt>
                <c:pt idx="6426">
                  <c:v>1.9328110614200986</c:v>
                </c:pt>
                <c:pt idx="6427">
                  <c:v>1.9328110623747887</c:v>
                </c:pt>
                <c:pt idx="6428">
                  <c:v>1.9339231623747888</c:v>
                </c:pt>
                <c:pt idx="6429">
                  <c:v>1.9351937623747888</c:v>
                </c:pt>
                <c:pt idx="6430">
                  <c:v>1.9368693623747888</c:v>
                </c:pt>
                <c:pt idx="6431">
                  <c:v>1.9393546623747888</c:v>
                </c:pt>
                <c:pt idx="6432">
                  <c:v>1.9410301623747888</c:v>
                </c:pt>
                <c:pt idx="6433">
                  <c:v>1.9423100623747886</c:v>
                </c:pt>
                <c:pt idx="6434">
                  <c:v>1.9433394623747886</c:v>
                </c:pt>
                <c:pt idx="6435">
                  <c:v>1.9440050523747887</c:v>
                </c:pt>
                <c:pt idx="6436">
                  <c:v>1.9445683423747888</c:v>
                </c:pt>
                <c:pt idx="6437">
                  <c:v>1.9450334023747888</c:v>
                </c:pt>
                <c:pt idx="6438">
                  <c:v>1.9454339623747889</c:v>
                </c:pt>
                <c:pt idx="6439">
                  <c:v>1.945739142374789</c:v>
                </c:pt>
                <c:pt idx="6440">
                  <c:v>1.9459975423747891</c:v>
                </c:pt>
                <c:pt idx="6441">
                  <c:v>1.9459975423747891</c:v>
                </c:pt>
                <c:pt idx="6442">
                  <c:v>1.9459975423747891</c:v>
                </c:pt>
                <c:pt idx="6443">
                  <c:v>1.9459975423747891</c:v>
                </c:pt>
                <c:pt idx="6444">
                  <c:v>1.9459975423747891</c:v>
                </c:pt>
                <c:pt idx="6445">
                  <c:v>1.9459975423747891</c:v>
                </c:pt>
                <c:pt idx="6446">
                  <c:v>1.9459975423747891</c:v>
                </c:pt>
                <c:pt idx="6447">
                  <c:v>1.9459975423747891</c:v>
                </c:pt>
                <c:pt idx="6448">
                  <c:v>1.9459975423747891</c:v>
                </c:pt>
                <c:pt idx="6449">
                  <c:v>1.945998653074789</c:v>
                </c:pt>
                <c:pt idx="6450">
                  <c:v>1.9464841230747891</c:v>
                </c:pt>
                <c:pt idx="6451">
                  <c:v>1.9469222930747891</c:v>
                </c:pt>
                <c:pt idx="6452">
                  <c:v>1.9469608480747891</c:v>
                </c:pt>
                <c:pt idx="6453">
                  <c:v>1.9479117280747891</c:v>
                </c:pt>
                <c:pt idx="6454">
                  <c:v>1.948447688074789</c:v>
                </c:pt>
                <c:pt idx="6455">
                  <c:v>1.949016258074789</c:v>
                </c:pt>
                <c:pt idx="6456">
                  <c:v>1.9495367480747889</c:v>
                </c:pt>
                <c:pt idx="6457">
                  <c:v>1.949950398074789</c:v>
                </c:pt>
                <c:pt idx="6458">
                  <c:v>1.950315358074789</c:v>
                </c:pt>
                <c:pt idx="6459">
                  <c:v>1.9506532880747889</c:v>
                </c:pt>
                <c:pt idx="6460">
                  <c:v>1.9509800180747889</c:v>
                </c:pt>
                <c:pt idx="6461">
                  <c:v>1.9512758880747889</c:v>
                </c:pt>
                <c:pt idx="6462">
                  <c:v>1.9515234880747889</c:v>
                </c:pt>
                <c:pt idx="6463">
                  <c:v>1.9515234880747889</c:v>
                </c:pt>
                <c:pt idx="6464">
                  <c:v>1.9515234880747889</c:v>
                </c:pt>
                <c:pt idx="6465">
                  <c:v>1.9515234880747889</c:v>
                </c:pt>
                <c:pt idx="6466">
                  <c:v>1.9515234880747889</c:v>
                </c:pt>
                <c:pt idx="6467">
                  <c:v>1.9515234880747889</c:v>
                </c:pt>
                <c:pt idx="6468">
                  <c:v>1.9515234880747889</c:v>
                </c:pt>
                <c:pt idx="6469">
                  <c:v>1.9515234880747889</c:v>
                </c:pt>
                <c:pt idx="6470">
                  <c:v>1.9515234880747889</c:v>
                </c:pt>
                <c:pt idx="6471">
                  <c:v>1.9515234880747889</c:v>
                </c:pt>
                <c:pt idx="6472">
                  <c:v>1.9515234880747889</c:v>
                </c:pt>
                <c:pt idx="6473">
                  <c:v>1.9515234880747889</c:v>
                </c:pt>
                <c:pt idx="6474">
                  <c:v>1.9515234880747889</c:v>
                </c:pt>
                <c:pt idx="6475">
                  <c:v>1.9515234880747889</c:v>
                </c:pt>
                <c:pt idx="6476">
                  <c:v>1.9515234880747889</c:v>
                </c:pt>
                <c:pt idx="6477">
                  <c:v>1.9515234880747889</c:v>
                </c:pt>
                <c:pt idx="6478">
                  <c:v>1.9515234880747889</c:v>
                </c:pt>
                <c:pt idx="6479">
                  <c:v>1.9515234880747889</c:v>
                </c:pt>
                <c:pt idx="6480">
                  <c:v>1.9515234880747889</c:v>
                </c:pt>
                <c:pt idx="6481">
                  <c:v>1.951524195174789</c:v>
                </c:pt>
                <c:pt idx="6482">
                  <c:v>1.951524721214789</c:v>
                </c:pt>
                <c:pt idx="6483">
                  <c:v>1.951611136214789</c:v>
                </c:pt>
                <c:pt idx="6484">
                  <c:v>1.9520220962147889</c:v>
                </c:pt>
                <c:pt idx="6485">
                  <c:v>1.9524238062147889</c:v>
                </c:pt>
                <c:pt idx="6486">
                  <c:v>1.9527217562147889</c:v>
                </c:pt>
                <c:pt idx="6487">
                  <c:v>1.9529186162147889</c:v>
                </c:pt>
                <c:pt idx="6488">
                  <c:v>1.9530486562147888</c:v>
                </c:pt>
                <c:pt idx="6489">
                  <c:v>1.9531362022147889</c:v>
                </c:pt>
                <c:pt idx="6490">
                  <c:v>1.9531393949147888</c:v>
                </c:pt>
                <c:pt idx="6491">
                  <c:v>1.9531393949147888</c:v>
                </c:pt>
                <c:pt idx="6492">
                  <c:v>1.9531393949147888</c:v>
                </c:pt>
                <c:pt idx="6493">
                  <c:v>1.9531393949147888</c:v>
                </c:pt>
                <c:pt idx="6494">
                  <c:v>1.9531393949147888</c:v>
                </c:pt>
                <c:pt idx="6495">
                  <c:v>1.9531393949147888</c:v>
                </c:pt>
                <c:pt idx="6496">
                  <c:v>1.9531393949147888</c:v>
                </c:pt>
                <c:pt idx="6497">
                  <c:v>1.9531393949147888</c:v>
                </c:pt>
                <c:pt idx="6498">
                  <c:v>1.9531393949147888</c:v>
                </c:pt>
                <c:pt idx="6499">
                  <c:v>1.9531393949147888</c:v>
                </c:pt>
                <c:pt idx="6500">
                  <c:v>1.9531393949147888</c:v>
                </c:pt>
                <c:pt idx="6501">
                  <c:v>1.9531393949147888</c:v>
                </c:pt>
                <c:pt idx="6502">
                  <c:v>1.9531393949147888</c:v>
                </c:pt>
                <c:pt idx="6503">
                  <c:v>1.9531393949147888</c:v>
                </c:pt>
                <c:pt idx="6504">
                  <c:v>1.9531393949147888</c:v>
                </c:pt>
                <c:pt idx="6505">
                  <c:v>1.9531393949147888</c:v>
                </c:pt>
                <c:pt idx="6506">
                  <c:v>1.9531393949147888</c:v>
                </c:pt>
                <c:pt idx="6507">
                  <c:v>1.9531393949147888</c:v>
                </c:pt>
                <c:pt idx="6508">
                  <c:v>1.9531393949147888</c:v>
                </c:pt>
                <c:pt idx="6509">
                  <c:v>1.9531393949147888</c:v>
                </c:pt>
                <c:pt idx="6510">
                  <c:v>1.9531393949147888</c:v>
                </c:pt>
                <c:pt idx="6511">
                  <c:v>1.9531393949147888</c:v>
                </c:pt>
                <c:pt idx="6512">
                  <c:v>1.9531393949147888</c:v>
                </c:pt>
                <c:pt idx="6513">
                  <c:v>1.9531393949147888</c:v>
                </c:pt>
                <c:pt idx="6514">
                  <c:v>1.9531393949147888</c:v>
                </c:pt>
                <c:pt idx="6515">
                  <c:v>1.9531393949147888</c:v>
                </c:pt>
                <c:pt idx="6516">
                  <c:v>1.9531597679147887</c:v>
                </c:pt>
                <c:pt idx="6517">
                  <c:v>1.9532205499147888</c:v>
                </c:pt>
                <c:pt idx="6518">
                  <c:v>1.9532754469147888</c:v>
                </c:pt>
                <c:pt idx="6519">
                  <c:v>1.9533058669147889</c:v>
                </c:pt>
                <c:pt idx="6520">
                  <c:v>1.953317109914789</c:v>
                </c:pt>
                <c:pt idx="6521">
                  <c:v>1.953322811914789</c:v>
                </c:pt>
                <c:pt idx="6522">
                  <c:v>1.953331690414789</c:v>
                </c:pt>
                <c:pt idx="6523">
                  <c:v>1.9533353282147889</c:v>
                </c:pt>
                <c:pt idx="6524">
                  <c:v>1.9533356736747889</c:v>
                </c:pt>
                <c:pt idx="6525">
                  <c:v>1.9547922736747889</c:v>
                </c:pt>
                <c:pt idx="6526">
                  <c:v>1.956005173674789</c:v>
                </c:pt>
                <c:pt idx="6527">
                  <c:v>1.9568324336747891</c:v>
                </c:pt>
                <c:pt idx="6528">
                  <c:v>1.957483733674789</c:v>
                </c:pt>
                <c:pt idx="6529">
                  <c:v>1.9582290836747891</c:v>
                </c:pt>
                <c:pt idx="6530">
                  <c:v>1.9591262736747892</c:v>
                </c:pt>
                <c:pt idx="6531">
                  <c:v>1.9670610736747891</c:v>
                </c:pt>
                <c:pt idx="6532">
                  <c:v>1.9705367736747892</c:v>
                </c:pt>
                <c:pt idx="6533">
                  <c:v>1.9716734736747892</c:v>
                </c:pt>
                <c:pt idx="6534">
                  <c:v>1.9724389936747893</c:v>
                </c:pt>
                <c:pt idx="6535">
                  <c:v>1.9731173836747893</c:v>
                </c:pt>
                <c:pt idx="6536">
                  <c:v>1.9738196236747894</c:v>
                </c:pt>
                <c:pt idx="6537">
                  <c:v>1.9744077436747893</c:v>
                </c:pt>
                <c:pt idx="6538">
                  <c:v>1.9749168436747893</c:v>
                </c:pt>
                <c:pt idx="6539">
                  <c:v>1.9753822336747893</c:v>
                </c:pt>
                <c:pt idx="6540">
                  <c:v>1.9758072836747893</c:v>
                </c:pt>
                <c:pt idx="6541">
                  <c:v>1.9761919036747893</c:v>
                </c:pt>
                <c:pt idx="6542">
                  <c:v>1.9765383136747892</c:v>
                </c:pt>
                <c:pt idx="6543">
                  <c:v>1.9768899236747892</c:v>
                </c:pt>
                <c:pt idx="6544">
                  <c:v>1.9772049036747892</c:v>
                </c:pt>
                <c:pt idx="6545">
                  <c:v>1.9774756936747893</c:v>
                </c:pt>
                <c:pt idx="6546">
                  <c:v>1.9777213836747893</c:v>
                </c:pt>
                <c:pt idx="6547">
                  <c:v>1.9777213836747893</c:v>
                </c:pt>
                <c:pt idx="6548">
                  <c:v>1.9777213836747893</c:v>
                </c:pt>
                <c:pt idx="6549">
                  <c:v>1.9777213836747893</c:v>
                </c:pt>
                <c:pt idx="6550">
                  <c:v>1.9777213836747893</c:v>
                </c:pt>
                <c:pt idx="6551">
                  <c:v>1.9777213836747893</c:v>
                </c:pt>
                <c:pt idx="6552">
                  <c:v>1.9777213836747893</c:v>
                </c:pt>
                <c:pt idx="6553">
                  <c:v>1.9777213836747893</c:v>
                </c:pt>
                <c:pt idx="6554">
                  <c:v>1.9786913336747893</c:v>
                </c:pt>
                <c:pt idx="6555">
                  <c:v>1.9831371336747894</c:v>
                </c:pt>
                <c:pt idx="6556">
                  <c:v>1.9867192336747894</c:v>
                </c:pt>
                <c:pt idx="6557">
                  <c:v>1.9893782336747894</c:v>
                </c:pt>
                <c:pt idx="6558">
                  <c:v>1.9908944336747894</c:v>
                </c:pt>
                <c:pt idx="6559">
                  <c:v>1.9918246236747894</c:v>
                </c:pt>
                <c:pt idx="6560">
                  <c:v>1.9921507936747893</c:v>
                </c:pt>
                <c:pt idx="6561">
                  <c:v>1.9925316036747893</c:v>
                </c:pt>
                <c:pt idx="6562">
                  <c:v>1.9928097236747893</c:v>
                </c:pt>
                <c:pt idx="6563">
                  <c:v>1.9929908036747892</c:v>
                </c:pt>
                <c:pt idx="6564">
                  <c:v>1.9930955636747891</c:v>
                </c:pt>
                <c:pt idx="6565">
                  <c:v>1.9930992235747891</c:v>
                </c:pt>
                <c:pt idx="6566">
                  <c:v>1.9930992235747891</c:v>
                </c:pt>
                <c:pt idx="6567">
                  <c:v>1.9930992235747891</c:v>
                </c:pt>
                <c:pt idx="6568">
                  <c:v>1.9930992235747891</c:v>
                </c:pt>
                <c:pt idx="6569">
                  <c:v>1.9930992235747891</c:v>
                </c:pt>
                <c:pt idx="6570">
                  <c:v>1.9930992235747891</c:v>
                </c:pt>
                <c:pt idx="6571">
                  <c:v>1.9930992235747891</c:v>
                </c:pt>
                <c:pt idx="6572">
                  <c:v>1.9930992235747891</c:v>
                </c:pt>
                <c:pt idx="6573">
                  <c:v>1.9930992235747891</c:v>
                </c:pt>
                <c:pt idx="6574">
                  <c:v>1.9931820895747892</c:v>
                </c:pt>
                <c:pt idx="6575">
                  <c:v>1.9985075895747892</c:v>
                </c:pt>
                <c:pt idx="6576">
                  <c:v>2.0035600895747891</c:v>
                </c:pt>
                <c:pt idx="6577">
                  <c:v>2.0065876895747889</c:v>
                </c:pt>
                <c:pt idx="6578">
                  <c:v>2.0079317895747888</c:v>
                </c:pt>
                <c:pt idx="6579">
                  <c:v>2.0091422895747888</c:v>
                </c:pt>
                <c:pt idx="6580">
                  <c:v>2.0102818895747889</c:v>
                </c:pt>
                <c:pt idx="6581">
                  <c:v>2.0112460895747888</c:v>
                </c:pt>
                <c:pt idx="6582">
                  <c:v>2.0118808395747889</c:v>
                </c:pt>
                <c:pt idx="6583">
                  <c:v>2.0123675295747887</c:v>
                </c:pt>
                <c:pt idx="6584">
                  <c:v>2.0127618995747887</c:v>
                </c:pt>
                <c:pt idx="6585">
                  <c:v>2.0130730995747887</c:v>
                </c:pt>
                <c:pt idx="6586">
                  <c:v>2.0133317595747888</c:v>
                </c:pt>
                <c:pt idx="6587">
                  <c:v>2.013550949574789</c:v>
                </c:pt>
                <c:pt idx="6588">
                  <c:v>2.013550949574789</c:v>
                </c:pt>
                <c:pt idx="6589">
                  <c:v>2.013550949574789</c:v>
                </c:pt>
                <c:pt idx="6590">
                  <c:v>2.013550949574789</c:v>
                </c:pt>
                <c:pt idx="6591">
                  <c:v>2.013550949574789</c:v>
                </c:pt>
                <c:pt idx="6592">
                  <c:v>2.013550949574789</c:v>
                </c:pt>
                <c:pt idx="6593">
                  <c:v>2.013550949574789</c:v>
                </c:pt>
                <c:pt idx="6594">
                  <c:v>2.013550949574789</c:v>
                </c:pt>
                <c:pt idx="6595">
                  <c:v>2.013550949574789</c:v>
                </c:pt>
                <c:pt idx="6596">
                  <c:v>2.0135959205747889</c:v>
                </c:pt>
                <c:pt idx="6597">
                  <c:v>2.0147687205747888</c:v>
                </c:pt>
                <c:pt idx="6598">
                  <c:v>2.0190216205747888</c:v>
                </c:pt>
                <c:pt idx="6599">
                  <c:v>2.0237200205747889</c:v>
                </c:pt>
                <c:pt idx="6600">
                  <c:v>2.0276396205747891</c:v>
                </c:pt>
                <c:pt idx="6601">
                  <c:v>2.0304717205747891</c:v>
                </c:pt>
                <c:pt idx="6602">
                  <c:v>2.0317158205747892</c:v>
                </c:pt>
                <c:pt idx="6603">
                  <c:v>2.0324971605747892</c:v>
                </c:pt>
                <c:pt idx="6604">
                  <c:v>2.033059330574789</c:v>
                </c:pt>
                <c:pt idx="6605">
                  <c:v>2.0335262005747889</c:v>
                </c:pt>
                <c:pt idx="6606">
                  <c:v>2.0338905005747892</c:v>
                </c:pt>
                <c:pt idx="6607">
                  <c:v>2.0341842305747893</c:v>
                </c:pt>
                <c:pt idx="6608">
                  <c:v>2.0344143205747893</c:v>
                </c:pt>
                <c:pt idx="6609">
                  <c:v>2.0344143205747893</c:v>
                </c:pt>
                <c:pt idx="6610">
                  <c:v>2.0344143205747893</c:v>
                </c:pt>
                <c:pt idx="6611">
                  <c:v>2.0344143205747893</c:v>
                </c:pt>
                <c:pt idx="6612">
                  <c:v>2.0344143205747893</c:v>
                </c:pt>
                <c:pt idx="6613">
                  <c:v>2.0344143205747893</c:v>
                </c:pt>
                <c:pt idx="6614">
                  <c:v>2.0344143205747893</c:v>
                </c:pt>
                <c:pt idx="6615">
                  <c:v>2.0344143205747893</c:v>
                </c:pt>
                <c:pt idx="6616">
                  <c:v>2.0344143205747893</c:v>
                </c:pt>
                <c:pt idx="6617">
                  <c:v>2.0344143205747893</c:v>
                </c:pt>
                <c:pt idx="6618">
                  <c:v>2.0344143205747893</c:v>
                </c:pt>
                <c:pt idx="6619">
                  <c:v>2.0344143205747893</c:v>
                </c:pt>
                <c:pt idx="6620">
                  <c:v>2.0344143205747893</c:v>
                </c:pt>
                <c:pt idx="6621">
                  <c:v>2.0344143205747893</c:v>
                </c:pt>
                <c:pt idx="6622">
                  <c:v>2.0344143205747893</c:v>
                </c:pt>
                <c:pt idx="6623">
                  <c:v>2.0344143205747893</c:v>
                </c:pt>
                <c:pt idx="6624">
                  <c:v>2.0346879305747891</c:v>
                </c:pt>
                <c:pt idx="6625">
                  <c:v>2.035052730574789</c:v>
                </c:pt>
                <c:pt idx="6626">
                  <c:v>2.0367442305747891</c:v>
                </c:pt>
                <c:pt idx="6627">
                  <c:v>2.0378949305747893</c:v>
                </c:pt>
                <c:pt idx="6628">
                  <c:v>2.0389233305747894</c:v>
                </c:pt>
                <c:pt idx="6629">
                  <c:v>2.0391504105747895</c:v>
                </c:pt>
                <c:pt idx="6630">
                  <c:v>2.0394468105747894</c:v>
                </c:pt>
                <c:pt idx="6631">
                  <c:v>2.0396176405747894</c:v>
                </c:pt>
                <c:pt idx="6632">
                  <c:v>2.0397090785747896</c:v>
                </c:pt>
                <c:pt idx="6633">
                  <c:v>2.0397127441747895</c:v>
                </c:pt>
                <c:pt idx="6634">
                  <c:v>2.0397127441747895</c:v>
                </c:pt>
                <c:pt idx="6635">
                  <c:v>2.0397127441747895</c:v>
                </c:pt>
                <c:pt idx="6636">
                  <c:v>2.0397127441747895</c:v>
                </c:pt>
                <c:pt idx="6637">
                  <c:v>2.0397127441747895</c:v>
                </c:pt>
                <c:pt idx="6638">
                  <c:v>2.0397127441747895</c:v>
                </c:pt>
                <c:pt idx="6639">
                  <c:v>2.0397127441747895</c:v>
                </c:pt>
                <c:pt idx="6640">
                  <c:v>2.0397127441747895</c:v>
                </c:pt>
                <c:pt idx="6641">
                  <c:v>2.0397127441747895</c:v>
                </c:pt>
                <c:pt idx="6642">
                  <c:v>2.0397127441747895</c:v>
                </c:pt>
                <c:pt idx="6643">
                  <c:v>2.0397127441747895</c:v>
                </c:pt>
                <c:pt idx="6644">
                  <c:v>2.0397127441747895</c:v>
                </c:pt>
                <c:pt idx="6645">
                  <c:v>2.0397127441747895</c:v>
                </c:pt>
                <c:pt idx="6646">
                  <c:v>2.0397127441747895</c:v>
                </c:pt>
                <c:pt idx="6647">
                  <c:v>2.0397127441747895</c:v>
                </c:pt>
                <c:pt idx="6648">
                  <c:v>2.0397127441747895</c:v>
                </c:pt>
                <c:pt idx="6649">
                  <c:v>2.0397127441747895</c:v>
                </c:pt>
                <c:pt idx="6650">
                  <c:v>2.0397127441747895</c:v>
                </c:pt>
                <c:pt idx="6651">
                  <c:v>2.0397127441747895</c:v>
                </c:pt>
                <c:pt idx="6652">
                  <c:v>2.0397127441747895</c:v>
                </c:pt>
                <c:pt idx="6653">
                  <c:v>2.0397127441747895</c:v>
                </c:pt>
                <c:pt idx="6654">
                  <c:v>2.0398795041747895</c:v>
                </c:pt>
                <c:pt idx="6655">
                  <c:v>2.0401732841747893</c:v>
                </c:pt>
                <c:pt idx="6656">
                  <c:v>2.0404637441747893</c:v>
                </c:pt>
                <c:pt idx="6657">
                  <c:v>2.0406186341747894</c:v>
                </c:pt>
                <c:pt idx="6658">
                  <c:v>2.0406942511747892</c:v>
                </c:pt>
                <c:pt idx="6659">
                  <c:v>2.040698617774789</c:v>
                </c:pt>
                <c:pt idx="6660">
                  <c:v>2.0407022989747889</c:v>
                </c:pt>
                <c:pt idx="6661">
                  <c:v>2.0407022989747889</c:v>
                </c:pt>
                <c:pt idx="6662">
                  <c:v>2.0407022989747889</c:v>
                </c:pt>
                <c:pt idx="6663">
                  <c:v>2.0407022989747889</c:v>
                </c:pt>
                <c:pt idx="6664">
                  <c:v>2.0407022989747889</c:v>
                </c:pt>
                <c:pt idx="6665">
                  <c:v>2.0407022989747889</c:v>
                </c:pt>
                <c:pt idx="6666">
                  <c:v>2.0407022989747889</c:v>
                </c:pt>
                <c:pt idx="6667">
                  <c:v>2.0407022989747889</c:v>
                </c:pt>
                <c:pt idx="6668">
                  <c:v>2.0407022989747889</c:v>
                </c:pt>
                <c:pt idx="6669">
                  <c:v>2.0407022989747889</c:v>
                </c:pt>
                <c:pt idx="6670">
                  <c:v>2.0407022989747889</c:v>
                </c:pt>
                <c:pt idx="6671">
                  <c:v>2.0407022989747889</c:v>
                </c:pt>
                <c:pt idx="6672">
                  <c:v>2.0407022989747889</c:v>
                </c:pt>
                <c:pt idx="6673">
                  <c:v>2.0407022989747889</c:v>
                </c:pt>
                <c:pt idx="6674">
                  <c:v>2.0407022989747889</c:v>
                </c:pt>
                <c:pt idx="6675">
                  <c:v>2.0407022989747889</c:v>
                </c:pt>
                <c:pt idx="6676">
                  <c:v>2.0407022989747889</c:v>
                </c:pt>
                <c:pt idx="6677">
                  <c:v>2.0407022989747889</c:v>
                </c:pt>
                <c:pt idx="6678">
                  <c:v>2.0407022989747889</c:v>
                </c:pt>
                <c:pt idx="6679">
                  <c:v>2.0407022989747889</c:v>
                </c:pt>
                <c:pt idx="6680">
                  <c:v>2.0407022989747889</c:v>
                </c:pt>
                <c:pt idx="6681">
                  <c:v>2.0407022989747889</c:v>
                </c:pt>
                <c:pt idx="6682">
                  <c:v>2.0407022989747889</c:v>
                </c:pt>
                <c:pt idx="6683">
                  <c:v>2.0407022989747889</c:v>
                </c:pt>
                <c:pt idx="6684">
                  <c:v>2.0407022989747889</c:v>
                </c:pt>
                <c:pt idx="6685">
                  <c:v>2.0407022989747889</c:v>
                </c:pt>
                <c:pt idx="6686">
                  <c:v>2.0407022989747889</c:v>
                </c:pt>
                <c:pt idx="6687">
                  <c:v>2.0407022989747889</c:v>
                </c:pt>
                <c:pt idx="6688">
                  <c:v>2.0407022989747889</c:v>
                </c:pt>
                <c:pt idx="6689">
                  <c:v>2.0407022989747889</c:v>
                </c:pt>
                <c:pt idx="6690">
                  <c:v>2.0407022989747889</c:v>
                </c:pt>
                <c:pt idx="6691">
                  <c:v>2.0407022989747889</c:v>
                </c:pt>
                <c:pt idx="6692">
                  <c:v>2.0407022989747889</c:v>
                </c:pt>
                <c:pt idx="6693">
                  <c:v>2.0407022989747889</c:v>
                </c:pt>
                <c:pt idx="6694">
                  <c:v>2.0407022989747889</c:v>
                </c:pt>
                <c:pt idx="6695">
                  <c:v>2.0407023464717891</c:v>
                </c:pt>
                <c:pt idx="6696">
                  <c:v>2.0408949864717889</c:v>
                </c:pt>
                <c:pt idx="6697">
                  <c:v>2.0413017764717889</c:v>
                </c:pt>
                <c:pt idx="6698">
                  <c:v>2.0416599964717888</c:v>
                </c:pt>
                <c:pt idx="6699">
                  <c:v>2.041893716471789</c:v>
                </c:pt>
                <c:pt idx="6700">
                  <c:v>2.0420256864717889</c:v>
                </c:pt>
                <c:pt idx="6701">
                  <c:v>2.042040446471789</c:v>
                </c:pt>
                <c:pt idx="6702">
                  <c:v>2.0420447493717888</c:v>
                </c:pt>
                <c:pt idx="6703">
                  <c:v>2.0420447493717888</c:v>
                </c:pt>
                <c:pt idx="6704">
                  <c:v>2.0420447493717888</c:v>
                </c:pt>
                <c:pt idx="6705">
                  <c:v>2.0420447493717888</c:v>
                </c:pt>
                <c:pt idx="6706">
                  <c:v>2.0420447493717888</c:v>
                </c:pt>
                <c:pt idx="6707">
                  <c:v>2.0420447493717888</c:v>
                </c:pt>
                <c:pt idx="6708">
                  <c:v>2.0420447493717888</c:v>
                </c:pt>
                <c:pt idx="6709">
                  <c:v>2.0420447493717888</c:v>
                </c:pt>
                <c:pt idx="6710">
                  <c:v>2.0420447493717888</c:v>
                </c:pt>
                <c:pt idx="6711">
                  <c:v>2.044221449371789</c:v>
                </c:pt>
                <c:pt idx="6712">
                  <c:v>2.0454081493717888</c:v>
                </c:pt>
                <c:pt idx="6713">
                  <c:v>2.0460670193717889</c:v>
                </c:pt>
                <c:pt idx="6714">
                  <c:v>2.046654579371789</c:v>
                </c:pt>
                <c:pt idx="6715">
                  <c:v>2.0471815893717888</c:v>
                </c:pt>
                <c:pt idx="6716">
                  <c:v>2.0475969493717887</c:v>
                </c:pt>
                <c:pt idx="6717">
                  <c:v>2.0479677593717889</c:v>
                </c:pt>
                <c:pt idx="6718">
                  <c:v>2.0483005293717889</c:v>
                </c:pt>
                <c:pt idx="6719">
                  <c:v>2.048596149371789</c:v>
                </c:pt>
                <c:pt idx="6720">
                  <c:v>2.048596149371789</c:v>
                </c:pt>
                <c:pt idx="6721">
                  <c:v>2.048596149371789</c:v>
                </c:pt>
                <c:pt idx="6722">
                  <c:v>2.048596149371789</c:v>
                </c:pt>
                <c:pt idx="6723">
                  <c:v>2.048596149371789</c:v>
                </c:pt>
                <c:pt idx="6724">
                  <c:v>2.048596149371789</c:v>
                </c:pt>
                <c:pt idx="6725">
                  <c:v>2.048596149371789</c:v>
                </c:pt>
                <c:pt idx="6726">
                  <c:v>2.048596149371789</c:v>
                </c:pt>
                <c:pt idx="6727">
                  <c:v>2.048596149371789</c:v>
                </c:pt>
                <c:pt idx="6728">
                  <c:v>2.048596149371789</c:v>
                </c:pt>
                <c:pt idx="6729">
                  <c:v>2.048596149371789</c:v>
                </c:pt>
                <c:pt idx="6730">
                  <c:v>2.048596149371789</c:v>
                </c:pt>
                <c:pt idx="6731">
                  <c:v>2.048596149371789</c:v>
                </c:pt>
                <c:pt idx="6732">
                  <c:v>2.048596149371789</c:v>
                </c:pt>
                <c:pt idx="6733">
                  <c:v>2.048596149371789</c:v>
                </c:pt>
                <c:pt idx="6734">
                  <c:v>2.048596149371789</c:v>
                </c:pt>
                <c:pt idx="6735">
                  <c:v>2.048596149371789</c:v>
                </c:pt>
                <c:pt idx="6736">
                  <c:v>2.048596149371789</c:v>
                </c:pt>
                <c:pt idx="6737">
                  <c:v>2.048596149371789</c:v>
                </c:pt>
                <c:pt idx="6738">
                  <c:v>2.048596149371789</c:v>
                </c:pt>
                <c:pt idx="6739">
                  <c:v>2.048596149371789</c:v>
                </c:pt>
                <c:pt idx="6740">
                  <c:v>2.048596149371789</c:v>
                </c:pt>
                <c:pt idx="6741">
                  <c:v>2.048596149371789</c:v>
                </c:pt>
                <c:pt idx="6742">
                  <c:v>2.048596149371789</c:v>
                </c:pt>
                <c:pt idx="6743">
                  <c:v>2.048596149371789</c:v>
                </c:pt>
                <c:pt idx="6744">
                  <c:v>2.048596149371789</c:v>
                </c:pt>
                <c:pt idx="6745">
                  <c:v>2.048596149371789</c:v>
                </c:pt>
                <c:pt idx="6746">
                  <c:v>2.048596149371789</c:v>
                </c:pt>
                <c:pt idx="6747">
                  <c:v>2.048596149371789</c:v>
                </c:pt>
                <c:pt idx="6748">
                  <c:v>2.048596149371789</c:v>
                </c:pt>
                <c:pt idx="6749">
                  <c:v>2.048596149371789</c:v>
                </c:pt>
                <c:pt idx="6750">
                  <c:v>2.048596149371789</c:v>
                </c:pt>
                <c:pt idx="6751">
                  <c:v>2.048596149371789</c:v>
                </c:pt>
                <c:pt idx="6752">
                  <c:v>2.048596149371789</c:v>
                </c:pt>
                <c:pt idx="6753">
                  <c:v>2.048596149371789</c:v>
                </c:pt>
                <c:pt idx="6754">
                  <c:v>2.048596149371789</c:v>
                </c:pt>
                <c:pt idx="6755">
                  <c:v>2.0486177763717892</c:v>
                </c:pt>
                <c:pt idx="6756">
                  <c:v>2.048692765371789</c:v>
                </c:pt>
                <c:pt idx="6757">
                  <c:v>2.0489047653717889</c:v>
                </c:pt>
                <c:pt idx="6758">
                  <c:v>2.0490599153717888</c:v>
                </c:pt>
                <c:pt idx="6759">
                  <c:v>2.0491863053717889</c:v>
                </c:pt>
                <c:pt idx="6760">
                  <c:v>2.0492030813717887</c:v>
                </c:pt>
                <c:pt idx="6761">
                  <c:v>2.0492155803717886</c:v>
                </c:pt>
                <c:pt idx="6762">
                  <c:v>2.0492155803717886</c:v>
                </c:pt>
                <c:pt idx="6763">
                  <c:v>2.0492155803717886</c:v>
                </c:pt>
                <c:pt idx="6764">
                  <c:v>2.0492155803717886</c:v>
                </c:pt>
                <c:pt idx="6765">
                  <c:v>2.0492155803717886</c:v>
                </c:pt>
                <c:pt idx="6766">
                  <c:v>2.0492155803717886</c:v>
                </c:pt>
                <c:pt idx="6767">
                  <c:v>2.0492155803717886</c:v>
                </c:pt>
                <c:pt idx="6768">
                  <c:v>2.0492155803717886</c:v>
                </c:pt>
                <c:pt idx="6769">
                  <c:v>2.0492155803717886</c:v>
                </c:pt>
                <c:pt idx="6770">
                  <c:v>2.0492155803717886</c:v>
                </c:pt>
                <c:pt idx="6771">
                  <c:v>2.0492155803717886</c:v>
                </c:pt>
                <c:pt idx="6772">
                  <c:v>2.0492155803717886</c:v>
                </c:pt>
                <c:pt idx="6773">
                  <c:v>2.0492155803717886</c:v>
                </c:pt>
                <c:pt idx="6774">
                  <c:v>2.0492155803717886</c:v>
                </c:pt>
                <c:pt idx="6775">
                  <c:v>2.0492155803717886</c:v>
                </c:pt>
                <c:pt idx="6776">
                  <c:v>2.0492155803717886</c:v>
                </c:pt>
                <c:pt idx="6777">
                  <c:v>2.0492155803717886</c:v>
                </c:pt>
                <c:pt idx="6778">
                  <c:v>2.0492155803717886</c:v>
                </c:pt>
                <c:pt idx="6779">
                  <c:v>2.0492155803717886</c:v>
                </c:pt>
                <c:pt idx="6780">
                  <c:v>2.0492155803717886</c:v>
                </c:pt>
                <c:pt idx="6781">
                  <c:v>2.0492155803717886</c:v>
                </c:pt>
                <c:pt idx="6782">
                  <c:v>2.0492155803717886</c:v>
                </c:pt>
                <c:pt idx="6783">
                  <c:v>2.0492155803717886</c:v>
                </c:pt>
                <c:pt idx="6784">
                  <c:v>2.0492155803717886</c:v>
                </c:pt>
                <c:pt idx="6785">
                  <c:v>2.0492155803717886</c:v>
                </c:pt>
                <c:pt idx="6786">
                  <c:v>2.0492155803717886</c:v>
                </c:pt>
                <c:pt idx="6787">
                  <c:v>2.0492155803717886</c:v>
                </c:pt>
                <c:pt idx="6788">
                  <c:v>2.0492155803717886</c:v>
                </c:pt>
                <c:pt idx="6789">
                  <c:v>2.0492155803717886</c:v>
                </c:pt>
                <c:pt idx="6790">
                  <c:v>2.0492155803717886</c:v>
                </c:pt>
                <c:pt idx="6791">
                  <c:v>2.0492155803717886</c:v>
                </c:pt>
                <c:pt idx="6792">
                  <c:v>2.0492155803717886</c:v>
                </c:pt>
                <c:pt idx="6793">
                  <c:v>2.0492155803717886</c:v>
                </c:pt>
                <c:pt idx="6794">
                  <c:v>2.0492155803717886</c:v>
                </c:pt>
                <c:pt idx="6795">
                  <c:v>2.0492155803717886</c:v>
                </c:pt>
                <c:pt idx="6796">
                  <c:v>2.0492155803717886</c:v>
                </c:pt>
                <c:pt idx="6797">
                  <c:v>2.0492155803717886</c:v>
                </c:pt>
                <c:pt idx="6798">
                  <c:v>2.0492155803717886</c:v>
                </c:pt>
                <c:pt idx="6799">
                  <c:v>2.0492155803717886</c:v>
                </c:pt>
                <c:pt idx="6800">
                  <c:v>2.0492155803717886</c:v>
                </c:pt>
                <c:pt idx="6801">
                  <c:v>2.0492155803717886</c:v>
                </c:pt>
                <c:pt idx="6802">
                  <c:v>2.0492155803717886</c:v>
                </c:pt>
                <c:pt idx="6803">
                  <c:v>2.0492155803717886</c:v>
                </c:pt>
                <c:pt idx="6804">
                  <c:v>2.0492155803717886</c:v>
                </c:pt>
                <c:pt idx="6805">
                  <c:v>2.0492155803717886</c:v>
                </c:pt>
                <c:pt idx="6806">
                  <c:v>2.0492155803717886</c:v>
                </c:pt>
                <c:pt idx="6807">
                  <c:v>2.0492155803717886</c:v>
                </c:pt>
                <c:pt idx="6808">
                  <c:v>2.0492155803717886</c:v>
                </c:pt>
                <c:pt idx="6809">
                  <c:v>2.0492155803717886</c:v>
                </c:pt>
                <c:pt idx="6810">
                  <c:v>2.0492155803717886</c:v>
                </c:pt>
                <c:pt idx="6811">
                  <c:v>2.0492155803717886</c:v>
                </c:pt>
                <c:pt idx="6812">
                  <c:v>2.0492155803717886</c:v>
                </c:pt>
                <c:pt idx="6813">
                  <c:v>2.0492155803717886</c:v>
                </c:pt>
                <c:pt idx="6814">
                  <c:v>2.0492155803717886</c:v>
                </c:pt>
                <c:pt idx="6815">
                  <c:v>2.0492155803717886</c:v>
                </c:pt>
                <c:pt idx="6816">
                  <c:v>2.0492155803717886</c:v>
                </c:pt>
                <c:pt idx="6817">
                  <c:v>2.0492155803717886</c:v>
                </c:pt>
                <c:pt idx="6818">
                  <c:v>2.0492155803717886</c:v>
                </c:pt>
                <c:pt idx="6819">
                  <c:v>2.0492155803717886</c:v>
                </c:pt>
                <c:pt idx="6820">
                  <c:v>2.0492155803717886</c:v>
                </c:pt>
                <c:pt idx="6821">
                  <c:v>2.0492155803717886</c:v>
                </c:pt>
                <c:pt idx="6822">
                  <c:v>2.0492155803717886</c:v>
                </c:pt>
                <c:pt idx="6823">
                  <c:v>2.0492155803717886</c:v>
                </c:pt>
                <c:pt idx="6824">
                  <c:v>2.0492155803717886</c:v>
                </c:pt>
                <c:pt idx="6825">
                  <c:v>2.0492155803717886</c:v>
                </c:pt>
                <c:pt idx="6826">
                  <c:v>2.0492155803717886</c:v>
                </c:pt>
                <c:pt idx="6827">
                  <c:v>2.0492155803717886</c:v>
                </c:pt>
                <c:pt idx="6828">
                  <c:v>2.0492155803717886</c:v>
                </c:pt>
                <c:pt idx="6829">
                  <c:v>2.0492155803717886</c:v>
                </c:pt>
                <c:pt idx="6830">
                  <c:v>2.0492155803717886</c:v>
                </c:pt>
                <c:pt idx="6831">
                  <c:v>2.0492155803717886</c:v>
                </c:pt>
                <c:pt idx="6832">
                  <c:v>2.0492155803717886</c:v>
                </c:pt>
                <c:pt idx="6833">
                  <c:v>2.0492155803717886</c:v>
                </c:pt>
                <c:pt idx="6834">
                  <c:v>2.0492155803717886</c:v>
                </c:pt>
                <c:pt idx="6835">
                  <c:v>2.0492155803717886</c:v>
                </c:pt>
                <c:pt idx="6836">
                  <c:v>2.0492155803717886</c:v>
                </c:pt>
                <c:pt idx="6837">
                  <c:v>2.0492155803717886</c:v>
                </c:pt>
                <c:pt idx="6838">
                  <c:v>2.0492155803717886</c:v>
                </c:pt>
                <c:pt idx="6839">
                  <c:v>2.0492155803717886</c:v>
                </c:pt>
                <c:pt idx="6840">
                  <c:v>2.0492155803717886</c:v>
                </c:pt>
                <c:pt idx="6841">
                  <c:v>2.0492155803717886</c:v>
                </c:pt>
                <c:pt idx="6842">
                  <c:v>2.0492155803717886</c:v>
                </c:pt>
                <c:pt idx="6843">
                  <c:v>2.0492155803717886</c:v>
                </c:pt>
                <c:pt idx="6844">
                  <c:v>2.0492155803717886</c:v>
                </c:pt>
                <c:pt idx="6845">
                  <c:v>2.0492155803717886</c:v>
                </c:pt>
                <c:pt idx="6846">
                  <c:v>2.0492155803717886</c:v>
                </c:pt>
                <c:pt idx="6847">
                  <c:v>2.0492155803717886</c:v>
                </c:pt>
                <c:pt idx="6848">
                  <c:v>2.0492155803717886</c:v>
                </c:pt>
                <c:pt idx="6849">
                  <c:v>2.0492155803717886</c:v>
                </c:pt>
                <c:pt idx="6850">
                  <c:v>2.0492155803717886</c:v>
                </c:pt>
                <c:pt idx="6851">
                  <c:v>2.0492155803717886</c:v>
                </c:pt>
                <c:pt idx="6852">
                  <c:v>2.0492155803717886</c:v>
                </c:pt>
                <c:pt idx="6853">
                  <c:v>2.0492155803717886</c:v>
                </c:pt>
                <c:pt idx="6854">
                  <c:v>2.0492155803717886</c:v>
                </c:pt>
                <c:pt idx="6855">
                  <c:v>2.0492155803717886</c:v>
                </c:pt>
                <c:pt idx="6856">
                  <c:v>2.0492155803717886</c:v>
                </c:pt>
                <c:pt idx="6857">
                  <c:v>2.0492155803717886</c:v>
                </c:pt>
                <c:pt idx="6858">
                  <c:v>2.0492155803717886</c:v>
                </c:pt>
                <c:pt idx="6859">
                  <c:v>2.0492155803717886</c:v>
                </c:pt>
                <c:pt idx="6860">
                  <c:v>2.0492155803717886</c:v>
                </c:pt>
                <c:pt idx="6861">
                  <c:v>2.0492155803717886</c:v>
                </c:pt>
                <c:pt idx="6862">
                  <c:v>2.0492155803717886</c:v>
                </c:pt>
                <c:pt idx="6863">
                  <c:v>2.0492155803717886</c:v>
                </c:pt>
                <c:pt idx="6864">
                  <c:v>2.0492155803717886</c:v>
                </c:pt>
                <c:pt idx="6865">
                  <c:v>2.0492155803717886</c:v>
                </c:pt>
                <c:pt idx="6866">
                  <c:v>2.0492155803717886</c:v>
                </c:pt>
                <c:pt idx="6867">
                  <c:v>2.0492155803717886</c:v>
                </c:pt>
                <c:pt idx="6868">
                  <c:v>2.0492155803717886</c:v>
                </c:pt>
                <c:pt idx="6869">
                  <c:v>2.0492155803717886</c:v>
                </c:pt>
                <c:pt idx="6870">
                  <c:v>2.0492155803717886</c:v>
                </c:pt>
                <c:pt idx="6871">
                  <c:v>2.0492155803717886</c:v>
                </c:pt>
                <c:pt idx="6872">
                  <c:v>2.0492155803717886</c:v>
                </c:pt>
                <c:pt idx="6873">
                  <c:v>2.0492488003717888</c:v>
                </c:pt>
                <c:pt idx="6874">
                  <c:v>2.0501978803717886</c:v>
                </c:pt>
                <c:pt idx="6875">
                  <c:v>2.0508743603717887</c:v>
                </c:pt>
                <c:pt idx="6876">
                  <c:v>2.0516969403717886</c:v>
                </c:pt>
                <c:pt idx="6877">
                  <c:v>2.0523220303717888</c:v>
                </c:pt>
                <c:pt idx="6878">
                  <c:v>2.052823500371789</c:v>
                </c:pt>
                <c:pt idx="6879">
                  <c:v>2.0532978403717888</c:v>
                </c:pt>
                <c:pt idx="6880">
                  <c:v>2.0537826703717887</c:v>
                </c:pt>
                <c:pt idx="6881">
                  <c:v>2.0542625803717889</c:v>
                </c:pt>
                <c:pt idx="6882">
                  <c:v>2.054751620371789</c:v>
                </c:pt>
                <c:pt idx="6883">
                  <c:v>2.0552163903717888</c:v>
                </c:pt>
                <c:pt idx="6884">
                  <c:v>2.055602770371789</c:v>
                </c:pt>
                <c:pt idx="6885">
                  <c:v>2.055943710371789</c:v>
                </c:pt>
                <c:pt idx="6886">
                  <c:v>2.0562748103717889</c:v>
                </c:pt>
                <c:pt idx="6887">
                  <c:v>2.0565673403717888</c:v>
                </c:pt>
                <c:pt idx="6888">
                  <c:v>2.0566072423717889</c:v>
                </c:pt>
                <c:pt idx="6889">
                  <c:v>2.0579073423717889</c:v>
                </c:pt>
                <c:pt idx="6890">
                  <c:v>2.0589648423717888</c:v>
                </c:pt>
                <c:pt idx="6891">
                  <c:v>2.0596755323717888</c:v>
                </c:pt>
                <c:pt idx="6892">
                  <c:v>2.0601177823717887</c:v>
                </c:pt>
                <c:pt idx="6893">
                  <c:v>2.0604499723717886</c:v>
                </c:pt>
                <c:pt idx="6894">
                  <c:v>2.0607228223717886</c:v>
                </c:pt>
                <c:pt idx="6895">
                  <c:v>2.0609462723717886</c:v>
                </c:pt>
                <c:pt idx="6896">
                  <c:v>2.0611553023717888</c:v>
                </c:pt>
                <c:pt idx="6897">
                  <c:v>2.061374042371789</c:v>
                </c:pt>
                <c:pt idx="6898">
                  <c:v>2.0616005523717891</c:v>
                </c:pt>
                <c:pt idx="6899">
                  <c:v>2.0618434223717892</c:v>
                </c:pt>
                <c:pt idx="6900">
                  <c:v>2.0621237423717891</c:v>
                </c:pt>
                <c:pt idx="6901">
                  <c:v>2.0624754723717893</c:v>
                </c:pt>
                <c:pt idx="6902">
                  <c:v>2.0629394723717893</c:v>
                </c:pt>
                <c:pt idx="6903">
                  <c:v>2.0635221623717892</c:v>
                </c:pt>
                <c:pt idx="6904">
                  <c:v>2.0646653623717892</c:v>
                </c:pt>
                <c:pt idx="6905">
                  <c:v>2.0666198623717893</c:v>
                </c:pt>
                <c:pt idx="6906">
                  <c:v>2.0669293523717891</c:v>
                </c:pt>
                <c:pt idx="6907">
                  <c:v>2.0676486323717893</c:v>
                </c:pt>
                <c:pt idx="6908">
                  <c:v>2.0685513023717892</c:v>
                </c:pt>
                <c:pt idx="6909">
                  <c:v>2.0692787723717894</c:v>
                </c:pt>
                <c:pt idx="6910">
                  <c:v>2.0698490223717894</c:v>
                </c:pt>
                <c:pt idx="6911">
                  <c:v>2.0702758623717892</c:v>
                </c:pt>
                <c:pt idx="6912">
                  <c:v>2.0706265223717892</c:v>
                </c:pt>
                <c:pt idx="6913">
                  <c:v>2.0709445123717893</c:v>
                </c:pt>
                <c:pt idx="6914">
                  <c:v>2.0712462523717892</c:v>
                </c:pt>
                <c:pt idx="6915">
                  <c:v>2.0715582423717893</c:v>
                </c:pt>
                <c:pt idx="6916">
                  <c:v>2.0718491723717891</c:v>
                </c:pt>
                <c:pt idx="6917">
                  <c:v>2.0721260823717893</c:v>
                </c:pt>
                <c:pt idx="6918">
                  <c:v>2.0723760223717891</c:v>
                </c:pt>
                <c:pt idx="6919">
                  <c:v>2.0726041823717889</c:v>
                </c:pt>
                <c:pt idx="6920">
                  <c:v>2.0728132023717887</c:v>
                </c:pt>
                <c:pt idx="6921">
                  <c:v>2.0730079023717889</c:v>
                </c:pt>
                <c:pt idx="6922">
                  <c:v>2.0730715603717891</c:v>
                </c:pt>
                <c:pt idx="6923">
                  <c:v>2.0730715603717891</c:v>
                </c:pt>
                <c:pt idx="6924">
                  <c:v>2.0730715603717891</c:v>
                </c:pt>
                <c:pt idx="6925">
                  <c:v>2.0730715603717891</c:v>
                </c:pt>
                <c:pt idx="6926">
                  <c:v>2.0730715603717891</c:v>
                </c:pt>
                <c:pt idx="6927">
                  <c:v>2.0730715603717891</c:v>
                </c:pt>
                <c:pt idx="6928">
                  <c:v>2.0730715603717891</c:v>
                </c:pt>
                <c:pt idx="6929">
                  <c:v>2.073090243371789</c:v>
                </c:pt>
                <c:pt idx="6930">
                  <c:v>2.0740323233717892</c:v>
                </c:pt>
                <c:pt idx="6931">
                  <c:v>2.0753693233717891</c:v>
                </c:pt>
                <c:pt idx="6932">
                  <c:v>2.0764246233717891</c:v>
                </c:pt>
                <c:pt idx="6933">
                  <c:v>2.0768358333717893</c:v>
                </c:pt>
                <c:pt idx="6934">
                  <c:v>2.0771663933717894</c:v>
                </c:pt>
                <c:pt idx="6935">
                  <c:v>2.0773952333717896</c:v>
                </c:pt>
                <c:pt idx="6936">
                  <c:v>2.0775305933717894</c:v>
                </c:pt>
                <c:pt idx="6937">
                  <c:v>2.0775985863717894</c:v>
                </c:pt>
                <c:pt idx="6938">
                  <c:v>2.0776032575717895</c:v>
                </c:pt>
                <c:pt idx="6939">
                  <c:v>2.0776032575717895</c:v>
                </c:pt>
                <c:pt idx="6940">
                  <c:v>2.0776032575717895</c:v>
                </c:pt>
                <c:pt idx="6941">
                  <c:v>2.0776032575717895</c:v>
                </c:pt>
                <c:pt idx="6942">
                  <c:v>2.0776032575717895</c:v>
                </c:pt>
                <c:pt idx="6943">
                  <c:v>2.0776032575717895</c:v>
                </c:pt>
                <c:pt idx="6944">
                  <c:v>2.0776032575717895</c:v>
                </c:pt>
                <c:pt idx="6945">
                  <c:v>2.0776032575717895</c:v>
                </c:pt>
                <c:pt idx="6946">
                  <c:v>2.0776032575717895</c:v>
                </c:pt>
                <c:pt idx="6947">
                  <c:v>2.0776032575717895</c:v>
                </c:pt>
                <c:pt idx="6948">
                  <c:v>2.0776393915717897</c:v>
                </c:pt>
                <c:pt idx="6949">
                  <c:v>2.0786031815717898</c:v>
                </c:pt>
                <c:pt idx="6950">
                  <c:v>2.0796137815717897</c:v>
                </c:pt>
                <c:pt idx="6951">
                  <c:v>2.0803546115717895</c:v>
                </c:pt>
                <c:pt idx="6952">
                  <c:v>2.0809575215717895</c:v>
                </c:pt>
                <c:pt idx="6953">
                  <c:v>2.0814340215717895</c:v>
                </c:pt>
                <c:pt idx="6954">
                  <c:v>2.0818012915717894</c:v>
                </c:pt>
                <c:pt idx="6955">
                  <c:v>2.0821465915717896</c:v>
                </c:pt>
                <c:pt idx="6956">
                  <c:v>2.0824580815717897</c:v>
                </c:pt>
                <c:pt idx="6957">
                  <c:v>2.0827592915717896</c:v>
                </c:pt>
                <c:pt idx="6958">
                  <c:v>2.0830611415717897</c:v>
                </c:pt>
                <c:pt idx="6959">
                  <c:v>2.0833257115717898</c:v>
                </c:pt>
                <c:pt idx="6960">
                  <c:v>2.0835695415717899</c:v>
                </c:pt>
                <c:pt idx="6961">
                  <c:v>2.0837783415717896</c:v>
                </c:pt>
                <c:pt idx="6962">
                  <c:v>2.0839542015717898</c:v>
                </c:pt>
                <c:pt idx="6963">
                  <c:v>2.0840137045717899</c:v>
                </c:pt>
                <c:pt idx="6964">
                  <c:v>2.0840137045717899</c:v>
                </c:pt>
                <c:pt idx="6965">
                  <c:v>2.0840137045717899</c:v>
                </c:pt>
                <c:pt idx="6966">
                  <c:v>2.0840137045717899</c:v>
                </c:pt>
                <c:pt idx="6967">
                  <c:v>2.0840137045717899</c:v>
                </c:pt>
                <c:pt idx="6968">
                  <c:v>2.0840137045717899</c:v>
                </c:pt>
                <c:pt idx="6969">
                  <c:v>2.0840137045717899</c:v>
                </c:pt>
                <c:pt idx="6970">
                  <c:v>2.0840137045717899</c:v>
                </c:pt>
                <c:pt idx="6971">
                  <c:v>2.0840137045717899</c:v>
                </c:pt>
                <c:pt idx="6972">
                  <c:v>2.0842561245717901</c:v>
                </c:pt>
                <c:pt idx="6973">
                  <c:v>2.0846309745717901</c:v>
                </c:pt>
                <c:pt idx="6974">
                  <c:v>2.0860489745717903</c:v>
                </c:pt>
                <c:pt idx="6975">
                  <c:v>2.0869274245717904</c:v>
                </c:pt>
                <c:pt idx="6976">
                  <c:v>2.0877018945717905</c:v>
                </c:pt>
                <c:pt idx="6977">
                  <c:v>2.0882922445717904</c:v>
                </c:pt>
                <c:pt idx="6978">
                  <c:v>2.0887119045717903</c:v>
                </c:pt>
                <c:pt idx="6979">
                  <c:v>2.0890277245717903</c:v>
                </c:pt>
                <c:pt idx="6980">
                  <c:v>2.0893363945717902</c:v>
                </c:pt>
                <c:pt idx="6981">
                  <c:v>2.0896582145717901</c:v>
                </c:pt>
                <c:pt idx="6982">
                  <c:v>2.0900093745717903</c:v>
                </c:pt>
                <c:pt idx="6983">
                  <c:v>2.0903623145717902</c:v>
                </c:pt>
                <c:pt idx="6984">
                  <c:v>2.0907115145717903</c:v>
                </c:pt>
                <c:pt idx="6985">
                  <c:v>2.0910383445717904</c:v>
                </c:pt>
                <c:pt idx="6986">
                  <c:v>2.0913380845717904</c:v>
                </c:pt>
                <c:pt idx="6987">
                  <c:v>2.0916093145717904</c:v>
                </c:pt>
                <c:pt idx="6988">
                  <c:v>2.0918624945717905</c:v>
                </c:pt>
                <c:pt idx="6989">
                  <c:v>2.0918624945717905</c:v>
                </c:pt>
                <c:pt idx="6990">
                  <c:v>2.0918624945717905</c:v>
                </c:pt>
                <c:pt idx="6991">
                  <c:v>2.0918624945717905</c:v>
                </c:pt>
                <c:pt idx="6992">
                  <c:v>2.0918633454917903</c:v>
                </c:pt>
                <c:pt idx="6993">
                  <c:v>2.0921110354917904</c:v>
                </c:pt>
                <c:pt idx="6994">
                  <c:v>2.0924861354917903</c:v>
                </c:pt>
                <c:pt idx="6995">
                  <c:v>2.0924934881917903</c:v>
                </c:pt>
                <c:pt idx="6996">
                  <c:v>2.0927020381917902</c:v>
                </c:pt>
                <c:pt idx="6997">
                  <c:v>2.09304462819179</c:v>
                </c:pt>
                <c:pt idx="6998">
                  <c:v>2.0934020881917901</c:v>
                </c:pt>
                <c:pt idx="6999">
                  <c:v>2.0937075081917902</c:v>
                </c:pt>
                <c:pt idx="7000">
                  <c:v>2.0939200081917901</c:v>
                </c:pt>
                <c:pt idx="7001">
                  <c:v>2.09404469819179</c:v>
                </c:pt>
                <c:pt idx="7002">
                  <c:v>2.0940523763917898</c:v>
                </c:pt>
                <c:pt idx="7003">
                  <c:v>2.0940581044917899</c:v>
                </c:pt>
                <c:pt idx="7004">
                  <c:v>2.0940581044917899</c:v>
                </c:pt>
                <c:pt idx="7005">
                  <c:v>2.0940581044917899</c:v>
                </c:pt>
                <c:pt idx="7006">
                  <c:v>2.0940581044917899</c:v>
                </c:pt>
                <c:pt idx="7007">
                  <c:v>2.0940581044917899</c:v>
                </c:pt>
                <c:pt idx="7008">
                  <c:v>2.0940581044917899</c:v>
                </c:pt>
                <c:pt idx="7009">
                  <c:v>2.0940581044917899</c:v>
                </c:pt>
                <c:pt idx="7010">
                  <c:v>2.0940581044917899</c:v>
                </c:pt>
                <c:pt idx="7011">
                  <c:v>2.0940581044917899</c:v>
                </c:pt>
                <c:pt idx="7012">
                  <c:v>2.0940581044917899</c:v>
                </c:pt>
                <c:pt idx="7013">
                  <c:v>2.0940581044917899</c:v>
                </c:pt>
                <c:pt idx="7014">
                  <c:v>2.0940581044917899</c:v>
                </c:pt>
                <c:pt idx="7015">
                  <c:v>2.0940581044917899</c:v>
                </c:pt>
                <c:pt idx="7016">
                  <c:v>2.0940581044917899</c:v>
                </c:pt>
                <c:pt idx="7017">
                  <c:v>2.0940581044917899</c:v>
                </c:pt>
                <c:pt idx="7018">
                  <c:v>2.0940581044917899</c:v>
                </c:pt>
                <c:pt idx="7019">
                  <c:v>2.0940650228917899</c:v>
                </c:pt>
                <c:pt idx="7020">
                  <c:v>2.0949024228917899</c:v>
                </c:pt>
                <c:pt idx="7021">
                  <c:v>2.0949854658917899</c:v>
                </c:pt>
                <c:pt idx="7022">
                  <c:v>2.0958915558917899</c:v>
                </c:pt>
                <c:pt idx="7023">
                  <c:v>2.09646989589179</c:v>
                </c:pt>
                <c:pt idx="7024">
                  <c:v>2.0968296358917899</c:v>
                </c:pt>
                <c:pt idx="7025">
                  <c:v>2.0971481058917898</c:v>
                </c:pt>
                <c:pt idx="7026">
                  <c:v>2.0974549658917896</c:v>
                </c:pt>
                <c:pt idx="7027">
                  <c:v>2.0977660058917897</c:v>
                </c:pt>
                <c:pt idx="7028">
                  <c:v>2.0980952058917897</c:v>
                </c:pt>
                <c:pt idx="7029">
                  <c:v>2.0984163258917898</c:v>
                </c:pt>
                <c:pt idx="7030">
                  <c:v>2.09875439589179</c:v>
                </c:pt>
                <c:pt idx="7031">
                  <c:v>2.09906970589179</c:v>
                </c:pt>
                <c:pt idx="7032">
                  <c:v>2.0993707058917899</c:v>
                </c:pt>
                <c:pt idx="7033">
                  <c:v>2.09965098589179</c:v>
                </c:pt>
                <c:pt idx="7034">
                  <c:v>2.0999751158917901</c:v>
                </c:pt>
                <c:pt idx="7035">
                  <c:v>2.10051863589179</c:v>
                </c:pt>
                <c:pt idx="7036">
                  <c:v>2.1016236358917899</c:v>
                </c:pt>
                <c:pt idx="7037">
                  <c:v>2.1030017358917901</c:v>
                </c:pt>
                <c:pt idx="7038">
                  <c:v>2.1037526058917901</c:v>
                </c:pt>
                <c:pt idx="7039">
                  <c:v>2.10439748589179</c:v>
                </c:pt>
                <c:pt idx="7040">
                  <c:v>2.1048276358917901</c:v>
                </c:pt>
                <c:pt idx="7041">
                  <c:v>2.10513221589179</c:v>
                </c:pt>
                <c:pt idx="7042">
                  <c:v>2.1053925258917898</c:v>
                </c:pt>
                <c:pt idx="7043">
                  <c:v>2.10565891589179</c:v>
                </c:pt>
                <c:pt idx="7044">
                  <c:v>2.1059358658917899</c:v>
                </c:pt>
                <c:pt idx="7045">
                  <c:v>2.1062135558917898</c:v>
                </c:pt>
                <c:pt idx="7046">
                  <c:v>2.1064705458917898</c:v>
                </c:pt>
                <c:pt idx="7047">
                  <c:v>2.1066819758917896</c:v>
                </c:pt>
                <c:pt idx="7048">
                  <c:v>2.1066819758917896</c:v>
                </c:pt>
                <c:pt idx="7049">
                  <c:v>2.1066819758917896</c:v>
                </c:pt>
                <c:pt idx="7050">
                  <c:v>2.1066819758917896</c:v>
                </c:pt>
                <c:pt idx="7051">
                  <c:v>2.1066819758917896</c:v>
                </c:pt>
                <c:pt idx="7052">
                  <c:v>2.1066819758917896</c:v>
                </c:pt>
                <c:pt idx="7053">
                  <c:v>2.1066819758917896</c:v>
                </c:pt>
                <c:pt idx="7054">
                  <c:v>2.1066819758917896</c:v>
                </c:pt>
                <c:pt idx="7055">
                  <c:v>2.1066819758917896</c:v>
                </c:pt>
                <c:pt idx="7056">
                  <c:v>2.1066828879417896</c:v>
                </c:pt>
                <c:pt idx="7057">
                  <c:v>2.1070598079417895</c:v>
                </c:pt>
                <c:pt idx="7058">
                  <c:v>2.1078398679417893</c:v>
                </c:pt>
                <c:pt idx="7059">
                  <c:v>2.1079274859417891</c:v>
                </c:pt>
                <c:pt idx="7060">
                  <c:v>2.1089783859417892</c:v>
                </c:pt>
                <c:pt idx="7061">
                  <c:v>2.1092980759417892</c:v>
                </c:pt>
                <c:pt idx="7062">
                  <c:v>2.1096569359417892</c:v>
                </c:pt>
                <c:pt idx="7063">
                  <c:v>2.109944635941789</c:v>
                </c:pt>
                <c:pt idx="7064">
                  <c:v>2.1101233159417889</c:v>
                </c:pt>
                <c:pt idx="7065">
                  <c:v>2.1102317859417887</c:v>
                </c:pt>
                <c:pt idx="7066">
                  <c:v>2.1103039859417887</c:v>
                </c:pt>
                <c:pt idx="7067">
                  <c:v>2.1103791609417888</c:v>
                </c:pt>
                <c:pt idx="7068">
                  <c:v>2.1104566749417888</c:v>
                </c:pt>
                <c:pt idx="7069">
                  <c:v>2.110542638941789</c:v>
                </c:pt>
                <c:pt idx="7070">
                  <c:v>2.110640269941789</c:v>
                </c:pt>
                <c:pt idx="7071">
                  <c:v>2.110728458941789</c:v>
                </c:pt>
                <c:pt idx="7072">
                  <c:v>2.110734475641789</c:v>
                </c:pt>
                <c:pt idx="7073">
                  <c:v>2.111176765641789</c:v>
                </c:pt>
                <c:pt idx="7074">
                  <c:v>2.1131468656417889</c:v>
                </c:pt>
                <c:pt idx="7075">
                  <c:v>2.1132368876417891</c:v>
                </c:pt>
                <c:pt idx="7076">
                  <c:v>2.1149398876417891</c:v>
                </c:pt>
                <c:pt idx="7077">
                  <c:v>2.1152764776417889</c:v>
                </c:pt>
                <c:pt idx="7078">
                  <c:v>2.1161125776417888</c:v>
                </c:pt>
                <c:pt idx="7079">
                  <c:v>2.1167441276417889</c:v>
                </c:pt>
                <c:pt idx="7080">
                  <c:v>2.117212267641789</c:v>
                </c:pt>
                <c:pt idx="7081">
                  <c:v>2.1176159676417892</c:v>
                </c:pt>
                <c:pt idx="7082">
                  <c:v>2.1179750776417894</c:v>
                </c:pt>
                <c:pt idx="7083">
                  <c:v>2.1182803476417895</c:v>
                </c:pt>
                <c:pt idx="7084">
                  <c:v>2.1182803476417895</c:v>
                </c:pt>
                <c:pt idx="7085">
                  <c:v>2.1182803476417895</c:v>
                </c:pt>
                <c:pt idx="7086">
                  <c:v>2.1182803476417895</c:v>
                </c:pt>
                <c:pt idx="7087">
                  <c:v>2.1182803476417895</c:v>
                </c:pt>
                <c:pt idx="7088">
                  <c:v>2.1182803476417895</c:v>
                </c:pt>
                <c:pt idx="7089">
                  <c:v>2.1182803476417895</c:v>
                </c:pt>
                <c:pt idx="7090">
                  <c:v>2.1182803476417895</c:v>
                </c:pt>
                <c:pt idx="7091">
                  <c:v>2.1182803476417895</c:v>
                </c:pt>
                <c:pt idx="7092">
                  <c:v>2.1182803476417895</c:v>
                </c:pt>
                <c:pt idx="7093">
                  <c:v>2.1182803476417895</c:v>
                </c:pt>
                <c:pt idx="7094">
                  <c:v>2.1182803476417895</c:v>
                </c:pt>
                <c:pt idx="7095">
                  <c:v>2.1182803476417895</c:v>
                </c:pt>
                <c:pt idx="7096">
                  <c:v>2.1182803476417895</c:v>
                </c:pt>
                <c:pt idx="7097">
                  <c:v>2.1182803476417895</c:v>
                </c:pt>
                <c:pt idx="7098">
                  <c:v>2.1182803476417895</c:v>
                </c:pt>
                <c:pt idx="7099">
                  <c:v>2.1182803476417895</c:v>
                </c:pt>
                <c:pt idx="7100">
                  <c:v>2.1182803476417895</c:v>
                </c:pt>
                <c:pt idx="7101">
                  <c:v>2.1182803476417895</c:v>
                </c:pt>
                <c:pt idx="7102">
                  <c:v>2.1182822597417896</c:v>
                </c:pt>
                <c:pt idx="7103">
                  <c:v>2.1185505197417895</c:v>
                </c:pt>
                <c:pt idx="7104">
                  <c:v>2.1189060397417894</c:v>
                </c:pt>
                <c:pt idx="7105">
                  <c:v>2.1191714297417894</c:v>
                </c:pt>
                <c:pt idx="7106">
                  <c:v>2.1193314997417896</c:v>
                </c:pt>
                <c:pt idx="7107">
                  <c:v>2.1194228397417896</c:v>
                </c:pt>
                <c:pt idx="7108">
                  <c:v>2.1194273447417897</c:v>
                </c:pt>
                <c:pt idx="7109">
                  <c:v>2.1194273447417897</c:v>
                </c:pt>
                <c:pt idx="7110">
                  <c:v>2.1194273447417897</c:v>
                </c:pt>
                <c:pt idx="7111">
                  <c:v>2.1194273447417897</c:v>
                </c:pt>
                <c:pt idx="7112">
                  <c:v>2.1194273447417897</c:v>
                </c:pt>
                <c:pt idx="7113">
                  <c:v>2.1194273447417897</c:v>
                </c:pt>
                <c:pt idx="7114">
                  <c:v>2.1194273447417897</c:v>
                </c:pt>
                <c:pt idx="7115">
                  <c:v>2.1194273447417897</c:v>
                </c:pt>
                <c:pt idx="7116">
                  <c:v>2.1194273447417897</c:v>
                </c:pt>
                <c:pt idx="7117">
                  <c:v>2.1194273447417897</c:v>
                </c:pt>
                <c:pt idx="7118">
                  <c:v>2.1194429717417895</c:v>
                </c:pt>
                <c:pt idx="7119">
                  <c:v>2.1199316317417893</c:v>
                </c:pt>
                <c:pt idx="7120">
                  <c:v>2.1203868517417894</c:v>
                </c:pt>
                <c:pt idx="7121">
                  <c:v>2.1207513417417894</c:v>
                </c:pt>
                <c:pt idx="7122">
                  <c:v>2.1210875017417892</c:v>
                </c:pt>
                <c:pt idx="7123">
                  <c:v>2.1213236517417893</c:v>
                </c:pt>
                <c:pt idx="7124">
                  <c:v>2.1214782717417893</c:v>
                </c:pt>
                <c:pt idx="7125">
                  <c:v>2.1215718517417894</c:v>
                </c:pt>
                <c:pt idx="7126">
                  <c:v>2.1215788045417896</c:v>
                </c:pt>
                <c:pt idx="7127">
                  <c:v>2.1215850255417896</c:v>
                </c:pt>
                <c:pt idx="7128">
                  <c:v>2.1215850255417896</c:v>
                </c:pt>
                <c:pt idx="7129">
                  <c:v>2.1215850255417896</c:v>
                </c:pt>
                <c:pt idx="7130">
                  <c:v>2.1215850255417896</c:v>
                </c:pt>
                <c:pt idx="7131">
                  <c:v>2.1215850255417896</c:v>
                </c:pt>
                <c:pt idx="7132">
                  <c:v>2.1215850255417896</c:v>
                </c:pt>
                <c:pt idx="7133">
                  <c:v>2.1215850255417896</c:v>
                </c:pt>
                <c:pt idx="7134">
                  <c:v>2.1215850255417896</c:v>
                </c:pt>
                <c:pt idx="7135">
                  <c:v>2.1215850255417896</c:v>
                </c:pt>
                <c:pt idx="7136">
                  <c:v>2.1215850255417896</c:v>
                </c:pt>
                <c:pt idx="7137">
                  <c:v>2.1215850255417896</c:v>
                </c:pt>
                <c:pt idx="7138">
                  <c:v>2.1215850255417896</c:v>
                </c:pt>
                <c:pt idx="7139">
                  <c:v>2.1215850255417896</c:v>
                </c:pt>
                <c:pt idx="7140">
                  <c:v>2.1215850255417896</c:v>
                </c:pt>
                <c:pt idx="7141">
                  <c:v>2.1215850255417896</c:v>
                </c:pt>
                <c:pt idx="7142">
                  <c:v>2.1215850255417896</c:v>
                </c:pt>
                <c:pt idx="7143">
                  <c:v>2.1216749445417897</c:v>
                </c:pt>
                <c:pt idx="7144">
                  <c:v>2.1224881645417897</c:v>
                </c:pt>
                <c:pt idx="7145">
                  <c:v>2.1233060645417896</c:v>
                </c:pt>
                <c:pt idx="7146">
                  <c:v>2.1233826795417894</c:v>
                </c:pt>
                <c:pt idx="7147">
                  <c:v>2.1240716895417893</c:v>
                </c:pt>
                <c:pt idx="7148">
                  <c:v>2.1247109795417893</c:v>
                </c:pt>
                <c:pt idx="7149">
                  <c:v>2.1251036495417894</c:v>
                </c:pt>
                <c:pt idx="7150">
                  <c:v>2.1253864295417895</c:v>
                </c:pt>
                <c:pt idx="7151">
                  <c:v>2.1256545895417895</c:v>
                </c:pt>
                <c:pt idx="7152">
                  <c:v>2.1259034195417894</c:v>
                </c:pt>
                <c:pt idx="7153">
                  <c:v>2.1261499895417892</c:v>
                </c:pt>
                <c:pt idx="7154">
                  <c:v>2.1263723195417894</c:v>
                </c:pt>
                <c:pt idx="7155">
                  <c:v>2.1263723195417894</c:v>
                </c:pt>
                <c:pt idx="7156">
                  <c:v>2.1263723195417894</c:v>
                </c:pt>
                <c:pt idx="7157">
                  <c:v>2.1263723195417894</c:v>
                </c:pt>
                <c:pt idx="7158">
                  <c:v>2.1263723195417894</c:v>
                </c:pt>
                <c:pt idx="7159">
                  <c:v>2.1263723195417894</c:v>
                </c:pt>
                <c:pt idx="7160">
                  <c:v>2.1263723195417894</c:v>
                </c:pt>
                <c:pt idx="7161">
                  <c:v>2.1263723195417894</c:v>
                </c:pt>
                <c:pt idx="7162">
                  <c:v>2.1263723195417894</c:v>
                </c:pt>
                <c:pt idx="7163">
                  <c:v>2.1263723195417894</c:v>
                </c:pt>
                <c:pt idx="7164">
                  <c:v>2.1263723195417894</c:v>
                </c:pt>
                <c:pt idx="7165">
                  <c:v>2.1263723195417894</c:v>
                </c:pt>
                <c:pt idx="7166">
                  <c:v>2.1263723195417894</c:v>
                </c:pt>
                <c:pt idx="7167">
                  <c:v>2.1263723195417894</c:v>
                </c:pt>
                <c:pt idx="7168">
                  <c:v>2.1263723195417894</c:v>
                </c:pt>
                <c:pt idx="7169">
                  <c:v>2.1263723195417894</c:v>
                </c:pt>
                <c:pt idx="7170">
                  <c:v>2.1263723195417894</c:v>
                </c:pt>
                <c:pt idx="7171">
                  <c:v>2.1263723195417894</c:v>
                </c:pt>
                <c:pt idx="7172">
                  <c:v>2.1263723195417894</c:v>
                </c:pt>
                <c:pt idx="7173">
                  <c:v>2.1263723195417894</c:v>
                </c:pt>
                <c:pt idx="7174">
                  <c:v>2.1263747139417895</c:v>
                </c:pt>
                <c:pt idx="7175">
                  <c:v>2.1264311049417897</c:v>
                </c:pt>
                <c:pt idx="7176">
                  <c:v>2.1264801399417896</c:v>
                </c:pt>
                <c:pt idx="7177">
                  <c:v>2.1265111259417897</c:v>
                </c:pt>
                <c:pt idx="7178">
                  <c:v>2.1265226869417897</c:v>
                </c:pt>
                <c:pt idx="7179">
                  <c:v>2.1265298153417898</c:v>
                </c:pt>
                <c:pt idx="7180">
                  <c:v>2.1265298153417898</c:v>
                </c:pt>
                <c:pt idx="7181">
                  <c:v>2.1265298153417898</c:v>
                </c:pt>
                <c:pt idx="7182">
                  <c:v>2.1265298153417898</c:v>
                </c:pt>
                <c:pt idx="7183">
                  <c:v>2.1265298153417898</c:v>
                </c:pt>
                <c:pt idx="7184">
                  <c:v>2.1265298153417898</c:v>
                </c:pt>
                <c:pt idx="7185">
                  <c:v>2.1265298153417898</c:v>
                </c:pt>
                <c:pt idx="7186">
                  <c:v>2.1265298153417898</c:v>
                </c:pt>
                <c:pt idx="7187">
                  <c:v>2.1265298153417898</c:v>
                </c:pt>
                <c:pt idx="7188">
                  <c:v>2.1272820053417898</c:v>
                </c:pt>
                <c:pt idx="7189">
                  <c:v>2.1277658153417898</c:v>
                </c:pt>
                <c:pt idx="7190">
                  <c:v>2.1281386453417896</c:v>
                </c:pt>
                <c:pt idx="7191">
                  <c:v>2.1284458153417898</c:v>
                </c:pt>
                <c:pt idx="7192">
                  <c:v>2.12863357534179</c:v>
                </c:pt>
                <c:pt idx="7193">
                  <c:v>2.1287435553417899</c:v>
                </c:pt>
                <c:pt idx="7194">
                  <c:v>2.1287476925417899</c:v>
                </c:pt>
                <c:pt idx="7195">
                  <c:v>2.1287532346417897</c:v>
                </c:pt>
                <c:pt idx="7196">
                  <c:v>2.1287532346417897</c:v>
                </c:pt>
                <c:pt idx="7197">
                  <c:v>2.1287532346417897</c:v>
                </c:pt>
                <c:pt idx="7198">
                  <c:v>2.1287532346417897</c:v>
                </c:pt>
                <c:pt idx="7199">
                  <c:v>2.1287532346417897</c:v>
                </c:pt>
                <c:pt idx="7200">
                  <c:v>2.1287532346417897</c:v>
                </c:pt>
                <c:pt idx="7201">
                  <c:v>2.1287532346417897</c:v>
                </c:pt>
                <c:pt idx="7202">
                  <c:v>2.1287532346417897</c:v>
                </c:pt>
                <c:pt idx="7203">
                  <c:v>2.1287532346417897</c:v>
                </c:pt>
                <c:pt idx="7204">
                  <c:v>2.1287550638417896</c:v>
                </c:pt>
                <c:pt idx="7205">
                  <c:v>2.1288812638417896</c:v>
                </c:pt>
                <c:pt idx="7206">
                  <c:v>2.1312054638417894</c:v>
                </c:pt>
                <c:pt idx="7207">
                  <c:v>2.1333499638417894</c:v>
                </c:pt>
                <c:pt idx="7208">
                  <c:v>2.1345785638417896</c:v>
                </c:pt>
                <c:pt idx="7209">
                  <c:v>2.1357115638417894</c:v>
                </c:pt>
                <c:pt idx="7210">
                  <c:v>2.1365061838417896</c:v>
                </c:pt>
                <c:pt idx="7211">
                  <c:v>2.1371171138417897</c:v>
                </c:pt>
                <c:pt idx="7212">
                  <c:v>2.1376463338417899</c:v>
                </c:pt>
                <c:pt idx="7213">
                  <c:v>2.1380663538417899</c:v>
                </c:pt>
                <c:pt idx="7214">
                  <c:v>2.1384153138417901</c:v>
                </c:pt>
                <c:pt idx="7215">
                  <c:v>2.1384153138417901</c:v>
                </c:pt>
                <c:pt idx="7216">
                  <c:v>2.1384153138417901</c:v>
                </c:pt>
                <c:pt idx="7217">
                  <c:v>2.1384153138417901</c:v>
                </c:pt>
                <c:pt idx="7218">
                  <c:v>2.1384153138417901</c:v>
                </c:pt>
                <c:pt idx="7219">
                  <c:v>2.1384153138417901</c:v>
                </c:pt>
                <c:pt idx="7220">
                  <c:v>2.1384153138417901</c:v>
                </c:pt>
                <c:pt idx="7221">
                  <c:v>2.1384153138417901</c:v>
                </c:pt>
                <c:pt idx="7222">
                  <c:v>2.1384153138417901</c:v>
                </c:pt>
                <c:pt idx="7223">
                  <c:v>2.1384153138417901</c:v>
                </c:pt>
                <c:pt idx="7224">
                  <c:v>2.1384153138417901</c:v>
                </c:pt>
                <c:pt idx="7225">
                  <c:v>2.1384153138417901</c:v>
                </c:pt>
                <c:pt idx="7226">
                  <c:v>2.1384153138417901</c:v>
                </c:pt>
                <c:pt idx="7227">
                  <c:v>2.1384153138417901</c:v>
                </c:pt>
                <c:pt idx="7228">
                  <c:v>2.1384153138417901</c:v>
                </c:pt>
                <c:pt idx="7229">
                  <c:v>2.13841916094179</c:v>
                </c:pt>
                <c:pt idx="7230">
                  <c:v>2.1416550609417899</c:v>
                </c:pt>
                <c:pt idx="7231">
                  <c:v>2.1458758609417901</c:v>
                </c:pt>
                <c:pt idx="7232">
                  <c:v>2.1477805609417899</c:v>
                </c:pt>
                <c:pt idx="7233">
                  <c:v>2.1487798409417898</c:v>
                </c:pt>
                <c:pt idx="7234">
                  <c:v>2.1492475009417897</c:v>
                </c:pt>
                <c:pt idx="7235">
                  <c:v>2.1497194309417895</c:v>
                </c:pt>
                <c:pt idx="7236">
                  <c:v>2.1500048309417896</c:v>
                </c:pt>
                <c:pt idx="7237">
                  <c:v>2.1501601609417897</c:v>
                </c:pt>
                <c:pt idx="7238">
                  <c:v>2.1501701719417898</c:v>
                </c:pt>
                <c:pt idx="7239">
                  <c:v>2.1501701719417898</c:v>
                </c:pt>
                <c:pt idx="7240">
                  <c:v>2.1501701719417898</c:v>
                </c:pt>
                <c:pt idx="7241">
                  <c:v>2.1501701719417898</c:v>
                </c:pt>
                <c:pt idx="7242">
                  <c:v>2.1501701719417898</c:v>
                </c:pt>
                <c:pt idx="7243">
                  <c:v>2.1501701719417898</c:v>
                </c:pt>
                <c:pt idx="7244">
                  <c:v>2.1501701719417898</c:v>
                </c:pt>
                <c:pt idx="7245">
                  <c:v>2.1501701719417898</c:v>
                </c:pt>
                <c:pt idx="7246">
                  <c:v>2.1501701719417898</c:v>
                </c:pt>
                <c:pt idx="7247">
                  <c:v>2.1501701719417898</c:v>
                </c:pt>
                <c:pt idx="7248">
                  <c:v>2.1501701719417898</c:v>
                </c:pt>
                <c:pt idx="7249">
                  <c:v>2.1501701719417898</c:v>
                </c:pt>
                <c:pt idx="7250">
                  <c:v>2.15320757194179</c:v>
                </c:pt>
                <c:pt idx="7251">
                  <c:v>2.1585113719417901</c:v>
                </c:pt>
                <c:pt idx="7252">
                  <c:v>2.1609874719417901</c:v>
                </c:pt>
                <c:pt idx="7253">
                  <c:v>2.1626540719417902</c:v>
                </c:pt>
                <c:pt idx="7254">
                  <c:v>2.1639588719417904</c:v>
                </c:pt>
                <c:pt idx="7255">
                  <c:v>2.1649995719417903</c:v>
                </c:pt>
                <c:pt idx="7256">
                  <c:v>2.1658858319417904</c:v>
                </c:pt>
                <c:pt idx="7257">
                  <c:v>2.1665218219417905</c:v>
                </c:pt>
                <c:pt idx="7258">
                  <c:v>2.1669575619417905</c:v>
                </c:pt>
                <c:pt idx="7259">
                  <c:v>2.1673221619417906</c:v>
                </c:pt>
                <c:pt idx="7260">
                  <c:v>2.1676087219417908</c:v>
                </c:pt>
                <c:pt idx="7261">
                  <c:v>2.1678429819417908</c:v>
                </c:pt>
                <c:pt idx="7262">
                  <c:v>2.1680732519417907</c:v>
                </c:pt>
                <c:pt idx="7263">
                  <c:v>2.1680732519417907</c:v>
                </c:pt>
                <c:pt idx="7264">
                  <c:v>2.1680732519417907</c:v>
                </c:pt>
                <c:pt idx="7265">
                  <c:v>2.1680732519417907</c:v>
                </c:pt>
                <c:pt idx="7266">
                  <c:v>2.1680732519417907</c:v>
                </c:pt>
                <c:pt idx="7267">
                  <c:v>2.1680732519417907</c:v>
                </c:pt>
                <c:pt idx="7268">
                  <c:v>2.1680732519417907</c:v>
                </c:pt>
                <c:pt idx="7269">
                  <c:v>2.1680732519417907</c:v>
                </c:pt>
                <c:pt idx="7270">
                  <c:v>2.1684920619417909</c:v>
                </c:pt>
                <c:pt idx="7271">
                  <c:v>2.173340261941791</c:v>
                </c:pt>
                <c:pt idx="7272">
                  <c:v>2.1775085619417909</c:v>
                </c:pt>
                <c:pt idx="7273">
                  <c:v>2.1801907619417911</c:v>
                </c:pt>
                <c:pt idx="7274">
                  <c:v>2.1814704619417911</c:v>
                </c:pt>
                <c:pt idx="7275">
                  <c:v>2.1825179619417909</c:v>
                </c:pt>
                <c:pt idx="7276">
                  <c:v>2.183638361941791</c:v>
                </c:pt>
                <c:pt idx="7277">
                  <c:v>2.1844122419417911</c:v>
                </c:pt>
                <c:pt idx="7278">
                  <c:v>2.1849627319417912</c:v>
                </c:pt>
                <c:pt idx="7279">
                  <c:v>2.1853429619417915</c:v>
                </c:pt>
                <c:pt idx="7280">
                  <c:v>2.1856780719417914</c:v>
                </c:pt>
                <c:pt idx="7281">
                  <c:v>2.1859319419417913</c:v>
                </c:pt>
                <c:pt idx="7282">
                  <c:v>2.1861404019417914</c:v>
                </c:pt>
                <c:pt idx="7283">
                  <c:v>2.1863330619417916</c:v>
                </c:pt>
                <c:pt idx="7284">
                  <c:v>2.1863330619417916</c:v>
                </c:pt>
                <c:pt idx="7285">
                  <c:v>2.1863330619417916</c:v>
                </c:pt>
                <c:pt idx="7286">
                  <c:v>2.1863330619417916</c:v>
                </c:pt>
                <c:pt idx="7287">
                  <c:v>2.1863330619417916</c:v>
                </c:pt>
                <c:pt idx="7288">
                  <c:v>2.1863330619417916</c:v>
                </c:pt>
                <c:pt idx="7289">
                  <c:v>2.1863330619417916</c:v>
                </c:pt>
                <c:pt idx="7290">
                  <c:v>2.1863330619417916</c:v>
                </c:pt>
                <c:pt idx="7291">
                  <c:v>2.1863330619417916</c:v>
                </c:pt>
                <c:pt idx="7292">
                  <c:v>2.1863330619417916</c:v>
                </c:pt>
                <c:pt idx="7293">
                  <c:v>2.1863330619417916</c:v>
                </c:pt>
                <c:pt idx="7294">
                  <c:v>2.1863330619417916</c:v>
                </c:pt>
                <c:pt idx="7295">
                  <c:v>2.1863330619417916</c:v>
                </c:pt>
                <c:pt idx="7296">
                  <c:v>2.1865419619417916</c:v>
                </c:pt>
                <c:pt idx="7297">
                  <c:v>2.1869448519417918</c:v>
                </c:pt>
                <c:pt idx="7298">
                  <c:v>2.1894496519417919</c:v>
                </c:pt>
                <c:pt idx="7299">
                  <c:v>2.1910948519417919</c:v>
                </c:pt>
                <c:pt idx="7300">
                  <c:v>2.1920721119417919</c:v>
                </c:pt>
                <c:pt idx="7301">
                  <c:v>2.1928675619417919</c:v>
                </c:pt>
                <c:pt idx="7302">
                  <c:v>2.1933881219417919</c:v>
                </c:pt>
                <c:pt idx="7303">
                  <c:v>2.1938690719417919</c:v>
                </c:pt>
                <c:pt idx="7304">
                  <c:v>2.1942810619417918</c:v>
                </c:pt>
                <c:pt idx="7305">
                  <c:v>2.194684611941792</c:v>
                </c:pt>
                <c:pt idx="7306">
                  <c:v>2.1950534419417922</c:v>
                </c:pt>
                <c:pt idx="7307">
                  <c:v>2.1953484419417921</c:v>
                </c:pt>
                <c:pt idx="7308">
                  <c:v>2.1953484419417921</c:v>
                </c:pt>
                <c:pt idx="7309">
                  <c:v>2.1953484419417921</c:v>
                </c:pt>
                <c:pt idx="7310">
                  <c:v>2.1953484419417921</c:v>
                </c:pt>
                <c:pt idx="7311">
                  <c:v>2.1953484419417921</c:v>
                </c:pt>
                <c:pt idx="7312">
                  <c:v>2.1953484419417921</c:v>
                </c:pt>
                <c:pt idx="7313">
                  <c:v>2.1953484419417921</c:v>
                </c:pt>
                <c:pt idx="7314">
                  <c:v>2.1953484419417921</c:v>
                </c:pt>
                <c:pt idx="7315">
                  <c:v>2.1953484419417921</c:v>
                </c:pt>
                <c:pt idx="7316">
                  <c:v>2.1953484419417921</c:v>
                </c:pt>
                <c:pt idx="7317">
                  <c:v>2.1953484419417921</c:v>
                </c:pt>
                <c:pt idx="7318">
                  <c:v>2.1953509717417923</c:v>
                </c:pt>
                <c:pt idx="7319">
                  <c:v>2.1954369787417924</c:v>
                </c:pt>
                <c:pt idx="7320">
                  <c:v>2.1957375187417925</c:v>
                </c:pt>
                <c:pt idx="7321">
                  <c:v>2.1959642887417923</c:v>
                </c:pt>
                <c:pt idx="7322">
                  <c:v>2.1961421887417925</c:v>
                </c:pt>
                <c:pt idx="7323">
                  <c:v>2.1962764487417923</c:v>
                </c:pt>
                <c:pt idx="7324">
                  <c:v>2.1963680827417922</c:v>
                </c:pt>
                <c:pt idx="7325">
                  <c:v>2.1963721390417921</c:v>
                </c:pt>
                <c:pt idx="7326">
                  <c:v>2.1963721390417921</c:v>
                </c:pt>
                <c:pt idx="7327">
                  <c:v>2.1963721390417921</c:v>
                </c:pt>
                <c:pt idx="7328">
                  <c:v>2.1963721390417921</c:v>
                </c:pt>
                <c:pt idx="7329">
                  <c:v>2.1963721390417921</c:v>
                </c:pt>
                <c:pt idx="7330">
                  <c:v>2.1963721390417921</c:v>
                </c:pt>
                <c:pt idx="7331">
                  <c:v>2.1963721390417921</c:v>
                </c:pt>
                <c:pt idx="7332">
                  <c:v>2.1963721390417921</c:v>
                </c:pt>
                <c:pt idx="7333">
                  <c:v>2.1963721390417921</c:v>
                </c:pt>
                <c:pt idx="7334">
                  <c:v>2.1963721390417921</c:v>
                </c:pt>
                <c:pt idx="7335">
                  <c:v>2.1963721390417921</c:v>
                </c:pt>
                <c:pt idx="7336">
                  <c:v>2.1963721390417921</c:v>
                </c:pt>
                <c:pt idx="7337">
                  <c:v>2.1963721390417921</c:v>
                </c:pt>
                <c:pt idx="7338">
                  <c:v>2.1963721390417921</c:v>
                </c:pt>
                <c:pt idx="7339">
                  <c:v>2.1963721390417921</c:v>
                </c:pt>
                <c:pt idx="7340">
                  <c:v>2.1963721390417921</c:v>
                </c:pt>
                <c:pt idx="7341">
                  <c:v>2.1963721390417921</c:v>
                </c:pt>
                <c:pt idx="7342">
                  <c:v>2.1963721390417921</c:v>
                </c:pt>
                <c:pt idx="7343">
                  <c:v>2.1963721390417921</c:v>
                </c:pt>
                <c:pt idx="7344">
                  <c:v>2.1963721390417921</c:v>
                </c:pt>
                <c:pt idx="7345">
                  <c:v>2.1963721390417921</c:v>
                </c:pt>
                <c:pt idx="7346">
                  <c:v>2.1963731227517922</c:v>
                </c:pt>
                <c:pt idx="7347">
                  <c:v>2.1963742489517921</c:v>
                </c:pt>
                <c:pt idx="7348">
                  <c:v>2.1963748129217922</c:v>
                </c:pt>
                <c:pt idx="7349">
                  <c:v>2.1963748129217922</c:v>
                </c:pt>
                <c:pt idx="7350">
                  <c:v>2.1963748129217922</c:v>
                </c:pt>
                <c:pt idx="7351">
                  <c:v>2.1963748129217922</c:v>
                </c:pt>
                <c:pt idx="7352">
                  <c:v>2.1963748129217922</c:v>
                </c:pt>
                <c:pt idx="7353">
                  <c:v>2.1963748129217922</c:v>
                </c:pt>
                <c:pt idx="7354">
                  <c:v>2.1963748129217922</c:v>
                </c:pt>
                <c:pt idx="7355">
                  <c:v>2.1963748129217922</c:v>
                </c:pt>
                <c:pt idx="7356">
                  <c:v>2.1963748129217922</c:v>
                </c:pt>
                <c:pt idx="7357">
                  <c:v>2.1963748129217922</c:v>
                </c:pt>
                <c:pt idx="7358">
                  <c:v>2.1963748129217922</c:v>
                </c:pt>
                <c:pt idx="7359">
                  <c:v>2.1963748129217922</c:v>
                </c:pt>
                <c:pt idx="7360">
                  <c:v>2.1963748129217922</c:v>
                </c:pt>
                <c:pt idx="7361">
                  <c:v>2.1963748129217922</c:v>
                </c:pt>
                <c:pt idx="7362">
                  <c:v>2.1963748129217922</c:v>
                </c:pt>
                <c:pt idx="7363">
                  <c:v>2.1963748129217922</c:v>
                </c:pt>
                <c:pt idx="7364">
                  <c:v>2.1963748129217922</c:v>
                </c:pt>
                <c:pt idx="7365">
                  <c:v>2.1963748129217922</c:v>
                </c:pt>
                <c:pt idx="7366">
                  <c:v>2.1963748129217922</c:v>
                </c:pt>
                <c:pt idx="7367">
                  <c:v>2.1963748129217922</c:v>
                </c:pt>
                <c:pt idx="7368">
                  <c:v>2.1963748129217922</c:v>
                </c:pt>
                <c:pt idx="7369">
                  <c:v>2.1963748129217922</c:v>
                </c:pt>
                <c:pt idx="7370">
                  <c:v>2.1963748129217922</c:v>
                </c:pt>
                <c:pt idx="7371">
                  <c:v>2.1963748129217922</c:v>
                </c:pt>
                <c:pt idx="7372">
                  <c:v>2.1963748129217922</c:v>
                </c:pt>
                <c:pt idx="7373">
                  <c:v>2.1963748129217922</c:v>
                </c:pt>
                <c:pt idx="7374">
                  <c:v>2.1963748129217922</c:v>
                </c:pt>
                <c:pt idx="7375">
                  <c:v>2.1963748129217922</c:v>
                </c:pt>
                <c:pt idx="7376">
                  <c:v>2.1963748129217922</c:v>
                </c:pt>
                <c:pt idx="7377">
                  <c:v>2.1963748129217922</c:v>
                </c:pt>
                <c:pt idx="7378">
                  <c:v>2.1963748129217922</c:v>
                </c:pt>
                <c:pt idx="7379">
                  <c:v>2.1963748129217922</c:v>
                </c:pt>
                <c:pt idx="7380">
                  <c:v>2.1963748129217922</c:v>
                </c:pt>
                <c:pt idx="7381">
                  <c:v>2.1963748129217922</c:v>
                </c:pt>
                <c:pt idx="7382">
                  <c:v>2.1963748129217922</c:v>
                </c:pt>
                <c:pt idx="7383">
                  <c:v>2.1963748129217922</c:v>
                </c:pt>
                <c:pt idx="7384">
                  <c:v>2.1963748129217922</c:v>
                </c:pt>
                <c:pt idx="7385">
                  <c:v>2.1963748129217922</c:v>
                </c:pt>
                <c:pt idx="7386">
                  <c:v>2.1963748129217922</c:v>
                </c:pt>
                <c:pt idx="7387">
                  <c:v>2.198460512921792</c:v>
                </c:pt>
                <c:pt idx="7388">
                  <c:v>2.2001639129217918</c:v>
                </c:pt>
                <c:pt idx="7389">
                  <c:v>2.2010566529217916</c:v>
                </c:pt>
                <c:pt idx="7390">
                  <c:v>2.2018347229217916</c:v>
                </c:pt>
                <c:pt idx="7391">
                  <c:v>2.2025188329217915</c:v>
                </c:pt>
                <c:pt idx="7392">
                  <c:v>2.2030632429217913</c:v>
                </c:pt>
                <c:pt idx="7393">
                  <c:v>2.2035282729217913</c:v>
                </c:pt>
                <c:pt idx="7394">
                  <c:v>2.2039545929217912</c:v>
                </c:pt>
                <c:pt idx="7395">
                  <c:v>2.2043812629217912</c:v>
                </c:pt>
                <c:pt idx="7396">
                  <c:v>2.2047721229217911</c:v>
                </c:pt>
                <c:pt idx="7397">
                  <c:v>2.205147882921791</c:v>
                </c:pt>
                <c:pt idx="7398">
                  <c:v>2.2055167029217908</c:v>
                </c:pt>
                <c:pt idx="7399">
                  <c:v>2.2058698029217907</c:v>
                </c:pt>
                <c:pt idx="7400">
                  <c:v>2.2062689429217905</c:v>
                </c:pt>
                <c:pt idx="7401">
                  <c:v>2.2069597529217906</c:v>
                </c:pt>
                <c:pt idx="7402">
                  <c:v>2.2079675529217906</c:v>
                </c:pt>
                <c:pt idx="7403">
                  <c:v>2.2094059529217907</c:v>
                </c:pt>
                <c:pt idx="7404">
                  <c:v>2.2113488529217906</c:v>
                </c:pt>
                <c:pt idx="7405">
                  <c:v>2.2131694529217905</c:v>
                </c:pt>
                <c:pt idx="7406">
                  <c:v>2.2148223529217903</c:v>
                </c:pt>
                <c:pt idx="7407">
                  <c:v>2.2162304529217902</c:v>
                </c:pt>
                <c:pt idx="7408">
                  <c:v>2.2170997529217904</c:v>
                </c:pt>
                <c:pt idx="7409">
                  <c:v>2.2172668929217902</c:v>
                </c:pt>
                <c:pt idx="7410">
                  <c:v>2.2175238629217904</c:v>
                </c:pt>
                <c:pt idx="7411">
                  <c:v>2.2176877929217902</c:v>
                </c:pt>
                <c:pt idx="7412">
                  <c:v>2.2177734649217902</c:v>
                </c:pt>
                <c:pt idx="7413">
                  <c:v>2.2177790420217902</c:v>
                </c:pt>
                <c:pt idx="7414">
                  <c:v>2.2177875332217902</c:v>
                </c:pt>
                <c:pt idx="7415">
                  <c:v>2.2177875332217902</c:v>
                </c:pt>
                <c:pt idx="7416">
                  <c:v>2.2177875332217902</c:v>
                </c:pt>
                <c:pt idx="7417">
                  <c:v>2.2177875332217902</c:v>
                </c:pt>
                <c:pt idx="7418">
                  <c:v>2.2177875332217902</c:v>
                </c:pt>
                <c:pt idx="7419">
                  <c:v>2.2177875332217902</c:v>
                </c:pt>
                <c:pt idx="7420">
                  <c:v>2.2177875332217902</c:v>
                </c:pt>
                <c:pt idx="7421">
                  <c:v>2.2177875332217902</c:v>
                </c:pt>
                <c:pt idx="7422">
                  <c:v>2.2177875332217902</c:v>
                </c:pt>
                <c:pt idx="7423">
                  <c:v>2.2177875332217902</c:v>
                </c:pt>
                <c:pt idx="7424">
                  <c:v>2.2177875332217902</c:v>
                </c:pt>
                <c:pt idx="7425">
                  <c:v>2.2185576132217903</c:v>
                </c:pt>
                <c:pt idx="7426">
                  <c:v>2.2200075132217902</c:v>
                </c:pt>
                <c:pt idx="7427">
                  <c:v>2.2212316132217902</c:v>
                </c:pt>
                <c:pt idx="7428">
                  <c:v>2.2229889132217902</c:v>
                </c:pt>
                <c:pt idx="7429">
                  <c:v>2.2251092132217902</c:v>
                </c:pt>
                <c:pt idx="7430">
                  <c:v>2.2269299132217903</c:v>
                </c:pt>
                <c:pt idx="7431">
                  <c:v>2.2282927132217902</c:v>
                </c:pt>
                <c:pt idx="7432">
                  <c:v>2.22917632322179</c:v>
                </c:pt>
                <c:pt idx="7433">
                  <c:v>2.2298878732217902</c:v>
                </c:pt>
                <c:pt idx="7434">
                  <c:v>2.23040356322179</c:v>
                </c:pt>
                <c:pt idx="7435">
                  <c:v>2.23085515322179</c:v>
                </c:pt>
                <c:pt idx="7436">
                  <c:v>2.2312250032217897</c:v>
                </c:pt>
                <c:pt idx="7437">
                  <c:v>2.2315279432217898</c:v>
                </c:pt>
                <c:pt idx="7438">
                  <c:v>2.2315279432217898</c:v>
                </c:pt>
                <c:pt idx="7439">
                  <c:v>2.2315279432217898</c:v>
                </c:pt>
                <c:pt idx="7440">
                  <c:v>2.2315279432217898</c:v>
                </c:pt>
                <c:pt idx="7441">
                  <c:v>2.2315279432217898</c:v>
                </c:pt>
                <c:pt idx="7442">
                  <c:v>2.2315279432217898</c:v>
                </c:pt>
                <c:pt idx="7443">
                  <c:v>2.2315279432217898</c:v>
                </c:pt>
                <c:pt idx="7444">
                  <c:v>2.2315279432217898</c:v>
                </c:pt>
                <c:pt idx="7445">
                  <c:v>2.2315279432217898</c:v>
                </c:pt>
                <c:pt idx="7446">
                  <c:v>2.2315279432217898</c:v>
                </c:pt>
                <c:pt idx="7447">
                  <c:v>2.2315279432217898</c:v>
                </c:pt>
                <c:pt idx="7448">
                  <c:v>2.2315279432217898</c:v>
                </c:pt>
                <c:pt idx="7449">
                  <c:v>2.2315279432217898</c:v>
                </c:pt>
                <c:pt idx="7450">
                  <c:v>2.2315279432217898</c:v>
                </c:pt>
                <c:pt idx="7451">
                  <c:v>2.2315279432217898</c:v>
                </c:pt>
                <c:pt idx="7452">
                  <c:v>2.2332689432217898</c:v>
                </c:pt>
                <c:pt idx="7453">
                  <c:v>2.23481554322179</c:v>
                </c:pt>
                <c:pt idx="7454">
                  <c:v>2.2358920432217899</c:v>
                </c:pt>
                <c:pt idx="7455">
                  <c:v>2.2372782432217897</c:v>
                </c:pt>
                <c:pt idx="7456">
                  <c:v>2.2385738432217899</c:v>
                </c:pt>
                <c:pt idx="7457">
                  <c:v>2.2394456732217898</c:v>
                </c:pt>
                <c:pt idx="7458">
                  <c:v>2.2397088532217899</c:v>
                </c:pt>
                <c:pt idx="7459">
                  <c:v>2.2400846932217897</c:v>
                </c:pt>
                <c:pt idx="7460">
                  <c:v>2.2403925732217895</c:v>
                </c:pt>
                <c:pt idx="7461">
                  <c:v>2.2405992932217895</c:v>
                </c:pt>
                <c:pt idx="7462">
                  <c:v>2.2407264932217896</c:v>
                </c:pt>
                <c:pt idx="7463">
                  <c:v>2.2408063272217897</c:v>
                </c:pt>
                <c:pt idx="7464">
                  <c:v>2.24081165952179</c:v>
                </c:pt>
                <c:pt idx="7465">
                  <c:v>2.24081165952179</c:v>
                </c:pt>
                <c:pt idx="7466">
                  <c:v>2.24081165952179</c:v>
                </c:pt>
                <c:pt idx="7467">
                  <c:v>2.24081165952179</c:v>
                </c:pt>
                <c:pt idx="7468">
                  <c:v>2.24081165952179</c:v>
                </c:pt>
                <c:pt idx="7469">
                  <c:v>2.24081165952179</c:v>
                </c:pt>
                <c:pt idx="7470">
                  <c:v>2.24081165952179</c:v>
                </c:pt>
                <c:pt idx="7471">
                  <c:v>2.24081165952179</c:v>
                </c:pt>
                <c:pt idx="7472">
                  <c:v>2.24081165952179</c:v>
                </c:pt>
                <c:pt idx="7473">
                  <c:v>2.24081165952179</c:v>
                </c:pt>
                <c:pt idx="7474">
                  <c:v>2.24081165952179</c:v>
                </c:pt>
                <c:pt idx="7475">
                  <c:v>2.24081165952179</c:v>
                </c:pt>
                <c:pt idx="7476">
                  <c:v>2.24081165952179</c:v>
                </c:pt>
                <c:pt idx="7477">
                  <c:v>2.2408117599817898</c:v>
                </c:pt>
                <c:pt idx="7478">
                  <c:v>2.2431758599817897</c:v>
                </c:pt>
                <c:pt idx="7479">
                  <c:v>2.2449834599817895</c:v>
                </c:pt>
                <c:pt idx="7480">
                  <c:v>2.2476085599817894</c:v>
                </c:pt>
                <c:pt idx="7481">
                  <c:v>2.2489705599817893</c:v>
                </c:pt>
                <c:pt idx="7482">
                  <c:v>2.2500476599817891</c:v>
                </c:pt>
                <c:pt idx="7483">
                  <c:v>2.250952809981789</c:v>
                </c:pt>
                <c:pt idx="7484">
                  <c:v>2.2516191299817891</c:v>
                </c:pt>
                <c:pt idx="7485">
                  <c:v>2.2522048399817893</c:v>
                </c:pt>
                <c:pt idx="7486">
                  <c:v>2.2527581299817894</c:v>
                </c:pt>
                <c:pt idx="7487">
                  <c:v>2.2532079899817892</c:v>
                </c:pt>
                <c:pt idx="7488">
                  <c:v>2.253639949981789</c:v>
                </c:pt>
                <c:pt idx="7489">
                  <c:v>2.254061929981789</c:v>
                </c:pt>
                <c:pt idx="7490">
                  <c:v>2.2544806699817892</c:v>
                </c:pt>
                <c:pt idx="7491">
                  <c:v>2.2548826599817891</c:v>
                </c:pt>
                <c:pt idx="7492">
                  <c:v>2.2552098299817889</c:v>
                </c:pt>
                <c:pt idx="7493">
                  <c:v>2.2552098299817889</c:v>
                </c:pt>
                <c:pt idx="7494">
                  <c:v>2.2552098299817889</c:v>
                </c:pt>
                <c:pt idx="7495">
                  <c:v>2.2552098299817889</c:v>
                </c:pt>
                <c:pt idx="7496">
                  <c:v>2.2552098299817889</c:v>
                </c:pt>
                <c:pt idx="7497">
                  <c:v>2.2552098299817889</c:v>
                </c:pt>
                <c:pt idx="7498">
                  <c:v>2.2552098299817889</c:v>
                </c:pt>
                <c:pt idx="7499">
                  <c:v>2.2552098299817889</c:v>
                </c:pt>
                <c:pt idx="7500">
                  <c:v>2.2552098299817889</c:v>
                </c:pt>
                <c:pt idx="7501">
                  <c:v>2.2552098299817889</c:v>
                </c:pt>
                <c:pt idx="7502">
                  <c:v>2.2552098299817889</c:v>
                </c:pt>
                <c:pt idx="7503">
                  <c:v>2.2552098299817889</c:v>
                </c:pt>
                <c:pt idx="7504">
                  <c:v>2.2552098299817889</c:v>
                </c:pt>
                <c:pt idx="7505">
                  <c:v>2.2552098299817889</c:v>
                </c:pt>
                <c:pt idx="7506">
                  <c:v>2.2552098299817889</c:v>
                </c:pt>
                <c:pt idx="7507">
                  <c:v>2.2552098299817889</c:v>
                </c:pt>
                <c:pt idx="7508">
                  <c:v>2.2552098299817889</c:v>
                </c:pt>
                <c:pt idx="7509">
                  <c:v>2.2552098299817889</c:v>
                </c:pt>
                <c:pt idx="7510">
                  <c:v>2.2552098299817889</c:v>
                </c:pt>
                <c:pt idx="7511">
                  <c:v>2.2552098299817889</c:v>
                </c:pt>
                <c:pt idx="7512">
                  <c:v>2.2552098299817889</c:v>
                </c:pt>
                <c:pt idx="7513">
                  <c:v>2.2552098299817889</c:v>
                </c:pt>
                <c:pt idx="7514">
                  <c:v>2.2552098299817889</c:v>
                </c:pt>
                <c:pt idx="7515">
                  <c:v>2.2552098299817889</c:v>
                </c:pt>
                <c:pt idx="7516">
                  <c:v>2.2552098299817889</c:v>
                </c:pt>
                <c:pt idx="7517">
                  <c:v>2.2552098299817889</c:v>
                </c:pt>
                <c:pt idx="7518">
                  <c:v>2.2552098299817889</c:v>
                </c:pt>
                <c:pt idx="7519">
                  <c:v>2.2552098299817889</c:v>
                </c:pt>
                <c:pt idx="7520">
                  <c:v>2.2552098299817889</c:v>
                </c:pt>
                <c:pt idx="7521">
                  <c:v>2.2552098299817889</c:v>
                </c:pt>
                <c:pt idx="7522">
                  <c:v>2.2552098299817889</c:v>
                </c:pt>
                <c:pt idx="7523">
                  <c:v>2.2552098299817889</c:v>
                </c:pt>
                <c:pt idx="7524">
                  <c:v>2.2552098299817889</c:v>
                </c:pt>
                <c:pt idx="7525">
                  <c:v>2.2552098299817889</c:v>
                </c:pt>
                <c:pt idx="7526">
                  <c:v>2.2552098299817889</c:v>
                </c:pt>
                <c:pt idx="7527">
                  <c:v>2.2552098299817889</c:v>
                </c:pt>
                <c:pt idx="7528">
                  <c:v>2.2552098299817889</c:v>
                </c:pt>
                <c:pt idx="7529">
                  <c:v>2.2552098299817889</c:v>
                </c:pt>
                <c:pt idx="7530">
                  <c:v>2.2552098299817889</c:v>
                </c:pt>
                <c:pt idx="7531">
                  <c:v>2.2552098299817889</c:v>
                </c:pt>
                <c:pt idx="7532">
                  <c:v>2.2552098299817889</c:v>
                </c:pt>
                <c:pt idx="7533">
                  <c:v>2.2552098299817889</c:v>
                </c:pt>
                <c:pt idx="7534">
                  <c:v>2.2552098299817889</c:v>
                </c:pt>
                <c:pt idx="7535">
                  <c:v>2.2552098299817889</c:v>
                </c:pt>
                <c:pt idx="7536">
                  <c:v>2.2552098299817889</c:v>
                </c:pt>
                <c:pt idx="7537">
                  <c:v>2.2552098299817889</c:v>
                </c:pt>
                <c:pt idx="7538">
                  <c:v>2.2552098299817889</c:v>
                </c:pt>
                <c:pt idx="7539">
                  <c:v>2.2552098299817889</c:v>
                </c:pt>
                <c:pt idx="7540">
                  <c:v>2.2552098299817889</c:v>
                </c:pt>
                <c:pt idx="7541">
                  <c:v>2.2552098299817889</c:v>
                </c:pt>
                <c:pt idx="7542">
                  <c:v>2.2552098299817889</c:v>
                </c:pt>
                <c:pt idx="7543">
                  <c:v>2.2552098299817889</c:v>
                </c:pt>
                <c:pt idx="7544">
                  <c:v>2.2552098299817889</c:v>
                </c:pt>
                <c:pt idx="7545">
                  <c:v>2.2552098299817889</c:v>
                </c:pt>
                <c:pt idx="7546">
                  <c:v>2.2552098299817889</c:v>
                </c:pt>
                <c:pt idx="7547">
                  <c:v>2.2552098299817889</c:v>
                </c:pt>
                <c:pt idx="7548">
                  <c:v>2.2552098299817889</c:v>
                </c:pt>
                <c:pt idx="7549">
                  <c:v>2.2552098299817889</c:v>
                </c:pt>
                <c:pt idx="7550">
                  <c:v>2.2552098299817889</c:v>
                </c:pt>
                <c:pt idx="7551">
                  <c:v>2.2552098299817889</c:v>
                </c:pt>
                <c:pt idx="7552">
                  <c:v>2.2552098299817889</c:v>
                </c:pt>
                <c:pt idx="7553">
                  <c:v>2.2552098299817889</c:v>
                </c:pt>
                <c:pt idx="7554">
                  <c:v>2.2552098299817889</c:v>
                </c:pt>
                <c:pt idx="7555">
                  <c:v>2.2552098299817889</c:v>
                </c:pt>
                <c:pt idx="7556">
                  <c:v>2.2552098299817889</c:v>
                </c:pt>
                <c:pt idx="7557">
                  <c:v>2.2552098299817889</c:v>
                </c:pt>
                <c:pt idx="7558">
                  <c:v>2.2552098299817889</c:v>
                </c:pt>
                <c:pt idx="7559">
                  <c:v>2.2577148299817891</c:v>
                </c:pt>
                <c:pt idx="7560">
                  <c:v>2.261076929981789</c:v>
                </c:pt>
                <c:pt idx="7561">
                  <c:v>2.2621571299817891</c:v>
                </c:pt>
                <c:pt idx="7562">
                  <c:v>2.263077329981789</c:v>
                </c:pt>
                <c:pt idx="7563">
                  <c:v>2.263738849981789</c:v>
                </c:pt>
                <c:pt idx="7564">
                  <c:v>2.264370979981789</c:v>
                </c:pt>
                <c:pt idx="7565">
                  <c:v>2.2648789599817891</c:v>
                </c:pt>
                <c:pt idx="7566">
                  <c:v>2.2653205699817893</c:v>
                </c:pt>
                <c:pt idx="7567">
                  <c:v>2.2657299199817893</c:v>
                </c:pt>
                <c:pt idx="7568">
                  <c:v>2.2661075299817894</c:v>
                </c:pt>
                <c:pt idx="7569">
                  <c:v>2.2664408399817892</c:v>
                </c:pt>
                <c:pt idx="7570">
                  <c:v>2.2667317099817894</c:v>
                </c:pt>
                <c:pt idx="7571">
                  <c:v>2.2669664099817894</c:v>
                </c:pt>
                <c:pt idx="7572">
                  <c:v>2.2671772399817893</c:v>
                </c:pt>
                <c:pt idx="7573">
                  <c:v>2.2673897399817893</c:v>
                </c:pt>
                <c:pt idx="7574">
                  <c:v>2.2676115199817892</c:v>
                </c:pt>
                <c:pt idx="7575">
                  <c:v>2.2678512099817891</c:v>
                </c:pt>
                <c:pt idx="7576">
                  <c:v>2.2681076199817891</c:v>
                </c:pt>
                <c:pt idx="7577">
                  <c:v>2.2683480799817892</c:v>
                </c:pt>
                <c:pt idx="7578">
                  <c:v>2.2685733399817893</c:v>
                </c:pt>
                <c:pt idx="7579">
                  <c:v>2.2685740835217891</c:v>
                </c:pt>
                <c:pt idx="7580">
                  <c:v>2.2687375835217893</c:v>
                </c:pt>
                <c:pt idx="7581">
                  <c:v>2.2690545435217895</c:v>
                </c:pt>
                <c:pt idx="7582">
                  <c:v>2.2693368635217896</c:v>
                </c:pt>
                <c:pt idx="7583">
                  <c:v>2.2695984335217898</c:v>
                </c:pt>
                <c:pt idx="7584">
                  <c:v>2.2699059035217899</c:v>
                </c:pt>
                <c:pt idx="7585">
                  <c:v>2.2702571935217897</c:v>
                </c:pt>
                <c:pt idx="7586">
                  <c:v>2.2706006135217898</c:v>
                </c:pt>
                <c:pt idx="7587">
                  <c:v>2.2708873335217898</c:v>
                </c:pt>
                <c:pt idx="7588">
                  <c:v>2.2710851335217899</c:v>
                </c:pt>
                <c:pt idx="7589">
                  <c:v>2.2711880135217899</c:v>
                </c:pt>
                <c:pt idx="7590">
                  <c:v>2.2711923740217901</c:v>
                </c:pt>
                <c:pt idx="7591">
                  <c:v>2.2711980846217901</c:v>
                </c:pt>
                <c:pt idx="7592">
                  <c:v>2.2711980846217901</c:v>
                </c:pt>
                <c:pt idx="7593">
                  <c:v>2.2711980846217901</c:v>
                </c:pt>
                <c:pt idx="7594">
                  <c:v>2.2711980846217901</c:v>
                </c:pt>
                <c:pt idx="7595">
                  <c:v>2.2711980846217901</c:v>
                </c:pt>
                <c:pt idx="7596">
                  <c:v>2.2711980846217901</c:v>
                </c:pt>
                <c:pt idx="7597">
                  <c:v>2.2711980846217901</c:v>
                </c:pt>
                <c:pt idx="7598">
                  <c:v>2.2711980846217901</c:v>
                </c:pt>
                <c:pt idx="7599">
                  <c:v>2.2711980846217901</c:v>
                </c:pt>
                <c:pt idx="7600">
                  <c:v>2.2711980846217901</c:v>
                </c:pt>
                <c:pt idx="7601">
                  <c:v>2.2711980846217901</c:v>
                </c:pt>
                <c:pt idx="7602">
                  <c:v>2.2711980846217901</c:v>
                </c:pt>
                <c:pt idx="7603">
                  <c:v>2.2711980846217901</c:v>
                </c:pt>
                <c:pt idx="7604">
                  <c:v>2.2711980846217901</c:v>
                </c:pt>
                <c:pt idx="7605">
                  <c:v>2.2711980846217901</c:v>
                </c:pt>
                <c:pt idx="7606">
                  <c:v>2.2711980846217901</c:v>
                </c:pt>
                <c:pt idx="7607">
                  <c:v>2.2711980846217901</c:v>
                </c:pt>
                <c:pt idx="7608">
                  <c:v>2.2711980846217901</c:v>
                </c:pt>
                <c:pt idx="7609">
                  <c:v>2.2711980846217901</c:v>
                </c:pt>
                <c:pt idx="7610">
                  <c:v>2.2711980846217901</c:v>
                </c:pt>
                <c:pt idx="7611">
                  <c:v>2.2711980846217901</c:v>
                </c:pt>
                <c:pt idx="7612">
                  <c:v>2.2711980846217901</c:v>
                </c:pt>
                <c:pt idx="7613">
                  <c:v>2.2711980846217901</c:v>
                </c:pt>
                <c:pt idx="7614">
                  <c:v>2.2711980846217901</c:v>
                </c:pt>
                <c:pt idx="7615">
                  <c:v>2.2711980846217901</c:v>
                </c:pt>
                <c:pt idx="7616">
                  <c:v>2.2711980846217901</c:v>
                </c:pt>
                <c:pt idx="7617">
                  <c:v>2.2711980846217901</c:v>
                </c:pt>
                <c:pt idx="7618">
                  <c:v>2.2711980846217901</c:v>
                </c:pt>
                <c:pt idx="7619">
                  <c:v>2.2711980846217901</c:v>
                </c:pt>
                <c:pt idx="7620">
                  <c:v>2.2712727496217902</c:v>
                </c:pt>
                <c:pt idx="7621">
                  <c:v>2.2714369196217903</c:v>
                </c:pt>
                <c:pt idx="7622">
                  <c:v>2.2716721396217903</c:v>
                </c:pt>
                <c:pt idx="7623">
                  <c:v>2.2717457656217901</c:v>
                </c:pt>
                <c:pt idx="7624">
                  <c:v>2.2722883256217901</c:v>
                </c:pt>
                <c:pt idx="7625">
                  <c:v>2.27307480562179</c:v>
                </c:pt>
                <c:pt idx="7626">
                  <c:v>2.2735391256217898</c:v>
                </c:pt>
                <c:pt idx="7627">
                  <c:v>2.2738922056217898</c:v>
                </c:pt>
                <c:pt idx="7628">
                  <c:v>2.2742314056217898</c:v>
                </c:pt>
                <c:pt idx="7629">
                  <c:v>2.27456217562179</c:v>
                </c:pt>
                <c:pt idx="7630">
                  <c:v>2.27486812562179</c:v>
                </c:pt>
                <c:pt idx="7631">
                  <c:v>2.27515142562179</c:v>
                </c:pt>
                <c:pt idx="7632">
                  <c:v>2.27515142562179</c:v>
                </c:pt>
                <c:pt idx="7633">
                  <c:v>2.27515142562179</c:v>
                </c:pt>
                <c:pt idx="7634">
                  <c:v>2.27515142562179</c:v>
                </c:pt>
                <c:pt idx="7635">
                  <c:v>2.27515142562179</c:v>
                </c:pt>
                <c:pt idx="7636">
                  <c:v>2.27515142562179</c:v>
                </c:pt>
                <c:pt idx="7637">
                  <c:v>2.27515142562179</c:v>
                </c:pt>
                <c:pt idx="7638">
                  <c:v>2.27515142562179</c:v>
                </c:pt>
                <c:pt idx="7639">
                  <c:v>2.27515142562179</c:v>
                </c:pt>
                <c:pt idx="7640">
                  <c:v>2.27515142562179</c:v>
                </c:pt>
                <c:pt idx="7641">
                  <c:v>2.27515142562179</c:v>
                </c:pt>
                <c:pt idx="7642">
                  <c:v>2.27515142562179</c:v>
                </c:pt>
                <c:pt idx="7643">
                  <c:v>2.2755069456217898</c:v>
                </c:pt>
                <c:pt idx="7644">
                  <c:v>2.2775083456217899</c:v>
                </c:pt>
                <c:pt idx="7645">
                  <c:v>2.2796206456217898</c:v>
                </c:pt>
                <c:pt idx="7646">
                  <c:v>2.2807402456217898</c:v>
                </c:pt>
                <c:pt idx="7647">
                  <c:v>2.2817323556217897</c:v>
                </c:pt>
                <c:pt idx="7648">
                  <c:v>2.2825163256217897</c:v>
                </c:pt>
                <c:pt idx="7649">
                  <c:v>2.2830553756217897</c:v>
                </c:pt>
                <c:pt idx="7650">
                  <c:v>2.2835935856217899</c:v>
                </c:pt>
                <c:pt idx="7651">
                  <c:v>2.2840580656217901</c:v>
                </c:pt>
                <c:pt idx="7652">
                  <c:v>2.2844544056217901</c:v>
                </c:pt>
                <c:pt idx="7653">
                  <c:v>2.2847965356217901</c:v>
                </c:pt>
                <c:pt idx="7654">
                  <c:v>2.2847965356217901</c:v>
                </c:pt>
                <c:pt idx="7655">
                  <c:v>2.2847965356217901</c:v>
                </c:pt>
                <c:pt idx="7656">
                  <c:v>2.2847965356217901</c:v>
                </c:pt>
                <c:pt idx="7657">
                  <c:v>2.2847965356217901</c:v>
                </c:pt>
                <c:pt idx="7658">
                  <c:v>2.2847965356217901</c:v>
                </c:pt>
                <c:pt idx="7659">
                  <c:v>2.2847965356217901</c:v>
                </c:pt>
                <c:pt idx="7660">
                  <c:v>2.2847965356217901</c:v>
                </c:pt>
                <c:pt idx="7661">
                  <c:v>2.2847965356217901</c:v>
                </c:pt>
                <c:pt idx="7662">
                  <c:v>2.2847965356217901</c:v>
                </c:pt>
                <c:pt idx="7663">
                  <c:v>2.2847965356217901</c:v>
                </c:pt>
                <c:pt idx="7664">
                  <c:v>2.2847965356217901</c:v>
                </c:pt>
                <c:pt idx="7665">
                  <c:v>2.2847965356217901</c:v>
                </c:pt>
                <c:pt idx="7666">
                  <c:v>2.2847965356217901</c:v>
                </c:pt>
                <c:pt idx="7667">
                  <c:v>2.2847965356217901</c:v>
                </c:pt>
                <c:pt idx="7668">
                  <c:v>2.2847965356217901</c:v>
                </c:pt>
                <c:pt idx="7669">
                  <c:v>2.2848663046217901</c:v>
                </c:pt>
                <c:pt idx="7670">
                  <c:v>2.28610700462179</c:v>
                </c:pt>
                <c:pt idx="7671">
                  <c:v>2.2871282046217898</c:v>
                </c:pt>
                <c:pt idx="7672">
                  <c:v>2.28799450462179</c:v>
                </c:pt>
                <c:pt idx="7673">
                  <c:v>2.2888039746217901</c:v>
                </c:pt>
                <c:pt idx="7674">
                  <c:v>2.2894143746217899</c:v>
                </c:pt>
                <c:pt idx="7675">
                  <c:v>2.28986557462179</c:v>
                </c:pt>
                <c:pt idx="7676">
                  <c:v>2.2902530346217898</c:v>
                </c:pt>
                <c:pt idx="7677">
                  <c:v>2.2905749046217898</c:v>
                </c:pt>
                <c:pt idx="7678">
                  <c:v>2.2908280346217897</c:v>
                </c:pt>
                <c:pt idx="7679">
                  <c:v>2.2908280346217897</c:v>
                </c:pt>
                <c:pt idx="7680">
                  <c:v>2.2908280346217897</c:v>
                </c:pt>
                <c:pt idx="7681">
                  <c:v>2.2908280346217897</c:v>
                </c:pt>
                <c:pt idx="7682">
                  <c:v>2.2908280346217897</c:v>
                </c:pt>
                <c:pt idx="7683">
                  <c:v>2.2908280346217897</c:v>
                </c:pt>
                <c:pt idx="7684">
                  <c:v>2.2908280346217897</c:v>
                </c:pt>
                <c:pt idx="7685">
                  <c:v>2.2908280346217897</c:v>
                </c:pt>
                <c:pt idx="7686">
                  <c:v>2.2908280346217897</c:v>
                </c:pt>
                <c:pt idx="7687">
                  <c:v>2.2908280346217897</c:v>
                </c:pt>
                <c:pt idx="7688">
                  <c:v>2.2908280346217897</c:v>
                </c:pt>
                <c:pt idx="7689">
                  <c:v>2.2908280346217897</c:v>
                </c:pt>
                <c:pt idx="7690">
                  <c:v>2.2908280346217897</c:v>
                </c:pt>
                <c:pt idx="7691">
                  <c:v>2.2908306408217896</c:v>
                </c:pt>
                <c:pt idx="7692">
                  <c:v>2.2913093308217896</c:v>
                </c:pt>
                <c:pt idx="7693">
                  <c:v>2.2918261508217896</c:v>
                </c:pt>
                <c:pt idx="7694">
                  <c:v>2.2926601108217897</c:v>
                </c:pt>
                <c:pt idx="7695">
                  <c:v>2.2933454808217895</c:v>
                </c:pt>
                <c:pt idx="7696">
                  <c:v>2.2938837808217896</c:v>
                </c:pt>
                <c:pt idx="7697">
                  <c:v>2.2943388508217897</c:v>
                </c:pt>
                <c:pt idx="7698">
                  <c:v>2.2947384008217897</c:v>
                </c:pt>
                <c:pt idx="7699">
                  <c:v>2.2951057508217896</c:v>
                </c:pt>
                <c:pt idx="7700">
                  <c:v>2.2954641908217894</c:v>
                </c:pt>
                <c:pt idx="7701">
                  <c:v>2.2958084708217896</c:v>
                </c:pt>
                <c:pt idx="7702">
                  <c:v>2.2961156208217894</c:v>
                </c:pt>
                <c:pt idx="7703">
                  <c:v>2.2964076408217893</c:v>
                </c:pt>
                <c:pt idx="7704">
                  <c:v>2.2966633508217891</c:v>
                </c:pt>
                <c:pt idx="7705">
                  <c:v>2.2968851008217892</c:v>
                </c:pt>
                <c:pt idx="7706">
                  <c:v>2.2970799608217893</c:v>
                </c:pt>
                <c:pt idx="7707">
                  <c:v>2.2970799608217893</c:v>
                </c:pt>
                <c:pt idx="7708">
                  <c:v>2.2970799608217893</c:v>
                </c:pt>
                <c:pt idx="7709">
                  <c:v>2.2970799608217893</c:v>
                </c:pt>
                <c:pt idx="7710">
                  <c:v>2.2970799608217893</c:v>
                </c:pt>
                <c:pt idx="7711">
                  <c:v>2.2970799608217893</c:v>
                </c:pt>
                <c:pt idx="7712">
                  <c:v>2.2970799608217893</c:v>
                </c:pt>
                <c:pt idx="7713">
                  <c:v>2.2970799608217893</c:v>
                </c:pt>
                <c:pt idx="7714">
                  <c:v>2.2970799608217893</c:v>
                </c:pt>
                <c:pt idx="7715">
                  <c:v>2.2970799608217893</c:v>
                </c:pt>
                <c:pt idx="7716">
                  <c:v>2.2970799608217893</c:v>
                </c:pt>
                <c:pt idx="7717">
                  <c:v>2.2970799608217893</c:v>
                </c:pt>
                <c:pt idx="7718">
                  <c:v>2.2970799608217893</c:v>
                </c:pt>
                <c:pt idx="7719">
                  <c:v>2.2970799608217893</c:v>
                </c:pt>
                <c:pt idx="7720">
                  <c:v>2.2970799608217893</c:v>
                </c:pt>
                <c:pt idx="7721">
                  <c:v>2.2970799608217893</c:v>
                </c:pt>
                <c:pt idx="7722">
                  <c:v>2.2970805046817895</c:v>
                </c:pt>
                <c:pt idx="7723">
                  <c:v>2.2970827928817896</c:v>
                </c:pt>
                <c:pt idx="7724">
                  <c:v>2.2970842344817894</c:v>
                </c:pt>
                <c:pt idx="7725">
                  <c:v>2.2970847917517894</c:v>
                </c:pt>
                <c:pt idx="7726">
                  <c:v>2.2970848314987893</c:v>
                </c:pt>
                <c:pt idx="7727">
                  <c:v>2.2970848314987893</c:v>
                </c:pt>
                <c:pt idx="7728">
                  <c:v>2.2970848314987893</c:v>
                </c:pt>
                <c:pt idx="7729">
                  <c:v>2.2970848314987893</c:v>
                </c:pt>
                <c:pt idx="7730">
                  <c:v>2.2970848314987893</c:v>
                </c:pt>
                <c:pt idx="7731">
                  <c:v>2.2970848314987893</c:v>
                </c:pt>
                <c:pt idx="7732">
                  <c:v>2.2970848314987893</c:v>
                </c:pt>
                <c:pt idx="7733">
                  <c:v>2.2970848314987893</c:v>
                </c:pt>
                <c:pt idx="7734">
                  <c:v>2.2970848314987893</c:v>
                </c:pt>
                <c:pt idx="7735">
                  <c:v>2.2970848314987893</c:v>
                </c:pt>
                <c:pt idx="7736">
                  <c:v>2.2970848314987893</c:v>
                </c:pt>
                <c:pt idx="7737">
                  <c:v>2.2970848314987893</c:v>
                </c:pt>
                <c:pt idx="7738">
                  <c:v>2.2970848314987893</c:v>
                </c:pt>
                <c:pt idx="7739">
                  <c:v>2.2970848314987893</c:v>
                </c:pt>
                <c:pt idx="7740">
                  <c:v>2.2970848314987893</c:v>
                </c:pt>
                <c:pt idx="7741">
                  <c:v>2.2970848314987893</c:v>
                </c:pt>
                <c:pt idx="7742">
                  <c:v>2.2970848314987893</c:v>
                </c:pt>
                <c:pt idx="7743">
                  <c:v>2.2970848314987893</c:v>
                </c:pt>
                <c:pt idx="7744">
                  <c:v>2.2970848314987893</c:v>
                </c:pt>
                <c:pt idx="7745">
                  <c:v>2.2970848314987893</c:v>
                </c:pt>
                <c:pt idx="7746">
                  <c:v>2.2970853875187891</c:v>
                </c:pt>
                <c:pt idx="7747">
                  <c:v>2.2971846925187891</c:v>
                </c:pt>
                <c:pt idx="7748">
                  <c:v>2.2975864325187891</c:v>
                </c:pt>
                <c:pt idx="7749">
                  <c:v>2.2979550625187892</c:v>
                </c:pt>
                <c:pt idx="7750">
                  <c:v>2.2983462325187891</c:v>
                </c:pt>
                <c:pt idx="7751">
                  <c:v>2.2987218025187892</c:v>
                </c:pt>
                <c:pt idx="7752">
                  <c:v>2.2990539725187893</c:v>
                </c:pt>
                <c:pt idx="7753">
                  <c:v>2.2993570325187891</c:v>
                </c:pt>
                <c:pt idx="7754">
                  <c:v>2.2995175625187891</c:v>
                </c:pt>
                <c:pt idx="7755">
                  <c:v>2.2995932795187892</c:v>
                </c:pt>
                <c:pt idx="7756">
                  <c:v>2.2995963663187893</c:v>
                </c:pt>
                <c:pt idx="7757">
                  <c:v>2.2995963663187893</c:v>
                </c:pt>
                <c:pt idx="7758">
                  <c:v>2.2995963663187893</c:v>
                </c:pt>
                <c:pt idx="7759">
                  <c:v>2.2995963663187893</c:v>
                </c:pt>
                <c:pt idx="7760">
                  <c:v>2.2995963663187893</c:v>
                </c:pt>
                <c:pt idx="7761">
                  <c:v>2.2995963663187893</c:v>
                </c:pt>
                <c:pt idx="7762">
                  <c:v>2.2995963663187893</c:v>
                </c:pt>
                <c:pt idx="7763">
                  <c:v>2.2995963663187893</c:v>
                </c:pt>
                <c:pt idx="7764">
                  <c:v>2.2995963663187893</c:v>
                </c:pt>
                <c:pt idx="7765">
                  <c:v>2.2995963663187893</c:v>
                </c:pt>
                <c:pt idx="7766">
                  <c:v>2.2995963663187893</c:v>
                </c:pt>
                <c:pt idx="7767">
                  <c:v>2.2995963663187893</c:v>
                </c:pt>
                <c:pt idx="7768">
                  <c:v>2.2995963663187893</c:v>
                </c:pt>
                <c:pt idx="7769">
                  <c:v>2.2995963663187893</c:v>
                </c:pt>
                <c:pt idx="7770">
                  <c:v>2.2995963663187893</c:v>
                </c:pt>
                <c:pt idx="7771">
                  <c:v>2.2995963663187893</c:v>
                </c:pt>
                <c:pt idx="7772">
                  <c:v>2.3003189163187892</c:v>
                </c:pt>
                <c:pt idx="7773">
                  <c:v>2.3046018163187894</c:v>
                </c:pt>
                <c:pt idx="7774">
                  <c:v>2.3075982163187891</c:v>
                </c:pt>
                <c:pt idx="7775">
                  <c:v>2.3088547163187894</c:v>
                </c:pt>
                <c:pt idx="7776">
                  <c:v>2.3093537663187895</c:v>
                </c:pt>
                <c:pt idx="7777">
                  <c:v>2.3099378663187897</c:v>
                </c:pt>
                <c:pt idx="7778">
                  <c:v>2.3109815663187896</c:v>
                </c:pt>
                <c:pt idx="7779">
                  <c:v>2.3117891363187897</c:v>
                </c:pt>
                <c:pt idx="7780">
                  <c:v>2.3124533363187898</c:v>
                </c:pt>
                <c:pt idx="7781">
                  <c:v>2.3129785363187896</c:v>
                </c:pt>
                <c:pt idx="7782">
                  <c:v>2.3134044863187895</c:v>
                </c:pt>
                <c:pt idx="7783">
                  <c:v>2.3137414563187897</c:v>
                </c:pt>
                <c:pt idx="7784">
                  <c:v>2.3140382763187897</c:v>
                </c:pt>
                <c:pt idx="7785">
                  <c:v>2.3140382763187897</c:v>
                </c:pt>
                <c:pt idx="7786">
                  <c:v>2.3140382763187897</c:v>
                </c:pt>
                <c:pt idx="7787">
                  <c:v>2.3140382763187897</c:v>
                </c:pt>
                <c:pt idx="7788">
                  <c:v>2.3140382763187897</c:v>
                </c:pt>
                <c:pt idx="7789">
                  <c:v>2.3140382763187897</c:v>
                </c:pt>
                <c:pt idx="7790">
                  <c:v>2.3140382763187897</c:v>
                </c:pt>
                <c:pt idx="7791">
                  <c:v>2.3140382763187897</c:v>
                </c:pt>
                <c:pt idx="7792">
                  <c:v>2.3140382763187897</c:v>
                </c:pt>
                <c:pt idx="7793">
                  <c:v>2.3140840063187897</c:v>
                </c:pt>
                <c:pt idx="7794">
                  <c:v>2.3184349063187897</c:v>
                </c:pt>
                <c:pt idx="7795">
                  <c:v>2.3230149063187895</c:v>
                </c:pt>
                <c:pt idx="7796">
                  <c:v>2.3255065063187894</c:v>
                </c:pt>
                <c:pt idx="7797">
                  <c:v>2.3268798063187894</c:v>
                </c:pt>
                <c:pt idx="7798">
                  <c:v>2.3277348763187895</c:v>
                </c:pt>
                <c:pt idx="7799">
                  <c:v>2.3285301863187895</c:v>
                </c:pt>
                <c:pt idx="7800">
                  <c:v>2.3291226063187893</c:v>
                </c:pt>
                <c:pt idx="7801">
                  <c:v>2.3296387163187893</c:v>
                </c:pt>
                <c:pt idx="7802">
                  <c:v>2.3300571163187893</c:v>
                </c:pt>
                <c:pt idx="7803">
                  <c:v>2.3304181863187892</c:v>
                </c:pt>
                <c:pt idx="7804">
                  <c:v>2.3307583263187892</c:v>
                </c:pt>
                <c:pt idx="7805">
                  <c:v>2.3310608663187891</c:v>
                </c:pt>
                <c:pt idx="7806">
                  <c:v>2.3313300963187888</c:v>
                </c:pt>
                <c:pt idx="7807">
                  <c:v>2.3315883263187889</c:v>
                </c:pt>
                <c:pt idx="7808">
                  <c:v>2.331833466318789</c:v>
                </c:pt>
                <c:pt idx="7809">
                  <c:v>2.3318963753187889</c:v>
                </c:pt>
                <c:pt idx="7810">
                  <c:v>2.3318963753187889</c:v>
                </c:pt>
                <c:pt idx="7811">
                  <c:v>2.3318963753187889</c:v>
                </c:pt>
                <c:pt idx="7812">
                  <c:v>2.3318963753187889</c:v>
                </c:pt>
                <c:pt idx="7813">
                  <c:v>2.3318963753187889</c:v>
                </c:pt>
                <c:pt idx="7814">
                  <c:v>2.3318963753187889</c:v>
                </c:pt>
                <c:pt idx="7815">
                  <c:v>2.3318963753187889</c:v>
                </c:pt>
                <c:pt idx="7816">
                  <c:v>2.3318963753187889</c:v>
                </c:pt>
                <c:pt idx="7817">
                  <c:v>2.3318963753187889</c:v>
                </c:pt>
                <c:pt idx="7818">
                  <c:v>2.3318963753187889</c:v>
                </c:pt>
                <c:pt idx="7819">
                  <c:v>2.3318963753187889</c:v>
                </c:pt>
                <c:pt idx="7820">
                  <c:v>2.3318963753187889</c:v>
                </c:pt>
                <c:pt idx="7821">
                  <c:v>2.3319166563187887</c:v>
                </c:pt>
                <c:pt idx="7822">
                  <c:v>2.3330660563187888</c:v>
                </c:pt>
                <c:pt idx="7823">
                  <c:v>2.3330665205887886</c:v>
                </c:pt>
                <c:pt idx="7824">
                  <c:v>2.3335443105887888</c:v>
                </c:pt>
                <c:pt idx="7825">
                  <c:v>2.3345433205887889</c:v>
                </c:pt>
                <c:pt idx="7826">
                  <c:v>2.3350023505887889</c:v>
                </c:pt>
                <c:pt idx="7827">
                  <c:v>2.3354062305887888</c:v>
                </c:pt>
                <c:pt idx="7828">
                  <c:v>2.3356561405887888</c:v>
                </c:pt>
                <c:pt idx="7829">
                  <c:v>2.3358006605887889</c:v>
                </c:pt>
                <c:pt idx="7830">
                  <c:v>2.3358092128887891</c:v>
                </c:pt>
                <c:pt idx="7831">
                  <c:v>2.3358092128887891</c:v>
                </c:pt>
                <c:pt idx="7832">
                  <c:v>2.3358092128887891</c:v>
                </c:pt>
                <c:pt idx="7833">
                  <c:v>2.3358092128887891</c:v>
                </c:pt>
                <c:pt idx="7834">
                  <c:v>2.3358092128887891</c:v>
                </c:pt>
                <c:pt idx="7835">
                  <c:v>2.3358092128887891</c:v>
                </c:pt>
                <c:pt idx="7836">
                  <c:v>2.3358092128887891</c:v>
                </c:pt>
                <c:pt idx="7837">
                  <c:v>2.3358092128887891</c:v>
                </c:pt>
                <c:pt idx="7838">
                  <c:v>2.3358092128887891</c:v>
                </c:pt>
                <c:pt idx="7839">
                  <c:v>2.3358092128887891</c:v>
                </c:pt>
                <c:pt idx="7840">
                  <c:v>2.3358092128887891</c:v>
                </c:pt>
                <c:pt idx="7841">
                  <c:v>2.3358092128887891</c:v>
                </c:pt>
                <c:pt idx="7842">
                  <c:v>2.3358092128887891</c:v>
                </c:pt>
                <c:pt idx="7843">
                  <c:v>2.3358092128887891</c:v>
                </c:pt>
                <c:pt idx="7844">
                  <c:v>2.3358092128887891</c:v>
                </c:pt>
                <c:pt idx="7845">
                  <c:v>2.3358092128887891</c:v>
                </c:pt>
                <c:pt idx="7846">
                  <c:v>2.3358092128887891</c:v>
                </c:pt>
                <c:pt idx="7847">
                  <c:v>2.3358092128887891</c:v>
                </c:pt>
                <c:pt idx="7848">
                  <c:v>2.3358092128887891</c:v>
                </c:pt>
                <c:pt idx="7849">
                  <c:v>2.3358092128887891</c:v>
                </c:pt>
                <c:pt idx="7850">
                  <c:v>2.3358092128887891</c:v>
                </c:pt>
                <c:pt idx="7851">
                  <c:v>2.3358092128887891</c:v>
                </c:pt>
                <c:pt idx="7852">
                  <c:v>2.3358092128887891</c:v>
                </c:pt>
                <c:pt idx="7853">
                  <c:v>2.3358092128887891</c:v>
                </c:pt>
                <c:pt idx="7854">
                  <c:v>2.3358106833887891</c:v>
                </c:pt>
                <c:pt idx="7855">
                  <c:v>2.335865922388789</c:v>
                </c:pt>
                <c:pt idx="7856">
                  <c:v>2.3359186793887892</c:v>
                </c:pt>
                <c:pt idx="7857">
                  <c:v>2.335947735388789</c:v>
                </c:pt>
                <c:pt idx="7858">
                  <c:v>2.3359586943887889</c:v>
                </c:pt>
                <c:pt idx="7859">
                  <c:v>2.3359653250887891</c:v>
                </c:pt>
                <c:pt idx="7860">
                  <c:v>2.335970197188789</c:v>
                </c:pt>
                <c:pt idx="7861">
                  <c:v>2.335970197188789</c:v>
                </c:pt>
                <c:pt idx="7862">
                  <c:v>2.335970197188789</c:v>
                </c:pt>
                <c:pt idx="7863">
                  <c:v>2.335970197188789</c:v>
                </c:pt>
                <c:pt idx="7864">
                  <c:v>2.335970197188789</c:v>
                </c:pt>
                <c:pt idx="7865">
                  <c:v>2.335970197188789</c:v>
                </c:pt>
                <c:pt idx="7866">
                  <c:v>2.335970197188789</c:v>
                </c:pt>
                <c:pt idx="7867">
                  <c:v>2.335970197188789</c:v>
                </c:pt>
                <c:pt idx="7868">
                  <c:v>2.335970197188789</c:v>
                </c:pt>
                <c:pt idx="7869">
                  <c:v>2.335970197188789</c:v>
                </c:pt>
                <c:pt idx="7870">
                  <c:v>2.335970197188789</c:v>
                </c:pt>
                <c:pt idx="7871">
                  <c:v>2.335970197188789</c:v>
                </c:pt>
                <c:pt idx="7872">
                  <c:v>2.335970197188789</c:v>
                </c:pt>
                <c:pt idx="7873">
                  <c:v>2.335970197188789</c:v>
                </c:pt>
                <c:pt idx="7874">
                  <c:v>2.335970197188789</c:v>
                </c:pt>
                <c:pt idx="7875">
                  <c:v>2.335970197188789</c:v>
                </c:pt>
                <c:pt idx="7876">
                  <c:v>2.335970197188789</c:v>
                </c:pt>
                <c:pt idx="7877">
                  <c:v>2.335970197188789</c:v>
                </c:pt>
                <c:pt idx="7878">
                  <c:v>2.335970197188789</c:v>
                </c:pt>
                <c:pt idx="7879">
                  <c:v>2.335970197188789</c:v>
                </c:pt>
                <c:pt idx="7880">
                  <c:v>2.335970197188789</c:v>
                </c:pt>
                <c:pt idx="7881">
                  <c:v>2.335970197188789</c:v>
                </c:pt>
                <c:pt idx="7882">
                  <c:v>2.335970197188789</c:v>
                </c:pt>
                <c:pt idx="7883">
                  <c:v>2.335970197188789</c:v>
                </c:pt>
                <c:pt idx="7884">
                  <c:v>2.335970197188789</c:v>
                </c:pt>
                <c:pt idx="7885">
                  <c:v>2.335970197188789</c:v>
                </c:pt>
                <c:pt idx="7886">
                  <c:v>2.335970197188789</c:v>
                </c:pt>
                <c:pt idx="7887">
                  <c:v>2.335970197188789</c:v>
                </c:pt>
                <c:pt idx="7888">
                  <c:v>2.335970197188789</c:v>
                </c:pt>
                <c:pt idx="7889">
                  <c:v>2.335970197188789</c:v>
                </c:pt>
                <c:pt idx="7890">
                  <c:v>2.335970197188789</c:v>
                </c:pt>
                <c:pt idx="7891">
                  <c:v>2.335970197188789</c:v>
                </c:pt>
                <c:pt idx="7892">
                  <c:v>2.335970197188789</c:v>
                </c:pt>
                <c:pt idx="7893">
                  <c:v>2.335970197188789</c:v>
                </c:pt>
                <c:pt idx="7894">
                  <c:v>2.335970197188789</c:v>
                </c:pt>
                <c:pt idx="7895">
                  <c:v>2.335970197188789</c:v>
                </c:pt>
                <c:pt idx="7896">
                  <c:v>2.335970197188789</c:v>
                </c:pt>
                <c:pt idx="7897">
                  <c:v>2.335970197188789</c:v>
                </c:pt>
                <c:pt idx="7898">
                  <c:v>2.335970197188789</c:v>
                </c:pt>
                <c:pt idx="7899">
                  <c:v>2.335970197188789</c:v>
                </c:pt>
                <c:pt idx="7900">
                  <c:v>2.335970197188789</c:v>
                </c:pt>
                <c:pt idx="7901">
                  <c:v>2.335970197188789</c:v>
                </c:pt>
                <c:pt idx="7902">
                  <c:v>2.335970197188789</c:v>
                </c:pt>
                <c:pt idx="7903">
                  <c:v>2.335970197188789</c:v>
                </c:pt>
                <c:pt idx="7904">
                  <c:v>2.335970197188789</c:v>
                </c:pt>
                <c:pt idx="7905">
                  <c:v>2.335970197188789</c:v>
                </c:pt>
                <c:pt idx="7906">
                  <c:v>2.335970197188789</c:v>
                </c:pt>
                <c:pt idx="7907">
                  <c:v>2.335970197188789</c:v>
                </c:pt>
                <c:pt idx="7908">
                  <c:v>2.335970197188789</c:v>
                </c:pt>
                <c:pt idx="7909">
                  <c:v>2.335970197188789</c:v>
                </c:pt>
                <c:pt idx="7910">
                  <c:v>2.335970197188789</c:v>
                </c:pt>
                <c:pt idx="7911">
                  <c:v>2.335970197188789</c:v>
                </c:pt>
                <c:pt idx="7912">
                  <c:v>2.335970197188789</c:v>
                </c:pt>
                <c:pt idx="7913">
                  <c:v>2.335970197188789</c:v>
                </c:pt>
                <c:pt idx="7914">
                  <c:v>2.335970197188789</c:v>
                </c:pt>
                <c:pt idx="7915">
                  <c:v>2.335970197188789</c:v>
                </c:pt>
                <c:pt idx="7916">
                  <c:v>2.335970197188789</c:v>
                </c:pt>
                <c:pt idx="7917">
                  <c:v>2.335970197188789</c:v>
                </c:pt>
                <c:pt idx="7918">
                  <c:v>2.335970197188789</c:v>
                </c:pt>
                <c:pt idx="7919">
                  <c:v>2.335970197188789</c:v>
                </c:pt>
                <c:pt idx="7920">
                  <c:v>2.335970197188789</c:v>
                </c:pt>
                <c:pt idx="7921">
                  <c:v>2.335970197188789</c:v>
                </c:pt>
                <c:pt idx="7922">
                  <c:v>2.335970197188789</c:v>
                </c:pt>
                <c:pt idx="7923">
                  <c:v>2.335970197188789</c:v>
                </c:pt>
                <c:pt idx="7924">
                  <c:v>2.335970197188789</c:v>
                </c:pt>
                <c:pt idx="7925">
                  <c:v>2.335970197188789</c:v>
                </c:pt>
                <c:pt idx="7926">
                  <c:v>2.335970197188789</c:v>
                </c:pt>
                <c:pt idx="7927">
                  <c:v>2.335970197188789</c:v>
                </c:pt>
                <c:pt idx="7928">
                  <c:v>2.335970197188789</c:v>
                </c:pt>
                <c:pt idx="7929">
                  <c:v>2.335970197188789</c:v>
                </c:pt>
                <c:pt idx="7930">
                  <c:v>2.335970197188789</c:v>
                </c:pt>
                <c:pt idx="7931">
                  <c:v>2.335970197188789</c:v>
                </c:pt>
                <c:pt idx="7932">
                  <c:v>2.335970197188789</c:v>
                </c:pt>
                <c:pt idx="7933">
                  <c:v>2.335970197188789</c:v>
                </c:pt>
                <c:pt idx="7934">
                  <c:v>2.335970197188789</c:v>
                </c:pt>
                <c:pt idx="7935">
                  <c:v>2.335970197188789</c:v>
                </c:pt>
                <c:pt idx="7936">
                  <c:v>2.335970197188789</c:v>
                </c:pt>
                <c:pt idx="7937">
                  <c:v>2.335970197188789</c:v>
                </c:pt>
                <c:pt idx="7938">
                  <c:v>2.335970197188789</c:v>
                </c:pt>
                <c:pt idx="7939">
                  <c:v>2.335970197188789</c:v>
                </c:pt>
                <c:pt idx="7940">
                  <c:v>2.3373416971887888</c:v>
                </c:pt>
                <c:pt idx="7941">
                  <c:v>2.3385160971887888</c:v>
                </c:pt>
                <c:pt idx="7942">
                  <c:v>2.338578263188789</c:v>
                </c:pt>
                <c:pt idx="7943">
                  <c:v>2.338612839188789</c:v>
                </c:pt>
                <c:pt idx="7944">
                  <c:v>2.3388546491887889</c:v>
                </c:pt>
                <c:pt idx="7945">
                  <c:v>2.3390160291887891</c:v>
                </c:pt>
                <c:pt idx="7946">
                  <c:v>2.3391107841887893</c:v>
                </c:pt>
                <c:pt idx="7947">
                  <c:v>2.3391844651887892</c:v>
                </c:pt>
                <c:pt idx="7948">
                  <c:v>2.3391933840887891</c:v>
                </c:pt>
                <c:pt idx="7949">
                  <c:v>2.3392015385887892</c:v>
                </c:pt>
                <c:pt idx="7950">
                  <c:v>2.3392091100887891</c:v>
                </c:pt>
                <c:pt idx="7951">
                  <c:v>2.339219838088789</c:v>
                </c:pt>
                <c:pt idx="7952">
                  <c:v>2.339219838088789</c:v>
                </c:pt>
                <c:pt idx="7953">
                  <c:v>2.3393152670887889</c:v>
                </c:pt>
                <c:pt idx="7954">
                  <c:v>2.339806517088789</c:v>
                </c:pt>
                <c:pt idx="7955">
                  <c:v>2.3411839170887889</c:v>
                </c:pt>
                <c:pt idx="7956">
                  <c:v>2.3424306170887887</c:v>
                </c:pt>
                <c:pt idx="7957">
                  <c:v>2.3436490170887887</c:v>
                </c:pt>
                <c:pt idx="7958">
                  <c:v>2.3446259070887887</c:v>
                </c:pt>
                <c:pt idx="7959">
                  <c:v>2.3451499170887886</c:v>
                </c:pt>
                <c:pt idx="7960">
                  <c:v>2.3459579970887887</c:v>
                </c:pt>
                <c:pt idx="7961">
                  <c:v>2.3465761070887887</c:v>
                </c:pt>
                <c:pt idx="7962">
                  <c:v>2.3469932570887888</c:v>
                </c:pt>
                <c:pt idx="7963">
                  <c:v>2.347363697088789</c:v>
                </c:pt>
                <c:pt idx="7964">
                  <c:v>2.3476918270887892</c:v>
                </c:pt>
                <c:pt idx="7965">
                  <c:v>2.3479674470887892</c:v>
                </c:pt>
                <c:pt idx="7966">
                  <c:v>2.3479674470887892</c:v>
                </c:pt>
                <c:pt idx="7967">
                  <c:v>2.3479674470887892</c:v>
                </c:pt>
                <c:pt idx="7968">
                  <c:v>2.3479674470887892</c:v>
                </c:pt>
                <c:pt idx="7969">
                  <c:v>2.3479674470887892</c:v>
                </c:pt>
                <c:pt idx="7970">
                  <c:v>2.3479674470887892</c:v>
                </c:pt>
                <c:pt idx="7971">
                  <c:v>2.3479674470887892</c:v>
                </c:pt>
                <c:pt idx="7972">
                  <c:v>2.3479674470887892</c:v>
                </c:pt>
                <c:pt idx="7973">
                  <c:v>2.3479674470887892</c:v>
                </c:pt>
                <c:pt idx="7974">
                  <c:v>2.3479674470887892</c:v>
                </c:pt>
                <c:pt idx="7975">
                  <c:v>2.3479674470887892</c:v>
                </c:pt>
                <c:pt idx="7976">
                  <c:v>2.3479674470887892</c:v>
                </c:pt>
                <c:pt idx="7977">
                  <c:v>2.3479674470887892</c:v>
                </c:pt>
                <c:pt idx="7978">
                  <c:v>2.3479674470887892</c:v>
                </c:pt>
                <c:pt idx="7979">
                  <c:v>2.3479674470887892</c:v>
                </c:pt>
                <c:pt idx="7980">
                  <c:v>2.3479674470887892</c:v>
                </c:pt>
                <c:pt idx="7981">
                  <c:v>2.3479674470887892</c:v>
                </c:pt>
                <c:pt idx="7982">
                  <c:v>2.3479695072887892</c:v>
                </c:pt>
                <c:pt idx="7983">
                  <c:v>2.3479792278887892</c:v>
                </c:pt>
                <c:pt idx="7984">
                  <c:v>2.3479812556887891</c:v>
                </c:pt>
                <c:pt idx="7985">
                  <c:v>2.3479825942887893</c:v>
                </c:pt>
                <c:pt idx="7986">
                  <c:v>2.3479839299887892</c:v>
                </c:pt>
                <c:pt idx="7987">
                  <c:v>2.3479867731887891</c:v>
                </c:pt>
                <c:pt idx="7988">
                  <c:v>2.348309923188789</c:v>
                </c:pt>
                <c:pt idx="7989">
                  <c:v>2.3487786431887892</c:v>
                </c:pt>
                <c:pt idx="7990">
                  <c:v>2.3490449131887892</c:v>
                </c:pt>
                <c:pt idx="7991">
                  <c:v>2.3493673031887892</c:v>
                </c:pt>
                <c:pt idx="7992">
                  <c:v>2.3496359931887891</c:v>
                </c:pt>
                <c:pt idx="7993">
                  <c:v>2.3498203531887891</c:v>
                </c:pt>
                <c:pt idx="7994">
                  <c:v>2.3499350031887891</c:v>
                </c:pt>
                <c:pt idx="7995">
                  <c:v>2.3500036511887892</c:v>
                </c:pt>
                <c:pt idx="7996">
                  <c:v>2.350007605088789</c:v>
                </c:pt>
                <c:pt idx="7997">
                  <c:v>2.350007605088789</c:v>
                </c:pt>
                <c:pt idx="7998">
                  <c:v>2.350007605088789</c:v>
                </c:pt>
                <c:pt idx="7999">
                  <c:v>2.350007605088789</c:v>
                </c:pt>
                <c:pt idx="8000">
                  <c:v>2.350007605088789</c:v>
                </c:pt>
                <c:pt idx="8001">
                  <c:v>2.350007605088789</c:v>
                </c:pt>
                <c:pt idx="8002">
                  <c:v>2.350007605088789</c:v>
                </c:pt>
                <c:pt idx="8003">
                  <c:v>2.350007605088789</c:v>
                </c:pt>
                <c:pt idx="8004">
                  <c:v>2.350007605088789</c:v>
                </c:pt>
                <c:pt idx="8005">
                  <c:v>2.350007605088789</c:v>
                </c:pt>
                <c:pt idx="8006">
                  <c:v>2.350007605088789</c:v>
                </c:pt>
                <c:pt idx="8007">
                  <c:v>2.350007605088789</c:v>
                </c:pt>
                <c:pt idx="8008">
                  <c:v>2.350007605088789</c:v>
                </c:pt>
                <c:pt idx="8009">
                  <c:v>2.350007605088789</c:v>
                </c:pt>
                <c:pt idx="8010">
                  <c:v>2.350007605088789</c:v>
                </c:pt>
                <c:pt idx="8011">
                  <c:v>2.350007605088789</c:v>
                </c:pt>
                <c:pt idx="8012">
                  <c:v>2.350007605088789</c:v>
                </c:pt>
                <c:pt idx="8013">
                  <c:v>2.350007605088789</c:v>
                </c:pt>
                <c:pt idx="8014">
                  <c:v>2.350007605088789</c:v>
                </c:pt>
                <c:pt idx="8015">
                  <c:v>2.350007605088789</c:v>
                </c:pt>
                <c:pt idx="8016">
                  <c:v>2.350007605088789</c:v>
                </c:pt>
                <c:pt idx="8017">
                  <c:v>2.350007605088789</c:v>
                </c:pt>
                <c:pt idx="8018">
                  <c:v>2.350007605088789</c:v>
                </c:pt>
                <c:pt idx="8019">
                  <c:v>2.350007605088789</c:v>
                </c:pt>
                <c:pt idx="8020">
                  <c:v>2.350007605088789</c:v>
                </c:pt>
                <c:pt idx="8021">
                  <c:v>2.350007605088789</c:v>
                </c:pt>
                <c:pt idx="8022">
                  <c:v>2.350007605088789</c:v>
                </c:pt>
                <c:pt idx="8023">
                  <c:v>2.350007605088789</c:v>
                </c:pt>
                <c:pt idx="8024">
                  <c:v>2.350007605088789</c:v>
                </c:pt>
                <c:pt idx="8025">
                  <c:v>2.350007605088789</c:v>
                </c:pt>
                <c:pt idx="8026">
                  <c:v>2.350007605088789</c:v>
                </c:pt>
                <c:pt idx="8027">
                  <c:v>2.350007605088789</c:v>
                </c:pt>
                <c:pt idx="8028">
                  <c:v>2.350007605088789</c:v>
                </c:pt>
                <c:pt idx="8029">
                  <c:v>2.350007605088789</c:v>
                </c:pt>
                <c:pt idx="8030">
                  <c:v>2.350007605088789</c:v>
                </c:pt>
                <c:pt idx="8031">
                  <c:v>2.350007605088789</c:v>
                </c:pt>
                <c:pt idx="8032">
                  <c:v>2.350007605088789</c:v>
                </c:pt>
                <c:pt idx="8033">
                  <c:v>2.350007605088789</c:v>
                </c:pt>
                <c:pt idx="8034">
                  <c:v>2.350007605088789</c:v>
                </c:pt>
                <c:pt idx="8035">
                  <c:v>2.350007605088789</c:v>
                </c:pt>
                <c:pt idx="8036">
                  <c:v>2.350007605088789</c:v>
                </c:pt>
                <c:pt idx="8037">
                  <c:v>2.350007605088789</c:v>
                </c:pt>
                <c:pt idx="8038">
                  <c:v>2.350007605088789</c:v>
                </c:pt>
                <c:pt idx="8039">
                  <c:v>2.350007605088789</c:v>
                </c:pt>
                <c:pt idx="8040">
                  <c:v>2.350007605088789</c:v>
                </c:pt>
                <c:pt idx="8041">
                  <c:v>2.3500091739887892</c:v>
                </c:pt>
                <c:pt idx="8042">
                  <c:v>2.3500100272587892</c:v>
                </c:pt>
                <c:pt idx="8043">
                  <c:v>2.3502102172587893</c:v>
                </c:pt>
                <c:pt idx="8044">
                  <c:v>2.3506851072587893</c:v>
                </c:pt>
                <c:pt idx="8045">
                  <c:v>2.3518654072587895</c:v>
                </c:pt>
                <c:pt idx="8046">
                  <c:v>2.3527415072587896</c:v>
                </c:pt>
                <c:pt idx="8047">
                  <c:v>2.3533153772587898</c:v>
                </c:pt>
                <c:pt idx="8048">
                  <c:v>2.3537714672587899</c:v>
                </c:pt>
                <c:pt idx="8049">
                  <c:v>2.35423048725879</c:v>
                </c:pt>
                <c:pt idx="8050">
                  <c:v>2.3546652972587898</c:v>
                </c:pt>
                <c:pt idx="8051">
                  <c:v>2.35506123725879</c:v>
                </c:pt>
                <c:pt idx="8052">
                  <c:v>2.3554437472587901</c:v>
                </c:pt>
                <c:pt idx="8053">
                  <c:v>2.3558624072587899</c:v>
                </c:pt>
                <c:pt idx="8054">
                  <c:v>2.35644235725879</c:v>
                </c:pt>
                <c:pt idx="8055">
                  <c:v>2.35666830725879</c:v>
                </c:pt>
                <c:pt idx="8056">
                  <c:v>2.3614311072587899</c:v>
                </c:pt>
                <c:pt idx="8057">
                  <c:v>2.3633934072587901</c:v>
                </c:pt>
                <c:pt idx="8058">
                  <c:v>2.36473370725879</c:v>
                </c:pt>
                <c:pt idx="8059">
                  <c:v>2.3659731072587897</c:v>
                </c:pt>
                <c:pt idx="8060">
                  <c:v>2.3669053272587899</c:v>
                </c:pt>
                <c:pt idx="8061">
                  <c:v>2.36756250725879</c:v>
                </c:pt>
                <c:pt idx="8062">
                  <c:v>2.3680585472587898</c:v>
                </c:pt>
                <c:pt idx="8063">
                  <c:v>2.3684682472587899</c:v>
                </c:pt>
                <c:pt idx="8064">
                  <c:v>2.3688209772587898</c:v>
                </c:pt>
                <c:pt idx="8065">
                  <c:v>2.3691273972587896</c:v>
                </c:pt>
                <c:pt idx="8066">
                  <c:v>2.3693945072587894</c:v>
                </c:pt>
                <c:pt idx="8067">
                  <c:v>2.3696445472587895</c:v>
                </c:pt>
                <c:pt idx="8068">
                  <c:v>2.3698789172587893</c:v>
                </c:pt>
                <c:pt idx="8069">
                  <c:v>2.3700900672587895</c:v>
                </c:pt>
                <c:pt idx="8070">
                  <c:v>2.3702965172587893</c:v>
                </c:pt>
                <c:pt idx="8071">
                  <c:v>2.3704912172587895</c:v>
                </c:pt>
                <c:pt idx="8072">
                  <c:v>2.3705667152587897</c:v>
                </c:pt>
                <c:pt idx="8073">
                  <c:v>2.3705667152587897</c:v>
                </c:pt>
                <c:pt idx="8074">
                  <c:v>2.3705667152587897</c:v>
                </c:pt>
                <c:pt idx="8075">
                  <c:v>2.3705667152587897</c:v>
                </c:pt>
                <c:pt idx="8076">
                  <c:v>2.3705667152587897</c:v>
                </c:pt>
                <c:pt idx="8077">
                  <c:v>2.3705667152587897</c:v>
                </c:pt>
                <c:pt idx="8078">
                  <c:v>2.3705667152587897</c:v>
                </c:pt>
                <c:pt idx="8079">
                  <c:v>2.3705667152587897</c:v>
                </c:pt>
                <c:pt idx="8080">
                  <c:v>2.3705667152587897</c:v>
                </c:pt>
                <c:pt idx="8081">
                  <c:v>2.3705667152587897</c:v>
                </c:pt>
                <c:pt idx="8082">
                  <c:v>2.3705667152587897</c:v>
                </c:pt>
                <c:pt idx="8083">
                  <c:v>2.3705667152587897</c:v>
                </c:pt>
                <c:pt idx="8084">
                  <c:v>2.3705667152587897</c:v>
                </c:pt>
                <c:pt idx="8085">
                  <c:v>2.3705667152587897</c:v>
                </c:pt>
                <c:pt idx="8086">
                  <c:v>2.3705667152587897</c:v>
                </c:pt>
                <c:pt idx="8087">
                  <c:v>2.3705667152587897</c:v>
                </c:pt>
                <c:pt idx="8088">
                  <c:v>2.3705667152587897</c:v>
                </c:pt>
                <c:pt idx="8089">
                  <c:v>2.3705667152587897</c:v>
                </c:pt>
                <c:pt idx="8090">
                  <c:v>2.3705667152587897</c:v>
                </c:pt>
                <c:pt idx="8091">
                  <c:v>2.3706111692587899</c:v>
                </c:pt>
                <c:pt idx="8092">
                  <c:v>2.37100514925879</c:v>
                </c:pt>
                <c:pt idx="8093">
                  <c:v>2.3717603992587901</c:v>
                </c:pt>
                <c:pt idx="8094">
                  <c:v>2.3723938992587903</c:v>
                </c:pt>
                <c:pt idx="8095">
                  <c:v>2.3729415492587904</c:v>
                </c:pt>
                <c:pt idx="8096">
                  <c:v>2.3734034192587905</c:v>
                </c:pt>
                <c:pt idx="8097">
                  <c:v>2.3738079892587907</c:v>
                </c:pt>
                <c:pt idx="8098">
                  <c:v>2.3741895392587908</c:v>
                </c:pt>
                <c:pt idx="8099">
                  <c:v>2.3745406492587908</c:v>
                </c:pt>
                <c:pt idx="8100">
                  <c:v>2.3748543592587907</c:v>
                </c:pt>
                <c:pt idx="8101">
                  <c:v>2.3751221392587909</c:v>
                </c:pt>
                <c:pt idx="8102">
                  <c:v>2.3751221392587909</c:v>
                </c:pt>
                <c:pt idx="8103">
                  <c:v>2.3751221392587909</c:v>
                </c:pt>
                <c:pt idx="8104">
                  <c:v>2.3751221392587909</c:v>
                </c:pt>
                <c:pt idx="8105">
                  <c:v>2.3751221392587909</c:v>
                </c:pt>
                <c:pt idx="8106">
                  <c:v>2.3751221392587909</c:v>
                </c:pt>
                <c:pt idx="8107">
                  <c:v>2.3751221392587909</c:v>
                </c:pt>
                <c:pt idx="8108">
                  <c:v>2.3751221392587909</c:v>
                </c:pt>
                <c:pt idx="8109">
                  <c:v>2.3751221392587909</c:v>
                </c:pt>
                <c:pt idx="8110">
                  <c:v>2.3751221392587909</c:v>
                </c:pt>
                <c:pt idx="8111">
                  <c:v>2.3771712392587907</c:v>
                </c:pt>
                <c:pt idx="8112">
                  <c:v>2.3776007192587909</c:v>
                </c:pt>
                <c:pt idx="8113">
                  <c:v>2.3785877792587908</c:v>
                </c:pt>
                <c:pt idx="8114">
                  <c:v>2.3795712592587908</c:v>
                </c:pt>
                <c:pt idx="8115">
                  <c:v>2.3803930492587906</c:v>
                </c:pt>
                <c:pt idx="8116">
                  <c:v>2.3810590392587905</c:v>
                </c:pt>
                <c:pt idx="8117">
                  <c:v>2.3815960492587904</c:v>
                </c:pt>
                <c:pt idx="8118">
                  <c:v>2.3820486192587906</c:v>
                </c:pt>
                <c:pt idx="8119">
                  <c:v>2.3824356892587906</c:v>
                </c:pt>
                <c:pt idx="8120">
                  <c:v>2.3828238092587908</c:v>
                </c:pt>
                <c:pt idx="8121">
                  <c:v>2.3831710592587907</c:v>
                </c:pt>
                <c:pt idx="8122">
                  <c:v>2.3834962692587909</c:v>
                </c:pt>
                <c:pt idx="8123">
                  <c:v>2.3837689992587907</c:v>
                </c:pt>
                <c:pt idx="8124">
                  <c:v>2.3837689992587907</c:v>
                </c:pt>
                <c:pt idx="8125">
                  <c:v>2.3837689992587907</c:v>
                </c:pt>
                <c:pt idx="8126">
                  <c:v>2.3837689992587907</c:v>
                </c:pt>
                <c:pt idx="8127">
                  <c:v>2.3837689992587907</c:v>
                </c:pt>
                <c:pt idx="8128">
                  <c:v>2.3837689992587907</c:v>
                </c:pt>
                <c:pt idx="8129">
                  <c:v>2.3837689992587907</c:v>
                </c:pt>
                <c:pt idx="8130">
                  <c:v>2.3837699023287908</c:v>
                </c:pt>
                <c:pt idx="8131">
                  <c:v>2.3850428023287908</c:v>
                </c:pt>
                <c:pt idx="8132">
                  <c:v>2.388288902328791</c:v>
                </c:pt>
                <c:pt idx="8133">
                  <c:v>2.3904381023287908</c:v>
                </c:pt>
                <c:pt idx="8134">
                  <c:v>2.3916130023287909</c:v>
                </c:pt>
                <c:pt idx="8135">
                  <c:v>2.3924437123287907</c:v>
                </c:pt>
                <c:pt idx="8136">
                  <c:v>2.3932228323287905</c:v>
                </c:pt>
                <c:pt idx="8137">
                  <c:v>2.3937233623287906</c:v>
                </c:pt>
                <c:pt idx="8138">
                  <c:v>2.3941674923287906</c:v>
                </c:pt>
                <c:pt idx="8139">
                  <c:v>2.3945297423287903</c:v>
                </c:pt>
                <c:pt idx="8140">
                  <c:v>2.3948170623287903</c:v>
                </c:pt>
                <c:pt idx="8141">
                  <c:v>2.3950350123287905</c:v>
                </c:pt>
                <c:pt idx="8142">
                  <c:v>2.3950350123287905</c:v>
                </c:pt>
                <c:pt idx="8143">
                  <c:v>2.3950350123287905</c:v>
                </c:pt>
                <c:pt idx="8144">
                  <c:v>2.3950350123287905</c:v>
                </c:pt>
                <c:pt idx="8145">
                  <c:v>2.3950350123287905</c:v>
                </c:pt>
                <c:pt idx="8146">
                  <c:v>2.3950350123287905</c:v>
                </c:pt>
                <c:pt idx="8147">
                  <c:v>2.3950350123287905</c:v>
                </c:pt>
                <c:pt idx="8148">
                  <c:v>2.3950350123287905</c:v>
                </c:pt>
                <c:pt idx="8149">
                  <c:v>2.3950350123287905</c:v>
                </c:pt>
                <c:pt idx="8150">
                  <c:v>2.3950350123287905</c:v>
                </c:pt>
                <c:pt idx="8151">
                  <c:v>2.3950350123287905</c:v>
                </c:pt>
                <c:pt idx="8152">
                  <c:v>2.3950350123287905</c:v>
                </c:pt>
                <c:pt idx="8153">
                  <c:v>2.3950350123287905</c:v>
                </c:pt>
                <c:pt idx="8154">
                  <c:v>2.3950350123287905</c:v>
                </c:pt>
                <c:pt idx="8155">
                  <c:v>2.3950350123287905</c:v>
                </c:pt>
                <c:pt idx="8156">
                  <c:v>2.3950350123287905</c:v>
                </c:pt>
                <c:pt idx="8157">
                  <c:v>2.3950350123287905</c:v>
                </c:pt>
                <c:pt idx="8158">
                  <c:v>2.3950350123287905</c:v>
                </c:pt>
                <c:pt idx="8159">
                  <c:v>2.3950373325287906</c:v>
                </c:pt>
                <c:pt idx="8160">
                  <c:v>2.3953181325287907</c:v>
                </c:pt>
                <c:pt idx="8161">
                  <c:v>2.3955031525287906</c:v>
                </c:pt>
                <c:pt idx="8162">
                  <c:v>2.3958441425287909</c:v>
                </c:pt>
                <c:pt idx="8163">
                  <c:v>2.3959282905287909</c:v>
                </c:pt>
                <c:pt idx="8164">
                  <c:v>2.3961401505287907</c:v>
                </c:pt>
                <c:pt idx="8165">
                  <c:v>2.3962986205287908</c:v>
                </c:pt>
                <c:pt idx="8166">
                  <c:v>2.396390536528791</c:v>
                </c:pt>
                <c:pt idx="8167">
                  <c:v>2.396395491128791</c:v>
                </c:pt>
                <c:pt idx="8168">
                  <c:v>2.396395491128791</c:v>
                </c:pt>
                <c:pt idx="8169">
                  <c:v>2.396395491128791</c:v>
                </c:pt>
                <c:pt idx="8170">
                  <c:v>2.396395491128791</c:v>
                </c:pt>
                <c:pt idx="8171">
                  <c:v>2.396395491128791</c:v>
                </c:pt>
                <c:pt idx="8172">
                  <c:v>2.396395491128791</c:v>
                </c:pt>
                <c:pt idx="8173">
                  <c:v>2.396395491128791</c:v>
                </c:pt>
                <c:pt idx="8174">
                  <c:v>2.396395491128791</c:v>
                </c:pt>
                <c:pt idx="8175">
                  <c:v>2.396395491128791</c:v>
                </c:pt>
                <c:pt idx="8176">
                  <c:v>2.396395491128791</c:v>
                </c:pt>
                <c:pt idx="8177">
                  <c:v>2.396395491128791</c:v>
                </c:pt>
                <c:pt idx="8178">
                  <c:v>2.396395491128791</c:v>
                </c:pt>
                <c:pt idx="8179">
                  <c:v>2.396395491128791</c:v>
                </c:pt>
                <c:pt idx="8180">
                  <c:v>2.396395491128791</c:v>
                </c:pt>
                <c:pt idx="8181">
                  <c:v>2.396395491128791</c:v>
                </c:pt>
                <c:pt idx="8182">
                  <c:v>2.396395491128791</c:v>
                </c:pt>
                <c:pt idx="8183">
                  <c:v>2.396395491128791</c:v>
                </c:pt>
                <c:pt idx="8184">
                  <c:v>2.396395491128791</c:v>
                </c:pt>
                <c:pt idx="8185">
                  <c:v>2.3963959703087911</c:v>
                </c:pt>
                <c:pt idx="8186">
                  <c:v>2.3963962020987912</c:v>
                </c:pt>
                <c:pt idx="8187">
                  <c:v>2.3963968989687912</c:v>
                </c:pt>
                <c:pt idx="8188">
                  <c:v>2.396397697388791</c:v>
                </c:pt>
                <c:pt idx="8189">
                  <c:v>2.3963981461087909</c:v>
                </c:pt>
                <c:pt idx="8190">
                  <c:v>2.3963981461087909</c:v>
                </c:pt>
                <c:pt idx="8191">
                  <c:v>2.3963981461087909</c:v>
                </c:pt>
                <c:pt idx="8192">
                  <c:v>2.3963981461087909</c:v>
                </c:pt>
                <c:pt idx="8193">
                  <c:v>2.3963981461087909</c:v>
                </c:pt>
                <c:pt idx="8194">
                  <c:v>2.3963981461087909</c:v>
                </c:pt>
                <c:pt idx="8195">
                  <c:v>2.3963981461087909</c:v>
                </c:pt>
                <c:pt idx="8196">
                  <c:v>2.3963981461087909</c:v>
                </c:pt>
                <c:pt idx="8197">
                  <c:v>2.3963981461087909</c:v>
                </c:pt>
                <c:pt idx="8198">
                  <c:v>2.3963981461087909</c:v>
                </c:pt>
                <c:pt idx="8199">
                  <c:v>2.3964883591087909</c:v>
                </c:pt>
                <c:pt idx="8200">
                  <c:v>2.3975710591087909</c:v>
                </c:pt>
                <c:pt idx="8201">
                  <c:v>2.3984234491087908</c:v>
                </c:pt>
                <c:pt idx="8202">
                  <c:v>2.3991783491087908</c:v>
                </c:pt>
                <c:pt idx="8203">
                  <c:v>2.3997322891087909</c:v>
                </c:pt>
                <c:pt idx="8204">
                  <c:v>2.4001616191087907</c:v>
                </c:pt>
                <c:pt idx="8205">
                  <c:v>2.4005304491087909</c:v>
                </c:pt>
                <c:pt idx="8206">
                  <c:v>2.4008616891087908</c:v>
                </c:pt>
                <c:pt idx="8207">
                  <c:v>2.4011608691087907</c:v>
                </c:pt>
                <c:pt idx="8208">
                  <c:v>2.4014412491087906</c:v>
                </c:pt>
                <c:pt idx="8209">
                  <c:v>2.4017979991087905</c:v>
                </c:pt>
                <c:pt idx="8210">
                  <c:v>2.4024140591087906</c:v>
                </c:pt>
                <c:pt idx="8211">
                  <c:v>2.4025858691087905</c:v>
                </c:pt>
                <c:pt idx="8212">
                  <c:v>2.4048044691087904</c:v>
                </c:pt>
                <c:pt idx="8213">
                  <c:v>2.4059770691087903</c:v>
                </c:pt>
                <c:pt idx="8214">
                  <c:v>2.4068338191087904</c:v>
                </c:pt>
                <c:pt idx="8215">
                  <c:v>2.4072326891087905</c:v>
                </c:pt>
                <c:pt idx="8216">
                  <c:v>2.4077764591087907</c:v>
                </c:pt>
                <c:pt idx="8217">
                  <c:v>2.4085891291087909</c:v>
                </c:pt>
                <c:pt idx="8218">
                  <c:v>2.4090497891087908</c:v>
                </c:pt>
                <c:pt idx="8219">
                  <c:v>2.409416939108791</c:v>
                </c:pt>
                <c:pt idx="8220">
                  <c:v>2.409813859108791</c:v>
                </c:pt>
                <c:pt idx="8221">
                  <c:v>2.4102285091087912</c:v>
                </c:pt>
                <c:pt idx="8222">
                  <c:v>2.410635399108791</c:v>
                </c:pt>
                <c:pt idx="8223">
                  <c:v>2.4110012491087911</c:v>
                </c:pt>
                <c:pt idx="8224">
                  <c:v>2.4113342991087912</c:v>
                </c:pt>
                <c:pt idx="8225">
                  <c:v>2.4116196491087911</c:v>
                </c:pt>
                <c:pt idx="8226">
                  <c:v>2.411876369108791</c:v>
                </c:pt>
                <c:pt idx="8227">
                  <c:v>2.4121113991087908</c:v>
                </c:pt>
                <c:pt idx="8228">
                  <c:v>2.4123181091087909</c:v>
                </c:pt>
                <c:pt idx="8229">
                  <c:v>2.4123885121087909</c:v>
                </c:pt>
                <c:pt idx="8230">
                  <c:v>2.4123885121087909</c:v>
                </c:pt>
                <c:pt idx="8231">
                  <c:v>2.4123885121087909</c:v>
                </c:pt>
                <c:pt idx="8232">
                  <c:v>2.4123885121087909</c:v>
                </c:pt>
                <c:pt idx="8233">
                  <c:v>2.4123885121087909</c:v>
                </c:pt>
                <c:pt idx="8234">
                  <c:v>2.4123885121087909</c:v>
                </c:pt>
                <c:pt idx="8235">
                  <c:v>2.4123885121087909</c:v>
                </c:pt>
                <c:pt idx="8236">
                  <c:v>2.4123885121087909</c:v>
                </c:pt>
                <c:pt idx="8237">
                  <c:v>2.4123886989887908</c:v>
                </c:pt>
                <c:pt idx="8238">
                  <c:v>2.412709518988791</c:v>
                </c:pt>
                <c:pt idx="8239">
                  <c:v>2.4137381189887912</c:v>
                </c:pt>
                <c:pt idx="8240">
                  <c:v>2.4137711969887912</c:v>
                </c:pt>
                <c:pt idx="8241">
                  <c:v>2.4148553969887914</c:v>
                </c:pt>
                <c:pt idx="8242">
                  <c:v>2.4150434569887915</c:v>
                </c:pt>
                <c:pt idx="8243">
                  <c:v>2.4151350569887917</c:v>
                </c:pt>
                <c:pt idx="8244">
                  <c:v>2.4154749069887917</c:v>
                </c:pt>
                <c:pt idx="8245">
                  <c:v>2.4157725569887916</c:v>
                </c:pt>
                <c:pt idx="8246">
                  <c:v>2.4159823969887917</c:v>
                </c:pt>
                <c:pt idx="8247">
                  <c:v>2.4161275469887915</c:v>
                </c:pt>
                <c:pt idx="8248">
                  <c:v>2.4162183599887914</c:v>
                </c:pt>
                <c:pt idx="8249">
                  <c:v>2.4162229910887913</c:v>
                </c:pt>
                <c:pt idx="8250">
                  <c:v>2.4162276861887912</c:v>
                </c:pt>
                <c:pt idx="8251">
                  <c:v>2.4162276861887912</c:v>
                </c:pt>
                <c:pt idx="8252">
                  <c:v>2.4162276861887912</c:v>
                </c:pt>
                <c:pt idx="8253">
                  <c:v>2.4162276861887912</c:v>
                </c:pt>
                <c:pt idx="8254">
                  <c:v>2.4162276861887912</c:v>
                </c:pt>
                <c:pt idx="8255">
                  <c:v>2.4162276861887912</c:v>
                </c:pt>
                <c:pt idx="8256">
                  <c:v>2.4162276861887912</c:v>
                </c:pt>
                <c:pt idx="8257">
                  <c:v>2.4162276861887912</c:v>
                </c:pt>
                <c:pt idx="8258">
                  <c:v>2.4162276861887912</c:v>
                </c:pt>
                <c:pt idx="8259">
                  <c:v>2.4162276861887912</c:v>
                </c:pt>
                <c:pt idx="8260">
                  <c:v>2.4162276861887912</c:v>
                </c:pt>
                <c:pt idx="8261">
                  <c:v>2.4162276861887912</c:v>
                </c:pt>
                <c:pt idx="8262">
                  <c:v>2.4162276861887912</c:v>
                </c:pt>
                <c:pt idx="8263">
                  <c:v>2.4162276861887912</c:v>
                </c:pt>
                <c:pt idx="8264">
                  <c:v>2.4162276861887912</c:v>
                </c:pt>
                <c:pt idx="8265">
                  <c:v>2.4162276861887912</c:v>
                </c:pt>
                <c:pt idx="8266">
                  <c:v>2.4162276861887912</c:v>
                </c:pt>
                <c:pt idx="8267">
                  <c:v>2.4162276861887912</c:v>
                </c:pt>
                <c:pt idx="8268">
                  <c:v>2.4162276861887912</c:v>
                </c:pt>
                <c:pt idx="8269">
                  <c:v>2.4162276861887912</c:v>
                </c:pt>
                <c:pt idx="8270">
                  <c:v>2.4162276861887912</c:v>
                </c:pt>
                <c:pt idx="8271">
                  <c:v>2.4162276861887912</c:v>
                </c:pt>
                <c:pt idx="8272">
                  <c:v>2.4162276861887912</c:v>
                </c:pt>
                <c:pt idx="8273">
                  <c:v>2.4162276861887912</c:v>
                </c:pt>
                <c:pt idx="8274">
                  <c:v>2.4162276861887912</c:v>
                </c:pt>
                <c:pt idx="8275">
                  <c:v>2.4162276861887912</c:v>
                </c:pt>
                <c:pt idx="8276">
                  <c:v>2.4162276861887912</c:v>
                </c:pt>
                <c:pt idx="8277">
                  <c:v>2.4162276861887912</c:v>
                </c:pt>
                <c:pt idx="8278">
                  <c:v>2.4162276861887912</c:v>
                </c:pt>
                <c:pt idx="8279">
                  <c:v>2.4162276861887912</c:v>
                </c:pt>
                <c:pt idx="8280">
                  <c:v>2.4162276861887912</c:v>
                </c:pt>
                <c:pt idx="8281">
                  <c:v>2.4162276861887912</c:v>
                </c:pt>
                <c:pt idx="8282">
                  <c:v>2.4162276861887912</c:v>
                </c:pt>
                <c:pt idx="8283">
                  <c:v>2.4162276861887912</c:v>
                </c:pt>
                <c:pt idx="8284">
                  <c:v>2.4162276861887912</c:v>
                </c:pt>
                <c:pt idx="8285">
                  <c:v>2.4162276861887912</c:v>
                </c:pt>
                <c:pt idx="8286">
                  <c:v>2.4162276861887912</c:v>
                </c:pt>
                <c:pt idx="8287">
                  <c:v>2.4162276861887912</c:v>
                </c:pt>
                <c:pt idx="8288">
                  <c:v>2.4162276861887912</c:v>
                </c:pt>
                <c:pt idx="8289">
                  <c:v>2.4162276861887912</c:v>
                </c:pt>
                <c:pt idx="8290">
                  <c:v>2.4162276861887912</c:v>
                </c:pt>
                <c:pt idx="8291">
                  <c:v>2.4162276861887912</c:v>
                </c:pt>
                <c:pt idx="8292">
                  <c:v>2.4166450061887912</c:v>
                </c:pt>
                <c:pt idx="8293">
                  <c:v>2.417280836188791</c:v>
                </c:pt>
                <c:pt idx="8294">
                  <c:v>2.4181098161887911</c:v>
                </c:pt>
                <c:pt idx="8295">
                  <c:v>2.4187634961887912</c:v>
                </c:pt>
                <c:pt idx="8296">
                  <c:v>2.4193105161887911</c:v>
                </c:pt>
                <c:pt idx="8297">
                  <c:v>2.4197773661887911</c:v>
                </c:pt>
                <c:pt idx="8298">
                  <c:v>2.4202427461887912</c:v>
                </c:pt>
                <c:pt idx="8299">
                  <c:v>2.4206833561887913</c:v>
                </c:pt>
                <c:pt idx="8300">
                  <c:v>2.4211498661887911</c:v>
                </c:pt>
                <c:pt idx="8301">
                  <c:v>2.421632006188791</c:v>
                </c:pt>
                <c:pt idx="8302">
                  <c:v>2.4221933061887913</c:v>
                </c:pt>
                <c:pt idx="8303">
                  <c:v>2.4228551061887913</c:v>
                </c:pt>
                <c:pt idx="8304">
                  <c:v>2.4251925061887913</c:v>
                </c:pt>
                <c:pt idx="8305">
                  <c:v>2.4286459061887915</c:v>
                </c:pt>
                <c:pt idx="8306">
                  <c:v>2.4300093061887913</c:v>
                </c:pt>
                <c:pt idx="8307">
                  <c:v>2.4308394261887911</c:v>
                </c:pt>
                <c:pt idx="8308">
                  <c:v>2.4314575761887913</c:v>
                </c:pt>
                <c:pt idx="8309">
                  <c:v>2.4320199561887912</c:v>
                </c:pt>
                <c:pt idx="8310">
                  <c:v>2.4324634461887911</c:v>
                </c:pt>
                <c:pt idx="8311">
                  <c:v>2.432842406188791</c:v>
                </c:pt>
                <c:pt idx="8312">
                  <c:v>2.4331745761887911</c:v>
                </c:pt>
                <c:pt idx="8313">
                  <c:v>2.4334808661887912</c:v>
                </c:pt>
                <c:pt idx="8314">
                  <c:v>2.4337683461887911</c:v>
                </c:pt>
                <c:pt idx="8315">
                  <c:v>2.4340220561887911</c:v>
                </c:pt>
                <c:pt idx="8316">
                  <c:v>2.4342582461887909</c:v>
                </c:pt>
                <c:pt idx="8317">
                  <c:v>2.4344699861887911</c:v>
                </c:pt>
                <c:pt idx="8318">
                  <c:v>2.4346686161887909</c:v>
                </c:pt>
                <c:pt idx="8319">
                  <c:v>2.4346686161887909</c:v>
                </c:pt>
                <c:pt idx="8320">
                  <c:v>2.4346686161887909</c:v>
                </c:pt>
                <c:pt idx="8321">
                  <c:v>2.4346686161887909</c:v>
                </c:pt>
                <c:pt idx="8322">
                  <c:v>2.4346686161887909</c:v>
                </c:pt>
                <c:pt idx="8323">
                  <c:v>2.4346686161887909</c:v>
                </c:pt>
                <c:pt idx="8324">
                  <c:v>2.4346686161887909</c:v>
                </c:pt>
                <c:pt idx="8325">
                  <c:v>2.4346686161887909</c:v>
                </c:pt>
                <c:pt idx="8326">
                  <c:v>2.4346686161887909</c:v>
                </c:pt>
                <c:pt idx="8327">
                  <c:v>2.4346686161887909</c:v>
                </c:pt>
                <c:pt idx="8328">
                  <c:v>2.4346686161887909</c:v>
                </c:pt>
                <c:pt idx="8329">
                  <c:v>2.4346686161887909</c:v>
                </c:pt>
                <c:pt idx="8330">
                  <c:v>2.4346700529887908</c:v>
                </c:pt>
                <c:pt idx="8331">
                  <c:v>2.4351277629887909</c:v>
                </c:pt>
                <c:pt idx="8332">
                  <c:v>2.4360540229887908</c:v>
                </c:pt>
                <c:pt idx="8333">
                  <c:v>2.4361081559887907</c:v>
                </c:pt>
                <c:pt idx="8334">
                  <c:v>2.4363763459887906</c:v>
                </c:pt>
                <c:pt idx="8335">
                  <c:v>2.4365944559887907</c:v>
                </c:pt>
                <c:pt idx="8336">
                  <c:v>2.4367308559887908</c:v>
                </c:pt>
                <c:pt idx="8337">
                  <c:v>2.4368042469887907</c:v>
                </c:pt>
                <c:pt idx="8338">
                  <c:v>2.4368119624887905</c:v>
                </c:pt>
                <c:pt idx="8339">
                  <c:v>2.4368173034887906</c:v>
                </c:pt>
                <c:pt idx="8340">
                  <c:v>2.4368173034887906</c:v>
                </c:pt>
                <c:pt idx="8341">
                  <c:v>2.4368173034887906</c:v>
                </c:pt>
                <c:pt idx="8342">
                  <c:v>2.4368173034887906</c:v>
                </c:pt>
                <c:pt idx="8343">
                  <c:v>2.4368173034887906</c:v>
                </c:pt>
                <c:pt idx="8344">
                  <c:v>2.4368173034887906</c:v>
                </c:pt>
                <c:pt idx="8345">
                  <c:v>2.4368173034887906</c:v>
                </c:pt>
                <c:pt idx="8346">
                  <c:v>2.4368173034887906</c:v>
                </c:pt>
                <c:pt idx="8347">
                  <c:v>2.4368173034887906</c:v>
                </c:pt>
                <c:pt idx="8348">
                  <c:v>2.4368173034887906</c:v>
                </c:pt>
                <c:pt idx="8349">
                  <c:v>2.4368173034887906</c:v>
                </c:pt>
                <c:pt idx="8350">
                  <c:v>2.4368173034887906</c:v>
                </c:pt>
                <c:pt idx="8351">
                  <c:v>2.4368173034887906</c:v>
                </c:pt>
                <c:pt idx="8352">
                  <c:v>2.4368173034887906</c:v>
                </c:pt>
                <c:pt idx="8353">
                  <c:v>2.4368173034887906</c:v>
                </c:pt>
                <c:pt idx="8354">
                  <c:v>2.4368173034887906</c:v>
                </c:pt>
                <c:pt idx="8355">
                  <c:v>2.4368173034887906</c:v>
                </c:pt>
                <c:pt idx="8356">
                  <c:v>2.4368173034887906</c:v>
                </c:pt>
                <c:pt idx="8357">
                  <c:v>2.4368173034887906</c:v>
                </c:pt>
                <c:pt idx="8358">
                  <c:v>2.4368173034887906</c:v>
                </c:pt>
                <c:pt idx="8359">
                  <c:v>2.4368173034887906</c:v>
                </c:pt>
                <c:pt idx="8360">
                  <c:v>2.4368173034887906</c:v>
                </c:pt>
                <c:pt idx="8361">
                  <c:v>2.4368173034887906</c:v>
                </c:pt>
                <c:pt idx="8362">
                  <c:v>2.4368173034887906</c:v>
                </c:pt>
                <c:pt idx="8363">
                  <c:v>2.4368173034887906</c:v>
                </c:pt>
                <c:pt idx="8364">
                  <c:v>2.4368173034887906</c:v>
                </c:pt>
                <c:pt idx="8365">
                  <c:v>2.4368173034887906</c:v>
                </c:pt>
                <c:pt idx="8366">
                  <c:v>2.4368173034887906</c:v>
                </c:pt>
                <c:pt idx="8367">
                  <c:v>2.4368173034887906</c:v>
                </c:pt>
                <c:pt idx="8368">
                  <c:v>2.4368173034887906</c:v>
                </c:pt>
                <c:pt idx="8369">
                  <c:v>2.4368173034887906</c:v>
                </c:pt>
                <c:pt idx="8370">
                  <c:v>2.4368173034887906</c:v>
                </c:pt>
                <c:pt idx="8371">
                  <c:v>2.4368173034887906</c:v>
                </c:pt>
                <c:pt idx="8372">
                  <c:v>2.4368173034887906</c:v>
                </c:pt>
                <c:pt idx="8373">
                  <c:v>2.4368173034887906</c:v>
                </c:pt>
                <c:pt idx="8374">
                  <c:v>2.4368173034887906</c:v>
                </c:pt>
                <c:pt idx="8375">
                  <c:v>2.4368173034887906</c:v>
                </c:pt>
                <c:pt idx="8376">
                  <c:v>2.4368173034887906</c:v>
                </c:pt>
                <c:pt idx="8377">
                  <c:v>2.4368173059675904</c:v>
                </c:pt>
                <c:pt idx="8378">
                  <c:v>2.4373924859675902</c:v>
                </c:pt>
                <c:pt idx="8379">
                  <c:v>2.4384786859675902</c:v>
                </c:pt>
                <c:pt idx="8380">
                  <c:v>2.4392225759675901</c:v>
                </c:pt>
                <c:pt idx="8381">
                  <c:v>2.4398957359675899</c:v>
                </c:pt>
                <c:pt idx="8382">
                  <c:v>2.4404225159675899</c:v>
                </c:pt>
                <c:pt idx="8383">
                  <c:v>2.44082854596759</c:v>
                </c:pt>
                <c:pt idx="8384">
                  <c:v>2.4411669159675902</c:v>
                </c:pt>
                <c:pt idx="8385">
                  <c:v>2.44144943596759</c:v>
                </c:pt>
                <c:pt idx="8386">
                  <c:v>2.4416811759675898</c:v>
                </c:pt>
                <c:pt idx="8387">
                  <c:v>2.4416811759675898</c:v>
                </c:pt>
                <c:pt idx="8388">
                  <c:v>2.4416811759675898</c:v>
                </c:pt>
                <c:pt idx="8389">
                  <c:v>2.4416811759675898</c:v>
                </c:pt>
                <c:pt idx="8390">
                  <c:v>2.4416811759675898</c:v>
                </c:pt>
                <c:pt idx="8391">
                  <c:v>2.4416811759675898</c:v>
                </c:pt>
                <c:pt idx="8392">
                  <c:v>2.4416811759675898</c:v>
                </c:pt>
                <c:pt idx="8393">
                  <c:v>2.4416812519545896</c:v>
                </c:pt>
                <c:pt idx="8394">
                  <c:v>2.4502390519545898</c:v>
                </c:pt>
                <c:pt idx="8395">
                  <c:v>2.45407095195459</c:v>
                </c:pt>
                <c:pt idx="8396">
                  <c:v>2.45673865195459</c:v>
                </c:pt>
                <c:pt idx="8397">
                  <c:v>2.4585635519545899</c:v>
                </c:pt>
                <c:pt idx="8398">
                  <c:v>2.4600389519545898</c:v>
                </c:pt>
                <c:pt idx="8399">
                  <c:v>2.4611233519545896</c:v>
                </c:pt>
                <c:pt idx="8400">
                  <c:v>2.4618448219545894</c:v>
                </c:pt>
                <c:pt idx="8401">
                  <c:v>2.4624600719545895</c:v>
                </c:pt>
                <c:pt idx="8402">
                  <c:v>2.4629743419545895</c:v>
                </c:pt>
                <c:pt idx="8403">
                  <c:v>2.4633549619545896</c:v>
                </c:pt>
                <c:pt idx="8404">
                  <c:v>2.4636464519545895</c:v>
                </c:pt>
                <c:pt idx="8405">
                  <c:v>2.4638908119545895</c:v>
                </c:pt>
                <c:pt idx="8406">
                  <c:v>2.4641199219545893</c:v>
                </c:pt>
                <c:pt idx="8407">
                  <c:v>2.4643516619545891</c:v>
                </c:pt>
                <c:pt idx="8408">
                  <c:v>2.4645853719545889</c:v>
                </c:pt>
                <c:pt idx="8409">
                  <c:v>2.464820281954589</c:v>
                </c:pt>
                <c:pt idx="8410">
                  <c:v>2.4650450819545888</c:v>
                </c:pt>
                <c:pt idx="8411">
                  <c:v>2.4652678319545887</c:v>
                </c:pt>
                <c:pt idx="8412">
                  <c:v>2.4654686819545888</c:v>
                </c:pt>
                <c:pt idx="8413">
                  <c:v>2.4655435919545887</c:v>
                </c:pt>
                <c:pt idx="8414">
                  <c:v>2.4655435919545887</c:v>
                </c:pt>
                <c:pt idx="8415">
                  <c:v>2.4655441247045888</c:v>
                </c:pt>
                <c:pt idx="8416">
                  <c:v>2.4671479247045887</c:v>
                </c:pt>
                <c:pt idx="8417">
                  <c:v>2.4714864247045885</c:v>
                </c:pt>
                <c:pt idx="8418">
                  <c:v>2.4760586247045886</c:v>
                </c:pt>
                <c:pt idx="8419">
                  <c:v>2.4789275247045888</c:v>
                </c:pt>
                <c:pt idx="8420">
                  <c:v>2.4800411247045888</c:v>
                </c:pt>
                <c:pt idx="8421">
                  <c:v>2.4807748147045889</c:v>
                </c:pt>
                <c:pt idx="8422">
                  <c:v>2.481426824704589</c:v>
                </c:pt>
                <c:pt idx="8423">
                  <c:v>2.4819026847045889</c:v>
                </c:pt>
                <c:pt idx="8424">
                  <c:v>2.4822196547045889</c:v>
                </c:pt>
                <c:pt idx="8425">
                  <c:v>2.4825067847045887</c:v>
                </c:pt>
                <c:pt idx="8426">
                  <c:v>2.4827221047045889</c:v>
                </c:pt>
                <c:pt idx="8427">
                  <c:v>2.4827221047045889</c:v>
                </c:pt>
                <c:pt idx="8428">
                  <c:v>2.4827221047045889</c:v>
                </c:pt>
                <c:pt idx="8429">
                  <c:v>2.4827221047045889</c:v>
                </c:pt>
                <c:pt idx="8430">
                  <c:v>2.4827221047045889</c:v>
                </c:pt>
                <c:pt idx="8431">
                  <c:v>2.4827221047045889</c:v>
                </c:pt>
                <c:pt idx="8432">
                  <c:v>2.4827221047045889</c:v>
                </c:pt>
                <c:pt idx="8433">
                  <c:v>2.4827221047045889</c:v>
                </c:pt>
                <c:pt idx="8434">
                  <c:v>2.4827221047045889</c:v>
                </c:pt>
                <c:pt idx="8435">
                  <c:v>2.4827221047045889</c:v>
                </c:pt>
                <c:pt idx="8436">
                  <c:v>2.4827221047045889</c:v>
                </c:pt>
                <c:pt idx="8437">
                  <c:v>2.4827221047045889</c:v>
                </c:pt>
                <c:pt idx="8438">
                  <c:v>2.4827221047045889</c:v>
                </c:pt>
                <c:pt idx="8439">
                  <c:v>2.4827221047045889</c:v>
                </c:pt>
                <c:pt idx="8440">
                  <c:v>2.4827221047045889</c:v>
                </c:pt>
                <c:pt idx="8441">
                  <c:v>2.4827221047045889</c:v>
                </c:pt>
                <c:pt idx="8442">
                  <c:v>2.4827221047045889</c:v>
                </c:pt>
                <c:pt idx="8443">
                  <c:v>2.4827221047045889</c:v>
                </c:pt>
                <c:pt idx="8444">
                  <c:v>2.4827221047045889</c:v>
                </c:pt>
                <c:pt idx="8445">
                  <c:v>2.4827221047045889</c:v>
                </c:pt>
                <c:pt idx="8446">
                  <c:v>2.4827221047045889</c:v>
                </c:pt>
                <c:pt idx="8447">
                  <c:v>2.4827221047045889</c:v>
                </c:pt>
                <c:pt idx="8448">
                  <c:v>2.4827221047045889</c:v>
                </c:pt>
                <c:pt idx="8449">
                  <c:v>2.4827221047045889</c:v>
                </c:pt>
                <c:pt idx="8450">
                  <c:v>2.4827221047045889</c:v>
                </c:pt>
                <c:pt idx="8451">
                  <c:v>2.4827221047045889</c:v>
                </c:pt>
                <c:pt idx="8452">
                  <c:v>2.4827221047045889</c:v>
                </c:pt>
                <c:pt idx="8453">
                  <c:v>2.4827221047045889</c:v>
                </c:pt>
                <c:pt idx="8454">
                  <c:v>2.4827221047045889</c:v>
                </c:pt>
                <c:pt idx="8455">
                  <c:v>2.4827221047045889</c:v>
                </c:pt>
                <c:pt idx="8456">
                  <c:v>2.4827221047045889</c:v>
                </c:pt>
                <c:pt idx="8457">
                  <c:v>2.4827221047045889</c:v>
                </c:pt>
                <c:pt idx="8458">
                  <c:v>2.4827221047045889</c:v>
                </c:pt>
                <c:pt idx="8459">
                  <c:v>2.4827221047045889</c:v>
                </c:pt>
                <c:pt idx="8460">
                  <c:v>2.4827221047045889</c:v>
                </c:pt>
                <c:pt idx="8461">
                  <c:v>2.4827221047045889</c:v>
                </c:pt>
                <c:pt idx="8462">
                  <c:v>2.4827221047045889</c:v>
                </c:pt>
                <c:pt idx="8463">
                  <c:v>2.4827221047045889</c:v>
                </c:pt>
                <c:pt idx="8464">
                  <c:v>2.4827221047045889</c:v>
                </c:pt>
                <c:pt idx="8465">
                  <c:v>2.4827221047045889</c:v>
                </c:pt>
                <c:pt idx="8466">
                  <c:v>2.4827221047045889</c:v>
                </c:pt>
                <c:pt idx="8467">
                  <c:v>2.4827221047045889</c:v>
                </c:pt>
                <c:pt idx="8468">
                  <c:v>2.4827221047045889</c:v>
                </c:pt>
                <c:pt idx="8469">
                  <c:v>2.4827221047045889</c:v>
                </c:pt>
                <c:pt idx="8470">
                  <c:v>2.4827221047045889</c:v>
                </c:pt>
                <c:pt idx="8471">
                  <c:v>2.4827521637045891</c:v>
                </c:pt>
                <c:pt idx="8472">
                  <c:v>2.4831600937045892</c:v>
                </c:pt>
                <c:pt idx="8473">
                  <c:v>2.4834829837045893</c:v>
                </c:pt>
                <c:pt idx="8474">
                  <c:v>2.4837393737045894</c:v>
                </c:pt>
                <c:pt idx="8475">
                  <c:v>2.4839065837045893</c:v>
                </c:pt>
                <c:pt idx="8476">
                  <c:v>2.4840086037045892</c:v>
                </c:pt>
                <c:pt idx="8477">
                  <c:v>2.4840142868045891</c:v>
                </c:pt>
                <c:pt idx="8478">
                  <c:v>2.4840183093045893</c:v>
                </c:pt>
                <c:pt idx="8479">
                  <c:v>2.4840183093045893</c:v>
                </c:pt>
                <c:pt idx="8480">
                  <c:v>2.4840183093045893</c:v>
                </c:pt>
                <c:pt idx="8481">
                  <c:v>2.4840183093045893</c:v>
                </c:pt>
                <c:pt idx="8482">
                  <c:v>2.4840183093045893</c:v>
                </c:pt>
                <c:pt idx="8483">
                  <c:v>2.4840183093045893</c:v>
                </c:pt>
                <c:pt idx="8484">
                  <c:v>2.4840183093045893</c:v>
                </c:pt>
                <c:pt idx="8485">
                  <c:v>2.4840183093045893</c:v>
                </c:pt>
                <c:pt idx="8486">
                  <c:v>2.4840183093045893</c:v>
                </c:pt>
                <c:pt idx="8487">
                  <c:v>2.4840183093045893</c:v>
                </c:pt>
                <c:pt idx="8488">
                  <c:v>2.4840183093045893</c:v>
                </c:pt>
                <c:pt idx="8489">
                  <c:v>2.4840183093045893</c:v>
                </c:pt>
                <c:pt idx="8490">
                  <c:v>2.4840183093045893</c:v>
                </c:pt>
                <c:pt idx="8491">
                  <c:v>2.4840183093045893</c:v>
                </c:pt>
                <c:pt idx="8492">
                  <c:v>2.4840183093045893</c:v>
                </c:pt>
                <c:pt idx="8493">
                  <c:v>2.4840183093045893</c:v>
                </c:pt>
                <c:pt idx="8494">
                  <c:v>2.4840183093045893</c:v>
                </c:pt>
                <c:pt idx="8495">
                  <c:v>2.4840183093045893</c:v>
                </c:pt>
                <c:pt idx="8496">
                  <c:v>2.4840183093045893</c:v>
                </c:pt>
                <c:pt idx="8497">
                  <c:v>2.4840183093045893</c:v>
                </c:pt>
                <c:pt idx="8498">
                  <c:v>2.4840183093045893</c:v>
                </c:pt>
                <c:pt idx="8499">
                  <c:v>2.4840183093045893</c:v>
                </c:pt>
                <c:pt idx="8500">
                  <c:v>2.4840183093045893</c:v>
                </c:pt>
                <c:pt idx="8501">
                  <c:v>2.4840183093045893</c:v>
                </c:pt>
                <c:pt idx="8502">
                  <c:v>2.4840183093045893</c:v>
                </c:pt>
                <c:pt idx="8503">
                  <c:v>2.4840183093045893</c:v>
                </c:pt>
                <c:pt idx="8504">
                  <c:v>2.4840183093045893</c:v>
                </c:pt>
                <c:pt idx="8505">
                  <c:v>2.4840271992045895</c:v>
                </c:pt>
                <c:pt idx="8506">
                  <c:v>2.4846804792045893</c:v>
                </c:pt>
                <c:pt idx="8507">
                  <c:v>2.4862705792045894</c:v>
                </c:pt>
                <c:pt idx="8508">
                  <c:v>2.4877095792045893</c:v>
                </c:pt>
                <c:pt idx="8509">
                  <c:v>2.4888690792045893</c:v>
                </c:pt>
                <c:pt idx="8510">
                  <c:v>2.4890394692045894</c:v>
                </c:pt>
                <c:pt idx="8511">
                  <c:v>2.4893879492045894</c:v>
                </c:pt>
                <c:pt idx="8512">
                  <c:v>2.4895297892045893</c:v>
                </c:pt>
                <c:pt idx="8513">
                  <c:v>2.4895978732045894</c:v>
                </c:pt>
                <c:pt idx="8514">
                  <c:v>2.4895979832345896</c:v>
                </c:pt>
                <c:pt idx="8515">
                  <c:v>2.4895979832345896</c:v>
                </c:pt>
                <c:pt idx="8516">
                  <c:v>2.4895979832345896</c:v>
                </c:pt>
                <c:pt idx="8517">
                  <c:v>2.4895979832345896</c:v>
                </c:pt>
                <c:pt idx="8518">
                  <c:v>2.4895979832345896</c:v>
                </c:pt>
                <c:pt idx="8519">
                  <c:v>2.4895979832345896</c:v>
                </c:pt>
                <c:pt idx="8520">
                  <c:v>2.4895979832345896</c:v>
                </c:pt>
                <c:pt idx="8521">
                  <c:v>2.4895979832345896</c:v>
                </c:pt>
                <c:pt idx="8522">
                  <c:v>2.4895979832345896</c:v>
                </c:pt>
                <c:pt idx="8523">
                  <c:v>2.4895979832345896</c:v>
                </c:pt>
                <c:pt idx="8524">
                  <c:v>2.4895979832345896</c:v>
                </c:pt>
                <c:pt idx="8525">
                  <c:v>2.4895979832345896</c:v>
                </c:pt>
                <c:pt idx="8526">
                  <c:v>2.4895979832345896</c:v>
                </c:pt>
                <c:pt idx="8527">
                  <c:v>2.4896063137345896</c:v>
                </c:pt>
                <c:pt idx="8528">
                  <c:v>2.4897974637345897</c:v>
                </c:pt>
                <c:pt idx="8529">
                  <c:v>2.4900188037345896</c:v>
                </c:pt>
                <c:pt idx="8530">
                  <c:v>2.4902671537345897</c:v>
                </c:pt>
                <c:pt idx="8531">
                  <c:v>2.4905470837345898</c:v>
                </c:pt>
                <c:pt idx="8532">
                  <c:v>2.4907759437345898</c:v>
                </c:pt>
                <c:pt idx="8533">
                  <c:v>2.4909596637345897</c:v>
                </c:pt>
                <c:pt idx="8534">
                  <c:v>2.4910848937345897</c:v>
                </c:pt>
                <c:pt idx="8535">
                  <c:v>2.4910986817345897</c:v>
                </c:pt>
                <c:pt idx="8536">
                  <c:v>2.4910986817345897</c:v>
                </c:pt>
                <c:pt idx="8537">
                  <c:v>2.4910986817345897</c:v>
                </c:pt>
                <c:pt idx="8538">
                  <c:v>2.4910986817345897</c:v>
                </c:pt>
                <c:pt idx="8539">
                  <c:v>2.4910986817345897</c:v>
                </c:pt>
                <c:pt idx="8540">
                  <c:v>2.4910986817345897</c:v>
                </c:pt>
                <c:pt idx="8541">
                  <c:v>2.4910986817345897</c:v>
                </c:pt>
                <c:pt idx="8542">
                  <c:v>2.4910986817345897</c:v>
                </c:pt>
                <c:pt idx="8543">
                  <c:v>2.4910986817345897</c:v>
                </c:pt>
                <c:pt idx="8544">
                  <c:v>2.4910986817345897</c:v>
                </c:pt>
                <c:pt idx="8545">
                  <c:v>2.4910986817345897</c:v>
                </c:pt>
                <c:pt idx="8546">
                  <c:v>2.4910986817345897</c:v>
                </c:pt>
                <c:pt idx="8547">
                  <c:v>2.4910986817345897</c:v>
                </c:pt>
                <c:pt idx="8548">
                  <c:v>2.4910986817345897</c:v>
                </c:pt>
                <c:pt idx="8549">
                  <c:v>2.4910986817345897</c:v>
                </c:pt>
                <c:pt idx="8550">
                  <c:v>2.4910986817345897</c:v>
                </c:pt>
                <c:pt idx="8551">
                  <c:v>2.4910986817345897</c:v>
                </c:pt>
                <c:pt idx="8552">
                  <c:v>2.4912766517345899</c:v>
                </c:pt>
                <c:pt idx="8553">
                  <c:v>2.4949006517345897</c:v>
                </c:pt>
                <c:pt idx="8554">
                  <c:v>2.4974037517345899</c:v>
                </c:pt>
                <c:pt idx="8555">
                  <c:v>2.4989621517345899</c:v>
                </c:pt>
                <c:pt idx="8556">
                  <c:v>2.4998654917345897</c:v>
                </c:pt>
                <c:pt idx="8557">
                  <c:v>2.5006989017345895</c:v>
                </c:pt>
                <c:pt idx="8558">
                  <c:v>2.5011722417345896</c:v>
                </c:pt>
                <c:pt idx="8559">
                  <c:v>2.5016076117345896</c:v>
                </c:pt>
                <c:pt idx="8560">
                  <c:v>2.5019871417345896</c:v>
                </c:pt>
                <c:pt idx="8561">
                  <c:v>2.5023087117345897</c:v>
                </c:pt>
                <c:pt idx="8562">
                  <c:v>2.5025816717345899</c:v>
                </c:pt>
                <c:pt idx="8563">
                  <c:v>2.5025816717345899</c:v>
                </c:pt>
                <c:pt idx="8564">
                  <c:v>2.5025816717345899</c:v>
                </c:pt>
                <c:pt idx="8565">
                  <c:v>2.5025816717345899</c:v>
                </c:pt>
                <c:pt idx="8566">
                  <c:v>2.5025816717345899</c:v>
                </c:pt>
                <c:pt idx="8567">
                  <c:v>2.5025816717345899</c:v>
                </c:pt>
                <c:pt idx="8568">
                  <c:v>2.5025816717345899</c:v>
                </c:pt>
                <c:pt idx="8569">
                  <c:v>2.5025816717345899</c:v>
                </c:pt>
                <c:pt idx="8570">
                  <c:v>2.5025816717345899</c:v>
                </c:pt>
                <c:pt idx="8571">
                  <c:v>2.5025816717345899</c:v>
                </c:pt>
                <c:pt idx="8572">
                  <c:v>2.5025816717345899</c:v>
                </c:pt>
                <c:pt idx="8573">
                  <c:v>2.5025816717345899</c:v>
                </c:pt>
                <c:pt idx="8574">
                  <c:v>2.5025816717345899</c:v>
                </c:pt>
                <c:pt idx="8575">
                  <c:v>2.5025816717345899</c:v>
                </c:pt>
                <c:pt idx="8576">
                  <c:v>2.5025816717345899</c:v>
                </c:pt>
                <c:pt idx="8577">
                  <c:v>2.5026254987345897</c:v>
                </c:pt>
                <c:pt idx="8578">
                  <c:v>2.5030217187345896</c:v>
                </c:pt>
                <c:pt idx="8579">
                  <c:v>2.5033691387345898</c:v>
                </c:pt>
                <c:pt idx="8580">
                  <c:v>2.5036874087345899</c:v>
                </c:pt>
                <c:pt idx="8581">
                  <c:v>2.5038831887345898</c:v>
                </c:pt>
                <c:pt idx="8582">
                  <c:v>2.5039954987345898</c:v>
                </c:pt>
                <c:pt idx="8583">
                  <c:v>2.5040029209345898</c:v>
                </c:pt>
                <c:pt idx="8584">
                  <c:v>2.5040112439345896</c:v>
                </c:pt>
                <c:pt idx="8585">
                  <c:v>2.5040112439345896</c:v>
                </c:pt>
                <c:pt idx="8586">
                  <c:v>2.5040112439345896</c:v>
                </c:pt>
                <c:pt idx="8587">
                  <c:v>2.5040112439345896</c:v>
                </c:pt>
                <c:pt idx="8588">
                  <c:v>2.5040112439345896</c:v>
                </c:pt>
                <c:pt idx="8589">
                  <c:v>2.5040112439345896</c:v>
                </c:pt>
                <c:pt idx="8590">
                  <c:v>2.5040112439345896</c:v>
                </c:pt>
                <c:pt idx="8591">
                  <c:v>2.5040112439345896</c:v>
                </c:pt>
                <c:pt idx="8592">
                  <c:v>2.5040112439345896</c:v>
                </c:pt>
                <c:pt idx="8593">
                  <c:v>2.5040112439345896</c:v>
                </c:pt>
                <c:pt idx="8594">
                  <c:v>2.5040112439345896</c:v>
                </c:pt>
                <c:pt idx="8595">
                  <c:v>2.5040112439345896</c:v>
                </c:pt>
                <c:pt idx="8596">
                  <c:v>2.5040112439345896</c:v>
                </c:pt>
                <c:pt idx="8597">
                  <c:v>2.5040112439345896</c:v>
                </c:pt>
                <c:pt idx="8598">
                  <c:v>2.5040112439345896</c:v>
                </c:pt>
                <c:pt idx="8599">
                  <c:v>2.5040112439345896</c:v>
                </c:pt>
                <c:pt idx="8600">
                  <c:v>2.5040112439345896</c:v>
                </c:pt>
                <c:pt idx="8601">
                  <c:v>2.5040112439345896</c:v>
                </c:pt>
                <c:pt idx="8602">
                  <c:v>2.5040112439345896</c:v>
                </c:pt>
                <c:pt idx="8603">
                  <c:v>2.5040112439345896</c:v>
                </c:pt>
                <c:pt idx="8604">
                  <c:v>2.5040112439345896</c:v>
                </c:pt>
                <c:pt idx="8605">
                  <c:v>2.5040112439345896</c:v>
                </c:pt>
                <c:pt idx="8606">
                  <c:v>2.5040112439345896</c:v>
                </c:pt>
                <c:pt idx="8607">
                  <c:v>2.5040112439345896</c:v>
                </c:pt>
                <c:pt idx="8608">
                  <c:v>2.5040112439345896</c:v>
                </c:pt>
                <c:pt idx="8609">
                  <c:v>2.5040112439345896</c:v>
                </c:pt>
                <c:pt idx="8610">
                  <c:v>2.5040112439345896</c:v>
                </c:pt>
                <c:pt idx="8611">
                  <c:v>2.5040112439345896</c:v>
                </c:pt>
                <c:pt idx="8612">
                  <c:v>2.5040112439345896</c:v>
                </c:pt>
                <c:pt idx="8613">
                  <c:v>2.5040112439345896</c:v>
                </c:pt>
                <c:pt idx="8614">
                  <c:v>2.5040112439345896</c:v>
                </c:pt>
                <c:pt idx="8615">
                  <c:v>2.5040112439345896</c:v>
                </c:pt>
                <c:pt idx="8616">
                  <c:v>2.5040112439345896</c:v>
                </c:pt>
                <c:pt idx="8617">
                  <c:v>2.5040112439345896</c:v>
                </c:pt>
                <c:pt idx="8618">
                  <c:v>2.5040112439345896</c:v>
                </c:pt>
                <c:pt idx="8619">
                  <c:v>2.5040112439345896</c:v>
                </c:pt>
                <c:pt idx="8620">
                  <c:v>2.5040789859345898</c:v>
                </c:pt>
                <c:pt idx="8621">
                  <c:v>2.5044361459345899</c:v>
                </c:pt>
                <c:pt idx="8622">
                  <c:v>2.5047223559345899</c:v>
                </c:pt>
                <c:pt idx="8623">
                  <c:v>2.5049237659345898</c:v>
                </c:pt>
                <c:pt idx="8624">
                  <c:v>2.5050278959345897</c:v>
                </c:pt>
                <c:pt idx="8625">
                  <c:v>2.5050351797345898</c:v>
                </c:pt>
                <c:pt idx="8626">
                  <c:v>2.5050405071345896</c:v>
                </c:pt>
                <c:pt idx="8627">
                  <c:v>2.5050405071345896</c:v>
                </c:pt>
                <c:pt idx="8628">
                  <c:v>2.5050405071345896</c:v>
                </c:pt>
                <c:pt idx="8629">
                  <c:v>2.5050405071345896</c:v>
                </c:pt>
                <c:pt idx="8630">
                  <c:v>2.5050405071345896</c:v>
                </c:pt>
                <c:pt idx="8631">
                  <c:v>2.5050405071345896</c:v>
                </c:pt>
                <c:pt idx="8632">
                  <c:v>2.5050405071345896</c:v>
                </c:pt>
                <c:pt idx="8633">
                  <c:v>2.5050590921345894</c:v>
                </c:pt>
                <c:pt idx="8634">
                  <c:v>2.5060983921345894</c:v>
                </c:pt>
                <c:pt idx="8635">
                  <c:v>2.5061296581345895</c:v>
                </c:pt>
                <c:pt idx="8636">
                  <c:v>2.5068900981345896</c:v>
                </c:pt>
                <c:pt idx="8637">
                  <c:v>2.5076040681345897</c:v>
                </c:pt>
                <c:pt idx="8638">
                  <c:v>2.5081289781345899</c:v>
                </c:pt>
                <c:pt idx="8639">
                  <c:v>2.50858090813459</c:v>
                </c:pt>
                <c:pt idx="8640">
                  <c:v>2.5090100181345898</c:v>
                </c:pt>
                <c:pt idx="8641">
                  <c:v>2.5094380681345898</c:v>
                </c:pt>
                <c:pt idx="8642">
                  <c:v>2.5098951481345897</c:v>
                </c:pt>
                <c:pt idx="8643">
                  <c:v>2.5103624481345896</c:v>
                </c:pt>
                <c:pt idx="8644">
                  <c:v>2.5108541381345897</c:v>
                </c:pt>
                <c:pt idx="8645">
                  <c:v>2.5114270581345899</c:v>
                </c:pt>
                <c:pt idx="8646">
                  <c:v>2.5121503581345901</c:v>
                </c:pt>
                <c:pt idx="8647">
                  <c:v>2.51401975813459</c:v>
                </c:pt>
                <c:pt idx="8648">
                  <c:v>2.51819475813459</c:v>
                </c:pt>
                <c:pt idx="8649">
                  <c:v>2.52115715813459</c:v>
                </c:pt>
                <c:pt idx="8650">
                  <c:v>2.5229012581345898</c:v>
                </c:pt>
                <c:pt idx="8651">
                  <c:v>2.5239080581345896</c:v>
                </c:pt>
                <c:pt idx="8652">
                  <c:v>2.5246363481345897</c:v>
                </c:pt>
                <c:pt idx="8653">
                  <c:v>2.5251335881345898</c:v>
                </c:pt>
                <c:pt idx="8654">
                  <c:v>2.5255802981345896</c:v>
                </c:pt>
                <c:pt idx="8655">
                  <c:v>2.5259414481345894</c:v>
                </c:pt>
                <c:pt idx="8656">
                  <c:v>2.5262408781345895</c:v>
                </c:pt>
                <c:pt idx="8657">
                  <c:v>2.5264662981345896</c:v>
                </c:pt>
                <c:pt idx="8658">
                  <c:v>2.5264662981345896</c:v>
                </c:pt>
                <c:pt idx="8659">
                  <c:v>2.5264662981345896</c:v>
                </c:pt>
                <c:pt idx="8660">
                  <c:v>2.5264662981345896</c:v>
                </c:pt>
                <c:pt idx="8661">
                  <c:v>2.5264662981345896</c:v>
                </c:pt>
                <c:pt idx="8662">
                  <c:v>2.5264662981345896</c:v>
                </c:pt>
                <c:pt idx="8663">
                  <c:v>2.5265212041345895</c:v>
                </c:pt>
                <c:pt idx="8664">
                  <c:v>2.5359186041345896</c:v>
                </c:pt>
                <c:pt idx="8665">
                  <c:v>2.5392767041345894</c:v>
                </c:pt>
                <c:pt idx="8666">
                  <c:v>2.5422528041345895</c:v>
                </c:pt>
                <c:pt idx="8667">
                  <c:v>2.5450583041345896</c:v>
                </c:pt>
                <c:pt idx="8668">
                  <c:v>2.5472503041345895</c:v>
                </c:pt>
                <c:pt idx="8669">
                  <c:v>2.5482205641345894</c:v>
                </c:pt>
                <c:pt idx="8670">
                  <c:v>2.5488205041345893</c:v>
                </c:pt>
                <c:pt idx="8671">
                  <c:v>2.5493685141345894</c:v>
                </c:pt>
                <c:pt idx="8672">
                  <c:v>2.5497974941345896</c:v>
                </c:pt>
                <c:pt idx="8673">
                  <c:v>2.5501419041345894</c:v>
                </c:pt>
                <c:pt idx="8674">
                  <c:v>2.5504037241345894</c:v>
                </c:pt>
                <c:pt idx="8675">
                  <c:v>2.5506303741345895</c:v>
                </c:pt>
                <c:pt idx="8676">
                  <c:v>2.5506318552345895</c:v>
                </c:pt>
                <c:pt idx="8677">
                  <c:v>2.5506311150345895</c:v>
                </c:pt>
                <c:pt idx="8678">
                  <c:v>2.5506341558345893</c:v>
                </c:pt>
                <c:pt idx="8679">
                  <c:v>2.5506341558345893</c:v>
                </c:pt>
                <c:pt idx="8680">
                  <c:v>2.5506341558345893</c:v>
                </c:pt>
                <c:pt idx="8681">
                  <c:v>2.5506341558345893</c:v>
                </c:pt>
                <c:pt idx="8682">
                  <c:v>2.5506341558345893</c:v>
                </c:pt>
                <c:pt idx="8683">
                  <c:v>2.5506341558345893</c:v>
                </c:pt>
                <c:pt idx="8684">
                  <c:v>2.5506341558345893</c:v>
                </c:pt>
                <c:pt idx="8685">
                  <c:v>2.5506341558345893</c:v>
                </c:pt>
                <c:pt idx="8686">
                  <c:v>2.5506341558345893</c:v>
                </c:pt>
                <c:pt idx="8687">
                  <c:v>2.5506341558345893</c:v>
                </c:pt>
                <c:pt idx="8688">
                  <c:v>2.5506341558345893</c:v>
                </c:pt>
                <c:pt idx="8689">
                  <c:v>2.5506341558345893</c:v>
                </c:pt>
                <c:pt idx="8690">
                  <c:v>2.5506341558345893</c:v>
                </c:pt>
                <c:pt idx="8691">
                  <c:v>2.5506341558345893</c:v>
                </c:pt>
                <c:pt idx="8692">
                  <c:v>2.5510925658345891</c:v>
                </c:pt>
                <c:pt idx="8693">
                  <c:v>2.551831555834589</c:v>
                </c:pt>
                <c:pt idx="8694">
                  <c:v>2.5546989558345889</c:v>
                </c:pt>
                <c:pt idx="8695">
                  <c:v>2.5564561558345891</c:v>
                </c:pt>
                <c:pt idx="8696">
                  <c:v>2.557445925834589</c:v>
                </c:pt>
                <c:pt idx="8697">
                  <c:v>2.5583972858345891</c:v>
                </c:pt>
                <c:pt idx="8698">
                  <c:v>2.5589858058345891</c:v>
                </c:pt>
                <c:pt idx="8699">
                  <c:v>2.5596068458345891</c:v>
                </c:pt>
                <c:pt idx="8700">
                  <c:v>2.5601072858345892</c:v>
                </c:pt>
                <c:pt idx="8701">
                  <c:v>2.5605926258345892</c:v>
                </c:pt>
                <c:pt idx="8702">
                  <c:v>2.5609972158345893</c:v>
                </c:pt>
                <c:pt idx="8703">
                  <c:v>2.5613074258345891</c:v>
                </c:pt>
                <c:pt idx="8704">
                  <c:v>2.5615404258345893</c:v>
                </c:pt>
                <c:pt idx="8705">
                  <c:v>2.5615404258345893</c:v>
                </c:pt>
                <c:pt idx="8706">
                  <c:v>2.5615404258345893</c:v>
                </c:pt>
                <c:pt idx="8707">
                  <c:v>2.5615404258345893</c:v>
                </c:pt>
                <c:pt idx="8708">
                  <c:v>2.5615404258345893</c:v>
                </c:pt>
                <c:pt idx="8709">
                  <c:v>2.5615404258345893</c:v>
                </c:pt>
                <c:pt idx="8710">
                  <c:v>2.5615404258345893</c:v>
                </c:pt>
                <c:pt idx="8711">
                  <c:v>2.5626555258345891</c:v>
                </c:pt>
                <c:pt idx="8712">
                  <c:v>2.564331725834589</c:v>
                </c:pt>
                <c:pt idx="8713">
                  <c:v>2.5658041258345889</c:v>
                </c:pt>
                <c:pt idx="8714">
                  <c:v>2.5658679228345891</c:v>
                </c:pt>
                <c:pt idx="8715">
                  <c:v>2.5662861628345892</c:v>
                </c:pt>
                <c:pt idx="8716">
                  <c:v>2.5666079828345891</c:v>
                </c:pt>
                <c:pt idx="8717">
                  <c:v>2.5668437228345891</c:v>
                </c:pt>
                <c:pt idx="8718">
                  <c:v>2.5669871828345889</c:v>
                </c:pt>
                <c:pt idx="8719">
                  <c:v>2.5669967116345891</c:v>
                </c:pt>
                <c:pt idx="8720">
                  <c:v>2.567003017034589</c:v>
                </c:pt>
                <c:pt idx="8721">
                  <c:v>2.567003017034589</c:v>
                </c:pt>
                <c:pt idx="8722">
                  <c:v>2.567003017034589</c:v>
                </c:pt>
                <c:pt idx="8723">
                  <c:v>2.567003017034589</c:v>
                </c:pt>
                <c:pt idx="8724">
                  <c:v>2.567003017034589</c:v>
                </c:pt>
                <c:pt idx="8725">
                  <c:v>2.567003017034589</c:v>
                </c:pt>
                <c:pt idx="8726">
                  <c:v>2.567003017034589</c:v>
                </c:pt>
                <c:pt idx="8727">
                  <c:v>2.567003017034589</c:v>
                </c:pt>
                <c:pt idx="8728">
                  <c:v>2.567003017034589</c:v>
                </c:pt>
                <c:pt idx="8729">
                  <c:v>2.567003017034589</c:v>
                </c:pt>
                <c:pt idx="8730">
                  <c:v>2.567003017034589</c:v>
                </c:pt>
                <c:pt idx="8731">
                  <c:v>2.567003017034589</c:v>
                </c:pt>
                <c:pt idx="8732">
                  <c:v>2.567003017034589</c:v>
                </c:pt>
                <c:pt idx="8733">
                  <c:v>2.567003017034589</c:v>
                </c:pt>
                <c:pt idx="8734">
                  <c:v>2.567003017034589</c:v>
                </c:pt>
                <c:pt idx="8735">
                  <c:v>2.567003017034589</c:v>
                </c:pt>
                <c:pt idx="8736">
                  <c:v>2.567003017034589</c:v>
                </c:pt>
                <c:pt idx="8737">
                  <c:v>2.567003017034589</c:v>
                </c:pt>
                <c:pt idx="8738">
                  <c:v>2.567003017034589</c:v>
                </c:pt>
                <c:pt idx="8739">
                  <c:v>2.567003017034589</c:v>
                </c:pt>
                <c:pt idx="8740">
                  <c:v>2.567003017034589</c:v>
                </c:pt>
                <c:pt idx="8741">
                  <c:v>2.567019103034589</c:v>
                </c:pt>
                <c:pt idx="8742">
                  <c:v>2.568382403034589</c:v>
                </c:pt>
                <c:pt idx="8743">
                  <c:v>2.568447224034589</c:v>
                </c:pt>
                <c:pt idx="8744">
                  <c:v>2.5698120240345892</c:v>
                </c:pt>
                <c:pt idx="8745">
                  <c:v>2.5698696320345893</c:v>
                </c:pt>
                <c:pt idx="8746">
                  <c:v>2.5701548320345893</c:v>
                </c:pt>
                <c:pt idx="8747">
                  <c:v>2.5703631520345893</c:v>
                </c:pt>
                <c:pt idx="8748">
                  <c:v>2.5705114020345894</c:v>
                </c:pt>
                <c:pt idx="8749">
                  <c:v>2.5705937280345892</c:v>
                </c:pt>
                <c:pt idx="8750">
                  <c:v>2.5706025434345894</c:v>
                </c:pt>
                <c:pt idx="8751">
                  <c:v>2.5706025434345894</c:v>
                </c:pt>
                <c:pt idx="8752">
                  <c:v>2.5706025434345894</c:v>
                </c:pt>
                <c:pt idx="8753">
                  <c:v>2.5706025434345894</c:v>
                </c:pt>
                <c:pt idx="8754">
                  <c:v>2.5706025434345894</c:v>
                </c:pt>
                <c:pt idx="8755">
                  <c:v>2.5706025434345894</c:v>
                </c:pt>
                <c:pt idx="8756">
                  <c:v>2.5706025434345894</c:v>
                </c:pt>
                <c:pt idx="8757">
                  <c:v>2.5706025434345894</c:v>
                </c:pt>
                <c:pt idx="8758">
                  <c:v>2.5706025434345894</c:v>
                </c:pt>
                <c:pt idx="8759">
                  <c:v>2.5706025434345894</c:v>
                </c:pt>
                <c:pt idx="8760">
                  <c:v>2.5706025434345894</c:v>
                </c:pt>
                <c:pt idx="8761">
                  <c:v>2.5706025434345894</c:v>
                </c:pt>
                <c:pt idx="8762">
                  <c:v>2.5706025487294895</c:v>
                </c:pt>
                <c:pt idx="8763">
                  <c:v>2.5706025487294895</c:v>
                </c:pt>
                <c:pt idx="8764">
                  <c:v>2.5706025487294895</c:v>
                </c:pt>
                <c:pt idx="8765">
                  <c:v>2.5706025487294895</c:v>
                </c:pt>
                <c:pt idx="8766">
                  <c:v>2.5706025487294895</c:v>
                </c:pt>
                <c:pt idx="8767">
                  <c:v>2.5706025487294895</c:v>
                </c:pt>
                <c:pt idx="8768">
                  <c:v>2.5706025487294895</c:v>
                </c:pt>
                <c:pt idx="8769">
                  <c:v>2.5706025487294895</c:v>
                </c:pt>
                <c:pt idx="8770">
                  <c:v>2.5706025487294895</c:v>
                </c:pt>
                <c:pt idx="8771">
                  <c:v>2.5706025487294895</c:v>
                </c:pt>
                <c:pt idx="8772">
                  <c:v>2.5706025487294895</c:v>
                </c:pt>
                <c:pt idx="8773">
                  <c:v>2.5706025487294895</c:v>
                </c:pt>
                <c:pt idx="8774">
                  <c:v>2.5706025487294895</c:v>
                </c:pt>
                <c:pt idx="8775">
                  <c:v>2.5706025487294895</c:v>
                </c:pt>
                <c:pt idx="8776">
                  <c:v>2.5706025487294895</c:v>
                </c:pt>
                <c:pt idx="8777">
                  <c:v>2.5706025487294895</c:v>
                </c:pt>
                <c:pt idx="8778">
                  <c:v>2.5706025487294895</c:v>
                </c:pt>
                <c:pt idx="8779">
                  <c:v>2.5706025487294895</c:v>
                </c:pt>
                <c:pt idx="8780">
                  <c:v>2.5706025487294895</c:v>
                </c:pt>
                <c:pt idx="8781">
                  <c:v>2.5706025487294895</c:v>
                </c:pt>
                <c:pt idx="8782">
                  <c:v>2.5706025487294895</c:v>
                </c:pt>
                <c:pt idx="8783">
                  <c:v>2.5706025487294895</c:v>
                </c:pt>
                <c:pt idx="8784">
                  <c:v>2.5706025487294895</c:v>
                </c:pt>
                <c:pt idx="8785">
                  <c:v>2.5706025487294895</c:v>
                </c:pt>
                <c:pt idx="8786">
                  <c:v>2.5706025487294895</c:v>
                </c:pt>
                <c:pt idx="8787">
                  <c:v>2.5706025487294895</c:v>
                </c:pt>
                <c:pt idx="8788">
                  <c:v>2.5706025487294895</c:v>
                </c:pt>
                <c:pt idx="8789">
                  <c:v>2.5706025487294895</c:v>
                </c:pt>
                <c:pt idx="8790">
                  <c:v>2.5706025487294895</c:v>
                </c:pt>
                <c:pt idx="8791">
                  <c:v>2.5706025487294895</c:v>
                </c:pt>
                <c:pt idx="8792">
                  <c:v>2.5706025487294895</c:v>
                </c:pt>
                <c:pt idx="8793">
                  <c:v>2.5706025487294895</c:v>
                </c:pt>
                <c:pt idx="8794">
                  <c:v>2.5706025487294895</c:v>
                </c:pt>
                <c:pt idx="8795">
                  <c:v>2.5706025487294895</c:v>
                </c:pt>
                <c:pt idx="8796">
                  <c:v>2.5706025487294895</c:v>
                </c:pt>
                <c:pt idx="8797">
                  <c:v>2.5706025487294895</c:v>
                </c:pt>
                <c:pt idx="8798">
                  <c:v>2.5706041704294895</c:v>
                </c:pt>
                <c:pt idx="8799">
                  <c:v>2.5725784704294896</c:v>
                </c:pt>
                <c:pt idx="8800">
                  <c:v>2.5737944704294895</c:v>
                </c:pt>
                <c:pt idx="8801">
                  <c:v>2.5746710004294897</c:v>
                </c:pt>
                <c:pt idx="8802">
                  <c:v>2.5753357704294899</c:v>
                </c:pt>
                <c:pt idx="8803">
                  <c:v>2.5758706604294899</c:v>
                </c:pt>
                <c:pt idx="8804">
                  <c:v>2.5763316304294896</c:v>
                </c:pt>
                <c:pt idx="8805">
                  <c:v>2.5767620304294896</c:v>
                </c:pt>
                <c:pt idx="8806">
                  <c:v>2.5771557004294894</c:v>
                </c:pt>
                <c:pt idx="8807">
                  <c:v>2.5775648504294892</c:v>
                </c:pt>
                <c:pt idx="8808">
                  <c:v>2.5779427304294891</c:v>
                </c:pt>
                <c:pt idx="8809">
                  <c:v>2.5783109604294889</c:v>
                </c:pt>
                <c:pt idx="8810">
                  <c:v>2.578642480429489</c:v>
                </c:pt>
                <c:pt idx="8811">
                  <c:v>2.578983650429489</c:v>
                </c:pt>
                <c:pt idx="8812">
                  <c:v>2.5799149904294891</c:v>
                </c:pt>
                <c:pt idx="8813">
                  <c:v>2.5851018904294891</c:v>
                </c:pt>
                <c:pt idx="8814">
                  <c:v>2.5877402904294891</c:v>
                </c:pt>
                <c:pt idx="8815">
                  <c:v>2.5891428904294891</c:v>
                </c:pt>
                <c:pt idx="8816">
                  <c:v>2.5899256004294893</c:v>
                </c:pt>
                <c:pt idx="8817">
                  <c:v>2.5904116004294893</c:v>
                </c:pt>
                <c:pt idx="8818">
                  <c:v>2.590870450429489</c:v>
                </c:pt>
                <c:pt idx="8819">
                  <c:v>2.5912270204294892</c:v>
                </c:pt>
                <c:pt idx="8820">
                  <c:v>2.591515900429489</c:v>
                </c:pt>
                <c:pt idx="8821">
                  <c:v>2.5917830804294888</c:v>
                </c:pt>
                <c:pt idx="8822">
                  <c:v>2.5920354304294886</c:v>
                </c:pt>
                <c:pt idx="8823">
                  <c:v>2.5922643504294887</c:v>
                </c:pt>
                <c:pt idx="8824">
                  <c:v>2.5924744104294888</c:v>
                </c:pt>
                <c:pt idx="8825">
                  <c:v>2.5926716404294887</c:v>
                </c:pt>
                <c:pt idx="8826">
                  <c:v>2.5928662004294889</c:v>
                </c:pt>
                <c:pt idx="8827">
                  <c:v>2.5930659004294889</c:v>
                </c:pt>
                <c:pt idx="8828">
                  <c:v>2.5932552604294887</c:v>
                </c:pt>
                <c:pt idx="8829">
                  <c:v>2.5932552604294887</c:v>
                </c:pt>
                <c:pt idx="8830">
                  <c:v>2.5932552604294887</c:v>
                </c:pt>
                <c:pt idx="8831">
                  <c:v>2.5932552604294887</c:v>
                </c:pt>
                <c:pt idx="8832">
                  <c:v>2.5932552604294887</c:v>
                </c:pt>
                <c:pt idx="8833">
                  <c:v>2.5932552604294887</c:v>
                </c:pt>
                <c:pt idx="8834">
                  <c:v>2.5932552604294887</c:v>
                </c:pt>
                <c:pt idx="8835">
                  <c:v>2.5932552604294887</c:v>
                </c:pt>
                <c:pt idx="8836">
                  <c:v>2.5932552604294887</c:v>
                </c:pt>
                <c:pt idx="8837">
                  <c:v>2.5932552604294887</c:v>
                </c:pt>
                <c:pt idx="8838">
                  <c:v>2.5932552604294887</c:v>
                </c:pt>
                <c:pt idx="8839">
                  <c:v>2.5932552604294887</c:v>
                </c:pt>
                <c:pt idx="8840">
                  <c:v>2.5932552604294887</c:v>
                </c:pt>
                <c:pt idx="8841">
                  <c:v>2.5932552609714388</c:v>
                </c:pt>
                <c:pt idx="8842">
                  <c:v>2.5932736899714386</c:v>
                </c:pt>
                <c:pt idx="8843">
                  <c:v>2.5934847699714387</c:v>
                </c:pt>
                <c:pt idx="8844">
                  <c:v>2.5937861799714388</c:v>
                </c:pt>
                <c:pt idx="8845">
                  <c:v>2.5940134899714389</c:v>
                </c:pt>
                <c:pt idx="8846">
                  <c:v>2.5941917299714388</c:v>
                </c:pt>
                <c:pt idx="8847">
                  <c:v>2.5943108699714386</c:v>
                </c:pt>
                <c:pt idx="8848">
                  <c:v>2.5943765899714384</c:v>
                </c:pt>
                <c:pt idx="8849">
                  <c:v>2.5943841979714386</c:v>
                </c:pt>
                <c:pt idx="8850">
                  <c:v>2.5943842803594386</c:v>
                </c:pt>
                <c:pt idx="8851">
                  <c:v>2.5943842803594386</c:v>
                </c:pt>
                <c:pt idx="8852">
                  <c:v>2.5943842803594386</c:v>
                </c:pt>
                <c:pt idx="8853">
                  <c:v>2.5943842803594386</c:v>
                </c:pt>
                <c:pt idx="8854">
                  <c:v>2.5943842803594386</c:v>
                </c:pt>
                <c:pt idx="8855">
                  <c:v>2.5943842803594386</c:v>
                </c:pt>
                <c:pt idx="8856">
                  <c:v>2.5943842803594386</c:v>
                </c:pt>
                <c:pt idx="8857">
                  <c:v>2.5943842803594386</c:v>
                </c:pt>
                <c:pt idx="8858">
                  <c:v>2.5943842803594386</c:v>
                </c:pt>
                <c:pt idx="8859">
                  <c:v>2.5943842803594386</c:v>
                </c:pt>
                <c:pt idx="8860">
                  <c:v>2.5943842803594386</c:v>
                </c:pt>
                <c:pt idx="8861">
                  <c:v>2.5943842803594386</c:v>
                </c:pt>
                <c:pt idx="8862">
                  <c:v>2.5943842803594386</c:v>
                </c:pt>
                <c:pt idx="8863">
                  <c:v>2.5943842803594386</c:v>
                </c:pt>
                <c:pt idx="8864">
                  <c:v>2.5943842803594386</c:v>
                </c:pt>
                <c:pt idx="8865">
                  <c:v>2.5943842803594386</c:v>
                </c:pt>
                <c:pt idx="8866">
                  <c:v>2.5943842803594386</c:v>
                </c:pt>
                <c:pt idx="8867">
                  <c:v>2.5943842803594386</c:v>
                </c:pt>
                <c:pt idx="8868">
                  <c:v>2.5943842803594386</c:v>
                </c:pt>
                <c:pt idx="8869">
                  <c:v>2.5943842803594386</c:v>
                </c:pt>
                <c:pt idx="8870">
                  <c:v>2.5943842803594386</c:v>
                </c:pt>
                <c:pt idx="8871">
                  <c:v>2.5943842803594386</c:v>
                </c:pt>
                <c:pt idx="8872">
                  <c:v>2.5943842803594386</c:v>
                </c:pt>
                <c:pt idx="8873">
                  <c:v>2.5943842803594386</c:v>
                </c:pt>
                <c:pt idx="8874">
                  <c:v>2.5943842803594386</c:v>
                </c:pt>
                <c:pt idx="8875">
                  <c:v>2.5943842803594386</c:v>
                </c:pt>
                <c:pt idx="8876">
                  <c:v>2.5943842803594386</c:v>
                </c:pt>
                <c:pt idx="8877">
                  <c:v>2.5943842803594386</c:v>
                </c:pt>
                <c:pt idx="8878">
                  <c:v>2.5943842803594386</c:v>
                </c:pt>
                <c:pt idx="8879">
                  <c:v>2.5943842803594386</c:v>
                </c:pt>
                <c:pt idx="8880">
                  <c:v>2.5943842803594386</c:v>
                </c:pt>
                <c:pt idx="8881">
                  <c:v>2.5943842803594386</c:v>
                </c:pt>
                <c:pt idx="8882">
                  <c:v>2.5943842803594386</c:v>
                </c:pt>
                <c:pt idx="8883">
                  <c:v>2.5943842803594386</c:v>
                </c:pt>
                <c:pt idx="8884">
                  <c:v>2.5943842803594386</c:v>
                </c:pt>
                <c:pt idx="8885">
                  <c:v>2.5943842803594386</c:v>
                </c:pt>
                <c:pt idx="8886">
                  <c:v>2.5943842803594386</c:v>
                </c:pt>
                <c:pt idx="8887">
                  <c:v>2.5943842803594386</c:v>
                </c:pt>
                <c:pt idx="8888">
                  <c:v>2.5943842803594386</c:v>
                </c:pt>
                <c:pt idx="8889">
                  <c:v>2.5943842803594386</c:v>
                </c:pt>
                <c:pt idx="8890">
                  <c:v>2.5943842803594386</c:v>
                </c:pt>
                <c:pt idx="8891">
                  <c:v>2.5943842803594386</c:v>
                </c:pt>
                <c:pt idx="8892">
                  <c:v>2.5943842803594386</c:v>
                </c:pt>
                <c:pt idx="8893">
                  <c:v>2.5943842803594386</c:v>
                </c:pt>
                <c:pt idx="8894">
                  <c:v>2.5943842803594386</c:v>
                </c:pt>
                <c:pt idx="8895">
                  <c:v>2.5943842803594386</c:v>
                </c:pt>
                <c:pt idx="8896">
                  <c:v>2.5943842803594386</c:v>
                </c:pt>
                <c:pt idx="8897">
                  <c:v>2.5943842803594386</c:v>
                </c:pt>
                <c:pt idx="8898">
                  <c:v>2.5943842803594386</c:v>
                </c:pt>
                <c:pt idx="8899">
                  <c:v>2.5943842803594386</c:v>
                </c:pt>
                <c:pt idx="8900">
                  <c:v>2.5943842803594386</c:v>
                </c:pt>
                <c:pt idx="8901">
                  <c:v>2.5943842803594386</c:v>
                </c:pt>
                <c:pt idx="8902">
                  <c:v>2.5943842803594386</c:v>
                </c:pt>
                <c:pt idx="8903">
                  <c:v>2.5943842803594386</c:v>
                </c:pt>
                <c:pt idx="8904">
                  <c:v>2.5943842803594386</c:v>
                </c:pt>
                <c:pt idx="8905">
                  <c:v>2.5943842803594386</c:v>
                </c:pt>
                <c:pt idx="8906">
                  <c:v>2.5943842803594386</c:v>
                </c:pt>
                <c:pt idx="8907">
                  <c:v>2.5943842803594386</c:v>
                </c:pt>
                <c:pt idx="8908">
                  <c:v>2.5943842803594386</c:v>
                </c:pt>
                <c:pt idx="8909">
                  <c:v>2.5943842803594386</c:v>
                </c:pt>
                <c:pt idx="8910">
                  <c:v>2.5943842803594386</c:v>
                </c:pt>
                <c:pt idx="8911">
                  <c:v>2.5943842803594386</c:v>
                </c:pt>
                <c:pt idx="8912">
                  <c:v>2.5943842803594386</c:v>
                </c:pt>
                <c:pt idx="8913">
                  <c:v>2.5943842803594386</c:v>
                </c:pt>
                <c:pt idx="8914">
                  <c:v>2.5943842803594386</c:v>
                </c:pt>
                <c:pt idx="8915">
                  <c:v>2.5943842803594386</c:v>
                </c:pt>
                <c:pt idx="8916">
                  <c:v>2.5943842803594386</c:v>
                </c:pt>
                <c:pt idx="8917">
                  <c:v>2.5943842803594386</c:v>
                </c:pt>
                <c:pt idx="8918">
                  <c:v>2.5943842803594386</c:v>
                </c:pt>
                <c:pt idx="8919">
                  <c:v>2.5943842803594386</c:v>
                </c:pt>
                <c:pt idx="8920">
                  <c:v>2.5943842803594386</c:v>
                </c:pt>
                <c:pt idx="8921">
                  <c:v>2.5943842803594386</c:v>
                </c:pt>
                <c:pt idx="8922">
                  <c:v>2.5943842803594386</c:v>
                </c:pt>
                <c:pt idx="8923">
                  <c:v>2.5943842803594386</c:v>
                </c:pt>
                <c:pt idx="8924">
                  <c:v>2.5943842803594386</c:v>
                </c:pt>
                <c:pt idx="8925">
                  <c:v>2.5943842803594386</c:v>
                </c:pt>
                <c:pt idx="8926">
                  <c:v>2.5943842803594386</c:v>
                </c:pt>
                <c:pt idx="8927">
                  <c:v>2.5943842803594386</c:v>
                </c:pt>
                <c:pt idx="8928">
                  <c:v>2.5943842803594386</c:v>
                </c:pt>
                <c:pt idx="8929">
                  <c:v>2.5943842803594386</c:v>
                </c:pt>
                <c:pt idx="8930">
                  <c:v>2.5943842803594386</c:v>
                </c:pt>
                <c:pt idx="8931">
                  <c:v>2.5943842803594386</c:v>
                </c:pt>
                <c:pt idx="8932">
                  <c:v>2.5943842803594386</c:v>
                </c:pt>
                <c:pt idx="8933">
                  <c:v>2.5943842803594386</c:v>
                </c:pt>
                <c:pt idx="8934">
                  <c:v>2.5943842803594386</c:v>
                </c:pt>
                <c:pt idx="8935">
                  <c:v>2.5943842803594386</c:v>
                </c:pt>
                <c:pt idx="8936">
                  <c:v>2.5943842803594386</c:v>
                </c:pt>
                <c:pt idx="8937">
                  <c:v>2.5943858270594387</c:v>
                </c:pt>
                <c:pt idx="8938">
                  <c:v>2.5954385270594384</c:v>
                </c:pt>
                <c:pt idx="8939">
                  <c:v>2.5962967270594386</c:v>
                </c:pt>
                <c:pt idx="8940">
                  <c:v>2.5969314970594386</c:v>
                </c:pt>
                <c:pt idx="8941">
                  <c:v>2.5974191270594384</c:v>
                </c:pt>
                <c:pt idx="8942">
                  <c:v>2.5978245970594385</c:v>
                </c:pt>
                <c:pt idx="8943">
                  <c:v>2.5981816870594385</c:v>
                </c:pt>
                <c:pt idx="8944">
                  <c:v>2.5984986370594387</c:v>
                </c:pt>
                <c:pt idx="8945">
                  <c:v>2.5988025070594389</c:v>
                </c:pt>
                <c:pt idx="8946">
                  <c:v>2.5990920570594391</c:v>
                </c:pt>
                <c:pt idx="8947">
                  <c:v>2.5993706370594389</c:v>
                </c:pt>
                <c:pt idx="8948">
                  <c:v>2.5996253070594388</c:v>
                </c:pt>
                <c:pt idx="8949">
                  <c:v>2.5998608970594388</c:v>
                </c:pt>
                <c:pt idx="8950">
                  <c:v>2.6000736170594387</c:v>
                </c:pt>
                <c:pt idx="8951">
                  <c:v>2.6000736170594387</c:v>
                </c:pt>
                <c:pt idx="8952">
                  <c:v>2.6000736170594387</c:v>
                </c:pt>
                <c:pt idx="8953">
                  <c:v>2.6000736170594387</c:v>
                </c:pt>
                <c:pt idx="8954">
                  <c:v>2.6000736170594387</c:v>
                </c:pt>
                <c:pt idx="8955">
                  <c:v>2.6000736170594387</c:v>
                </c:pt>
                <c:pt idx="8956">
                  <c:v>2.6000736170594387</c:v>
                </c:pt>
                <c:pt idx="8957">
                  <c:v>2.6000736170594387</c:v>
                </c:pt>
                <c:pt idx="8958">
                  <c:v>2.6000736170594387</c:v>
                </c:pt>
                <c:pt idx="8959">
                  <c:v>2.6000736170594387</c:v>
                </c:pt>
                <c:pt idx="8960">
                  <c:v>2.6000736170594387</c:v>
                </c:pt>
                <c:pt idx="8961">
                  <c:v>2.6000736170594387</c:v>
                </c:pt>
                <c:pt idx="8962">
                  <c:v>2.6000736170594387</c:v>
                </c:pt>
                <c:pt idx="8963">
                  <c:v>2.6000749637594387</c:v>
                </c:pt>
                <c:pt idx="8964">
                  <c:v>2.6003642737594386</c:v>
                </c:pt>
                <c:pt idx="8965">
                  <c:v>2.6007239637594384</c:v>
                </c:pt>
                <c:pt idx="8966">
                  <c:v>2.6009612037594385</c:v>
                </c:pt>
                <c:pt idx="8967">
                  <c:v>2.6011241737594384</c:v>
                </c:pt>
                <c:pt idx="8968">
                  <c:v>2.6012147297594383</c:v>
                </c:pt>
                <c:pt idx="8969">
                  <c:v>2.6012213490594385</c:v>
                </c:pt>
                <c:pt idx="8970">
                  <c:v>2.6012304617594384</c:v>
                </c:pt>
                <c:pt idx="8971">
                  <c:v>2.6012304617594384</c:v>
                </c:pt>
                <c:pt idx="8972">
                  <c:v>2.6012304617594384</c:v>
                </c:pt>
                <c:pt idx="8973">
                  <c:v>2.6012304617594384</c:v>
                </c:pt>
                <c:pt idx="8974">
                  <c:v>2.6012304617594384</c:v>
                </c:pt>
                <c:pt idx="8975">
                  <c:v>2.6012304617594384</c:v>
                </c:pt>
                <c:pt idx="8976">
                  <c:v>2.6012304617594384</c:v>
                </c:pt>
                <c:pt idx="8977">
                  <c:v>2.6012304617594384</c:v>
                </c:pt>
                <c:pt idx="8978">
                  <c:v>2.6012304617594384</c:v>
                </c:pt>
                <c:pt idx="8979">
                  <c:v>2.6012304617594384</c:v>
                </c:pt>
                <c:pt idx="8980">
                  <c:v>2.6012304617594384</c:v>
                </c:pt>
                <c:pt idx="8981">
                  <c:v>2.6012304617594384</c:v>
                </c:pt>
                <c:pt idx="8982">
                  <c:v>2.6012304617594384</c:v>
                </c:pt>
                <c:pt idx="8983">
                  <c:v>2.6012304617594384</c:v>
                </c:pt>
                <c:pt idx="8984">
                  <c:v>2.6012304617594384</c:v>
                </c:pt>
                <c:pt idx="8985">
                  <c:v>2.6012304617594384</c:v>
                </c:pt>
                <c:pt idx="8986">
                  <c:v>2.6012304617594384</c:v>
                </c:pt>
                <c:pt idx="8987">
                  <c:v>2.6012304617594384</c:v>
                </c:pt>
                <c:pt idx="8988">
                  <c:v>2.6012304617594384</c:v>
                </c:pt>
                <c:pt idx="8989">
                  <c:v>2.6012304617594384</c:v>
                </c:pt>
                <c:pt idx="8990">
                  <c:v>2.6012304617594384</c:v>
                </c:pt>
                <c:pt idx="8991">
                  <c:v>2.6012304617594384</c:v>
                </c:pt>
                <c:pt idx="8992">
                  <c:v>2.6012304617594384</c:v>
                </c:pt>
                <c:pt idx="8993">
                  <c:v>2.6012304617594384</c:v>
                </c:pt>
                <c:pt idx="8994">
                  <c:v>2.6012304617594384</c:v>
                </c:pt>
                <c:pt idx="8995">
                  <c:v>2.6012304617594384</c:v>
                </c:pt>
                <c:pt idx="8996">
                  <c:v>2.6012304617594384</c:v>
                </c:pt>
                <c:pt idx="8997">
                  <c:v>2.6012304617594384</c:v>
                </c:pt>
                <c:pt idx="8998">
                  <c:v>2.6012304617594384</c:v>
                </c:pt>
                <c:pt idx="8999">
                  <c:v>2.6012304617594384</c:v>
                </c:pt>
                <c:pt idx="9000">
                  <c:v>2.6012304617594384</c:v>
                </c:pt>
                <c:pt idx="9001">
                  <c:v>2.6012304617594384</c:v>
                </c:pt>
                <c:pt idx="9002">
                  <c:v>2.6012304617594384</c:v>
                </c:pt>
                <c:pt idx="9003">
                  <c:v>2.6012304617594384</c:v>
                </c:pt>
                <c:pt idx="9004">
                  <c:v>2.6012304617594384</c:v>
                </c:pt>
                <c:pt idx="9005">
                  <c:v>2.6012304617594384</c:v>
                </c:pt>
                <c:pt idx="9006">
                  <c:v>2.6012304617594384</c:v>
                </c:pt>
                <c:pt idx="9007">
                  <c:v>2.6012304617594384</c:v>
                </c:pt>
                <c:pt idx="9008">
                  <c:v>2.6012304617594384</c:v>
                </c:pt>
                <c:pt idx="9009">
                  <c:v>2.6012304617594384</c:v>
                </c:pt>
                <c:pt idx="9010">
                  <c:v>2.6012304617594384</c:v>
                </c:pt>
                <c:pt idx="9011">
                  <c:v>2.6012304617594384</c:v>
                </c:pt>
                <c:pt idx="9012">
                  <c:v>2.6012304617594384</c:v>
                </c:pt>
                <c:pt idx="9013">
                  <c:v>2.6012304617594384</c:v>
                </c:pt>
                <c:pt idx="9014">
                  <c:v>2.6012304617594384</c:v>
                </c:pt>
                <c:pt idx="9015">
                  <c:v>2.6012304617594384</c:v>
                </c:pt>
                <c:pt idx="9016">
                  <c:v>2.6012304617594384</c:v>
                </c:pt>
                <c:pt idx="9017">
                  <c:v>2.6012304617594384</c:v>
                </c:pt>
                <c:pt idx="9018">
                  <c:v>2.6012304617594384</c:v>
                </c:pt>
                <c:pt idx="9019">
                  <c:v>2.6012304617594384</c:v>
                </c:pt>
                <c:pt idx="9020">
                  <c:v>2.6012304617594384</c:v>
                </c:pt>
                <c:pt idx="9021">
                  <c:v>2.6012304617594384</c:v>
                </c:pt>
                <c:pt idx="9022">
                  <c:v>2.6012304617594384</c:v>
                </c:pt>
                <c:pt idx="9023">
                  <c:v>2.6012304617594384</c:v>
                </c:pt>
                <c:pt idx="9024">
                  <c:v>2.6012304617594384</c:v>
                </c:pt>
                <c:pt idx="9025">
                  <c:v>2.6012304617594384</c:v>
                </c:pt>
                <c:pt idx="9026">
                  <c:v>2.6012304617594384</c:v>
                </c:pt>
                <c:pt idx="9027">
                  <c:v>2.6012304617594384</c:v>
                </c:pt>
                <c:pt idx="9028">
                  <c:v>2.6012304617594384</c:v>
                </c:pt>
                <c:pt idx="9029">
                  <c:v>2.6012304617594384</c:v>
                </c:pt>
                <c:pt idx="9030">
                  <c:v>2.6012304617594384</c:v>
                </c:pt>
                <c:pt idx="9031">
                  <c:v>2.6012304617594384</c:v>
                </c:pt>
                <c:pt idx="9032">
                  <c:v>2.6012304617594384</c:v>
                </c:pt>
                <c:pt idx="9033">
                  <c:v>2.6012304617594384</c:v>
                </c:pt>
                <c:pt idx="9034">
                  <c:v>2.6012304617594384</c:v>
                </c:pt>
                <c:pt idx="9035">
                  <c:v>2.6012304617594384</c:v>
                </c:pt>
                <c:pt idx="9036">
                  <c:v>2.6012304617594384</c:v>
                </c:pt>
                <c:pt idx="9037">
                  <c:v>2.6012304617594384</c:v>
                </c:pt>
                <c:pt idx="9038">
                  <c:v>2.6012304617594384</c:v>
                </c:pt>
                <c:pt idx="9039">
                  <c:v>2.6012304617594384</c:v>
                </c:pt>
                <c:pt idx="9040">
                  <c:v>2.6012304617594384</c:v>
                </c:pt>
                <c:pt idx="9041">
                  <c:v>2.6012304617594384</c:v>
                </c:pt>
                <c:pt idx="9042">
                  <c:v>2.6012304617594384</c:v>
                </c:pt>
                <c:pt idx="9043">
                  <c:v>2.6012304617594384</c:v>
                </c:pt>
                <c:pt idx="9044">
                  <c:v>2.6012304617594384</c:v>
                </c:pt>
                <c:pt idx="9045">
                  <c:v>2.6012304617594384</c:v>
                </c:pt>
                <c:pt idx="9046">
                  <c:v>2.6012304617594384</c:v>
                </c:pt>
                <c:pt idx="9047">
                  <c:v>2.6012304617594384</c:v>
                </c:pt>
                <c:pt idx="9048">
                  <c:v>2.6012304617594384</c:v>
                </c:pt>
                <c:pt idx="9049">
                  <c:v>2.6012304617594384</c:v>
                </c:pt>
                <c:pt idx="9050">
                  <c:v>2.6012304617594384</c:v>
                </c:pt>
                <c:pt idx="9051">
                  <c:v>2.6012304617594384</c:v>
                </c:pt>
                <c:pt idx="9052">
                  <c:v>2.6012304617594384</c:v>
                </c:pt>
                <c:pt idx="9053">
                  <c:v>2.6012304617594384</c:v>
                </c:pt>
                <c:pt idx="9054">
                  <c:v>2.6012304617594384</c:v>
                </c:pt>
                <c:pt idx="9055">
                  <c:v>2.6012304617594384</c:v>
                </c:pt>
                <c:pt idx="9056">
                  <c:v>2.6012304617594384</c:v>
                </c:pt>
                <c:pt idx="9057">
                  <c:v>2.6012304617594384</c:v>
                </c:pt>
                <c:pt idx="9058">
                  <c:v>2.6012304617594384</c:v>
                </c:pt>
                <c:pt idx="9059">
                  <c:v>2.6016569417594382</c:v>
                </c:pt>
                <c:pt idx="9060">
                  <c:v>2.6017225557594381</c:v>
                </c:pt>
                <c:pt idx="9061">
                  <c:v>2.6020852057594381</c:v>
                </c:pt>
                <c:pt idx="9062">
                  <c:v>2.6023641657594383</c:v>
                </c:pt>
                <c:pt idx="9063">
                  <c:v>2.6025894957594384</c:v>
                </c:pt>
                <c:pt idx="9064">
                  <c:v>2.6027200257594383</c:v>
                </c:pt>
                <c:pt idx="9065">
                  <c:v>2.6028097337594382</c:v>
                </c:pt>
                <c:pt idx="9066">
                  <c:v>2.6028156515594381</c:v>
                </c:pt>
                <c:pt idx="9067">
                  <c:v>2.6028156515594381</c:v>
                </c:pt>
                <c:pt idx="9068">
                  <c:v>2.6028156515594381</c:v>
                </c:pt>
                <c:pt idx="9069">
                  <c:v>2.6028156515594381</c:v>
                </c:pt>
                <c:pt idx="9070">
                  <c:v>2.6028156515594381</c:v>
                </c:pt>
                <c:pt idx="9071">
                  <c:v>2.6028156515594381</c:v>
                </c:pt>
                <c:pt idx="9072">
                  <c:v>2.6028156515594381</c:v>
                </c:pt>
                <c:pt idx="9073">
                  <c:v>2.6028156515594381</c:v>
                </c:pt>
                <c:pt idx="9074">
                  <c:v>2.6029843215594379</c:v>
                </c:pt>
                <c:pt idx="9075">
                  <c:v>2.6033741915594377</c:v>
                </c:pt>
                <c:pt idx="9076">
                  <c:v>2.6049576915594379</c:v>
                </c:pt>
                <c:pt idx="9077">
                  <c:v>2.6059160715594381</c:v>
                </c:pt>
                <c:pt idx="9078">
                  <c:v>2.6059805335594382</c:v>
                </c:pt>
                <c:pt idx="9079">
                  <c:v>2.606020979559438</c:v>
                </c:pt>
                <c:pt idx="9080">
                  <c:v>2.6060434765594378</c:v>
                </c:pt>
                <c:pt idx="9081">
                  <c:v>2.6060544505594376</c:v>
                </c:pt>
                <c:pt idx="9082">
                  <c:v>2.6060655805594375</c:v>
                </c:pt>
                <c:pt idx="9083">
                  <c:v>2.6060655805594375</c:v>
                </c:pt>
                <c:pt idx="9084">
                  <c:v>2.6060655805594375</c:v>
                </c:pt>
                <c:pt idx="9085">
                  <c:v>2.6060655805594375</c:v>
                </c:pt>
                <c:pt idx="9086">
                  <c:v>2.6060655805594375</c:v>
                </c:pt>
                <c:pt idx="9087">
                  <c:v>2.6060655805594375</c:v>
                </c:pt>
                <c:pt idx="9088">
                  <c:v>2.6060655805594375</c:v>
                </c:pt>
                <c:pt idx="9089">
                  <c:v>2.6060655805594375</c:v>
                </c:pt>
                <c:pt idx="9090">
                  <c:v>2.6060655805594375</c:v>
                </c:pt>
                <c:pt idx="9091">
                  <c:v>2.6060655805594375</c:v>
                </c:pt>
                <c:pt idx="9092">
                  <c:v>2.6081645805594373</c:v>
                </c:pt>
                <c:pt idx="9093">
                  <c:v>2.6086625505594374</c:v>
                </c:pt>
                <c:pt idx="9094">
                  <c:v>2.6098746505594375</c:v>
                </c:pt>
                <c:pt idx="9095">
                  <c:v>2.6100024505594375</c:v>
                </c:pt>
                <c:pt idx="9096">
                  <c:v>2.6108417505594375</c:v>
                </c:pt>
                <c:pt idx="9097">
                  <c:v>2.6116571805594373</c:v>
                </c:pt>
                <c:pt idx="9098">
                  <c:v>2.6123447505594375</c:v>
                </c:pt>
                <c:pt idx="9099">
                  <c:v>2.6128917505594376</c:v>
                </c:pt>
                <c:pt idx="9100">
                  <c:v>2.6133221005594374</c:v>
                </c:pt>
                <c:pt idx="9101">
                  <c:v>2.6136670905594372</c:v>
                </c:pt>
                <c:pt idx="9102">
                  <c:v>2.6140230305594372</c:v>
                </c:pt>
                <c:pt idx="9103">
                  <c:v>2.6143270605594373</c:v>
                </c:pt>
                <c:pt idx="9104">
                  <c:v>2.6145742405594374</c:v>
                </c:pt>
                <c:pt idx="9105">
                  <c:v>2.6145742405594374</c:v>
                </c:pt>
                <c:pt idx="9106">
                  <c:v>2.6145742405594374</c:v>
                </c:pt>
                <c:pt idx="9107">
                  <c:v>2.6145742405594374</c:v>
                </c:pt>
                <c:pt idx="9108">
                  <c:v>2.6145742405594374</c:v>
                </c:pt>
                <c:pt idx="9109">
                  <c:v>2.6145742405594374</c:v>
                </c:pt>
                <c:pt idx="9110">
                  <c:v>2.6145742405594374</c:v>
                </c:pt>
                <c:pt idx="9111">
                  <c:v>2.6145742405594374</c:v>
                </c:pt>
                <c:pt idx="9112">
                  <c:v>2.6145742405594374</c:v>
                </c:pt>
                <c:pt idx="9113">
                  <c:v>2.6145742405594374</c:v>
                </c:pt>
                <c:pt idx="9114">
                  <c:v>2.6145742405594374</c:v>
                </c:pt>
                <c:pt idx="9115">
                  <c:v>2.6145742405594374</c:v>
                </c:pt>
                <c:pt idx="9116">
                  <c:v>2.6145742405594374</c:v>
                </c:pt>
                <c:pt idx="9117">
                  <c:v>2.6145742405594374</c:v>
                </c:pt>
                <c:pt idx="9118">
                  <c:v>2.6145742405594374</c:v>
                </c:pt>
                <c:pt idx="9119">
                  <c:v>2.6145742544144372</c:v>
                </c:pt>
                <c:pt idx="9120">
                  <c:v>2.6160811544144371</c:v>
                </c:pt>
                <c:pt idx="9121">
                  <c:v>2.6171374544144372</c:v>
                </c:pt>
                <c:pt idx="9122">
                  <c:v>2.6173708844144374</c:v>
                </c:pt>
                <c:pt idx="9123">
                  <c:v>2.6183556244144373</c:v>
                </c:pt>
                <c:pt idx="9124">
                  <c:v>2.6191227244144373</c:v>
                </c:pt>
                <c:pt idx="9125">
                  <c:v>2.6196558244144375</c:v>
                </c:pt>
                <c:pt idx="9126">
                  <c:v>2.6200866944144376</c:v>
                </c:pt>
                <c:pt idx="9127">
                  <c:v>2.6204611244144376</c:v>
                </c:pt>
                <c:pt idx="9128">
                  <c:v>2.6208195844144377</c:v>
                </c:pt>
                <c:pt idx="9129">
                  <c:v>2.6211528044144377</c:v>
                </c:pt>
                <c:pt idx="9130">
                  <c:v>2.6214776844144376</c:v>
                </c:pt>
                <c:pt idx="9131">
                  <c:v>2.6217903844144375</c:v>
                </c:pt>
                <c:pt idx="9132">
                  <c:v>2.6220431244144375</c:v>
                </c:pt>
                <c:pt idx="9133">
                  <c:v>2.6220431244144375</c:v>
                </c:pt>
                <c:pt idx="9134">
                  <c:v>2.6220431244144375</c:v>
                </c:pt>
                <c:pt idx="9135">
                  <c:v>2.6220431244144375</c:v>
                </c:pt>
                <c:pt idx="9136">
                  <c:v>2.6220431244144375</c:v>
                </c:pt>
                <c:pt idx="9137">
                  <c:v>2.6220431244144375</c:v>
                </c:pt>
                <c:pt idx="9138">
                  <c:v>2.6220431244144375</c:v>
                </c:pt>
                <c:pt idx="9139">
                  <c:v>2.6220431244144375</c:v>
                </c:pt>
                <c:pt idx="9140">
                  <c:v>2.6220435090444374</c:v>
                </c:pt>
                <c:pt idx="9141">
                  <c:v>2.6234446090444372</c:v>
                </c:pt>
                <c:pt idx="9142">
                  <c:v>2.624827009044437</c:v>
                </c:pt>
                <c:pt idx="9143">
                  <c:v>2.6252030190444371</c:v>
                </c:pt>
                <c:pt idx="9144">
                  <c:v>2.625458999044437</c:v>
                </c:pt>
                <c:pt idx="9145">
                  <c:v>2.6256658590444371</c:v>
                </c:pt>
                <c:pt idx="9146">
                  <c:v>2.625880619044437</c:v>
                </c:pt>
                <c:pt idx="9147">
                  <c:v>2.6260225890444371</c:v>
                </c:pt>
                <c:pt idx="9148">
                  <c:v>2.6261195660444372</c:v>
                </c:pt>
                <c:pt idx="9149">
                  <c:v>2.6261195660444372</c:v>
                </c:pt>
                <c:pt idx="9150">
                  <c:v>2.6261195660444372</c:v>
                </c:pt>
                <c:pt idx="9151">
                  <c:v>2.6261195660444372</c:v>
                </c:pt>
                <c:pt idx="9152">
                  <c:v>2.6261195660444372</c:v>
                </c:pt>
                <c:pt idx="9153">
                  <c:v>2.6261195660444372</c:v>
                </c:pt>
                <c:pt idx="9154">
                  <c:v>2.6261195660444372</c:v>
                </c:pt>
                <c:pt idx="9155">
                  <c:v>2.6261195660444372</c:v>
                </c:pt>
                <c:pt idx="9156">
                  <c:v>2.6261195660444372</c:v>
                </c:pt>
                <c:pt idx="9157">
                  <c:v>2.6261195660444372</c:v>
                </c:pt>
                <c:pt idx="9158">
                  <c:v>2.6261195660444372</c:v>
                </c:pt>
                <c:pt idx="9159">
                  <c:v>2.6261195660444372</c:v>
                </c:pt>
                <c:pt idx="9160">
                  <c:v>2.6261195660444372</c:v>
                </c:pt>
                <c:pt idx="9161">
                  <c:v>2.6261195660444372</c:v>
                </c:pt>
                <c:pt idx="9162">
                  <c:v>2.6261195660444372</c:v>
                </c:pt>
                <c:pt idx="9163">
                  <c:v>2.6261195660444372</c:v>
                </c:pt>
                <c:pt idx="9164">
                  <c:v>2.6266966060444372</c:v>
                </c:pt>
                <c:pt idx="9165">
                  <c:v>2.6286375060444374</c:v>
                </c:pt>
                <c:pt idx="9166">
                  <c:v>2.6305105060444371</c:v>
                </c:pt>
                <c:pt idx="9167">
                  <c:v>2.631451686044437</c:v>
                </c:pt>
                <c:pt idx="9168">
                  <c:v>2.632360106044437</c:v>
                </c:pt>
                <c:pt idx="9169">
                  <c:v>2.6330891060444372</c:v>
                </c:pt>
                <c:pt idx="9170">
                  <c:v>2.6336687960444372</c:v>
                </c:pt>
                <c:pt idx="9171">
                  <c:v>2.6342340760444372</c:v>
                </c:pt>
                <c:pt idx="9172">
                  <c:v>2.6347213160444372</c:v>
                </c:pt>
                <c:pt idx="9173">
                  <c:v>2.6351598760444372</c:v>
                </c:pt>
                <c:pt idx="9174">
                  <c:v>2.6355533560444373</c:v>
                </c:pt>
                <c:pt idx="9175">
                  <c:v>2.6359045660444371</c:v>
                </c:pt>
                <c:pt idx="9176">
                  <c:v>2.6362001460444371</c:v>
                </c:pt>
                <c:pt idx="9177">
                  <c:v>2.636442246044437</c:v>
                </c:pt>
                <c:pt idx="9178">
                  <c:v>2.636442246044437</c:v>
                </c:pt>
                <c:pt idx="9179">
                  <c:v>2.636442246044437</c:v>
                </c:pt>
                <c:pt idx="9180">
                  <c:v>2.636442246044437</c:v>
                </c:pt>
                <c:pt idx="9181">
                  <c:v>2.6370490860444371</c:v>
                </c:pt>
                <c:pt idx="9182">
                  <c:v>2.6386485860444373</c:v>
                </c:pt>
                <c:pt idx="9183">
                  <c:v>2.6399165860444374</c:v>
                </c:pt>
                <c:pt idx="9184">
                  <c:v>2.6408988560444375</c:v>
                </c:pt>
                <c:pt idx="9185">
                  <c:v>2.6411321660444376</c:v>
                </c:pt>
                <c:pt idx="9186">
                  <c:v>2.6414913660444377</c:v>
                </c:pt>
                <c:pt idx="9187">
                  <c:v>2.6417147460444377</c:v>
                </c:pt>
                <c:pt idx="9188">
                  <c:v>2.6418712360444379</c:v>
                </c:pt>
                <c:pt idx="9189">
                  <c:v>2.6419640990444377</c:v>
                </c:pt>
                <c:pt idx="9190">
                  <c:v>2.6419722375444379</c:v>
                </c:pt>
                <c:pt idx="9191">
                  <c:v>2.6419777612444379</c:v>
                </c:pt>
                <c:pt idx="9192">
                  <c:v>2.6419777612444379</c:v>
                </c:pt>
                <c:pt idx="9193">
                  <c:v>2.6419777612444379</c:v>
                </c:pt>
                <c:pt idx="9194">
                  <c:v>2.6419777612444379</c:v>
                </c:pt>
                <c:pt idx="9195">
                  <c:v>2.6419777612444379</c:v>
                </c:pt>
                <c:pt idx="9196">
                  <c:v>2.6419777612444379</c:v>
                </c:pt>
                <c:pt idx="9197">
                  <c:v>2.6419777612444379</c:v>
                </c:pt>
                <c:pt idx="9198">
                  <c:v>2.6419777612444379</c:v>
                </c:pt>
                <c:pt idx="9199">
                  <c:v>2.6419777612444379</c:v>
                </c:pt>
                <c:pt idx="9200">
                  <c:v>2.6419777612444379</c:v>
                </c:pt>
                <c:pt idx="9201">
                  <c:v>2.6419777612444379</c:v>
                </c:pt>
                <c:pt idx="9202">
                  <c:v>2.6419793860444378</c:v>
                </c:pt>
                <c:pt idx="9203">
                  <c:v>2.643285586044438</c:v>
                </c:pt>
                <c:pt idx="9204">
                  <c:v>2.643376583044438</c:v>
                </c:pt>
                <c:pt idx="9205">
                  <c:v>2.6445896830444382</c:v>
                </c:pt>
                <c:pt idx="9206">
                  <c:v>2.6469091830444382</c:v>
                </c:pt>
                <c:pt idx="9207">
                  <c:v>2.6483989830444381</c:v>
                </c:pt>
                <c:pt idx="9208">
                  <c:v>2.6493600030444382</c:v>
                </c:pt>
                <c:pt idx="9209">
                  <c:v>2.6500908630444382</c:v>
                </c:pt>
                <c:pt idx="9210">
                  <c:v>2.6506656130444384</c:v>
                </c:pt>
                <c:pt idx="9211">
                  <c:v>2.6511672430444384</c:v>
                </c:pt>
                <c:pt idx="9212">
                  <c:v>2.6515943430444384</c:v>
                </c:pt>
                <c:pt idx="9213">
                  <c:v>2.6519724230444384</c:v>
                </c:pt>
                <c:pt idx="9214">
                  <c:v>2.6523416830444382</c:v>
                </c:pt>
                <c:pt idx="9215">
                  <c:v>2.6527286330444384</c:v>
                </c:pt>
                <c:pt idx="9216">
                  <c:v>2.6532028730444384</c:v>
                </c:pt>
                <c:pt idx="9217">
                  <c:v>2.6537083630444385</c:v>
                </c:pt>
                <c:pt idx="9218">
                  <c:v>2.6537234120444384</c:v>
                </c:pt>
                <c:pt idx="9219">
                  <c:v>2.6557098120444382</c:v>
                </c:pt>
                <c:pt idx="9220">
                  <c:v>2.6564654620444381</c:v>
                </c:pt>
                <c:pt idx="9221">
                  <c:v>2.6575473620444381</c:v>
                </c:pt>
                <c:pt idx="9222">
                  <c:v>2.6585632620444382</c:v>
                </c:pt>
                <c:pt idx="9223">
                  <c:v>2.6593483920444383</c:v>
                </c:pt>
                <c:pt idx="9224">
                  <c:v>2.6599523720444385</c:v>
                </c:pt>
                <c:pt idx="9225">
                  <c:v>2.6604081820444385</c:v>
                </c:pt>
                <c:pt idx="9226">
                  <c:v>2.6607883020444385</c:v>
                </c:pt>
                <c:pt idx="9227">
                  <c:v>2.6611213220444383</c:v>
                </c:pt>
                <c:pt idx="9228">
                  <c:v>2.6614301020444384</c:v>
                </c:pt>
                <c:pt idx="9229">
                  <c:v>2.6617187020444386</c:v>
                </c:pt>
                <c:pt idx="9230">
                  <c:v>2.6619790120444384</c:v>
                </c:pt>
                <c:pt idx="9231">
                  <c:v>2.6621752520444386</c:v>
                </c:pt>
                <c:pt idx="9232">
                  <c:v>2.6621752520444386</c:v>
                </c:pt>
                <c:pt idx="9233">
                  <c:v>2.6621752520444386</c:v>
                </c:pt>
                <c:pt idx="9234">
                  <c:v>2.6621752520444386</c:v>
                </c:pt>
                <c:pt idx="9235">
                  <c:v>2.6621752520444386</c:v>
                </c:pt>
                <c:pt idx="9236">
                  <c:v>2.6621752520444386</c:v>
                </c:pt>
                <c:pt idx="9237">
                  <c:v>2.6621752520444386</c:v>
                </c:pt>
                <c:pt idx="9238">
                  <c:v>2.6621752520444386</c:v>
                </c:pt>
                <c:pt idx="9239">
                  <c:v>2.6621752520444386</c:v>
                </c:pt>
                <c:pt idx="9240">
                  <c:v>2.6621752520444386</c:v>
                </c:pt>
                <c:pt idx="9241">
                  <c:v>2.6621752520444386</c:v>
                </c:pt>
                <c:pt idx="9242">
                  <c:v>2.6621752520444386</c:v>
                </c:pt>
                <c:pt idx="9243">
                  <c:v>2.6621769195444385</c:v>
                </c:pt>
                <c:pt idx="9244">
                  <c:v>2.6623492595444387</c:v>
                </c:pt>
                <c:pt idx="9245">
                  <c:v>2.6656291595444386</c:v>
                </c:pt>
                <c:pt idx="9246">
                  <c:v>2.6678241595444385</c:v>
                </c:pt>
                <c:pt idx="9247">
                  <c:v>2.6692622595444386</c:v>
                </c:pt>
                <c:pt idx="9248">
                  <c:v>2.6703431595444385</c:v>
                </c:pt>
                <c:pt idx="9249">
                  <c:v>2.6713038195444385</c:v>
                </c:pt>
                <c:pt idx="9250">
                  <c:v>2.6719211495444384</c:v>
                </c:pt>
                <c:pt idx="9251">
                  <c:v>2.6724608295444385</c:v>
                </c:pt>
                <c:pt idx="9252">
                  <c:v>2.6728910095444385</c:v>
                </c:pt>
                <c:pt idx="9253">
                  <c:v>2.6732346395444386</c:v>
                </c:pt>
                <c:pt idx="9254">
                  <c:v>2.6735130195444388</c:v>
                </c:pt>
                <c:pt idx="9255">
                  <c:v>2.6735142646444388</c:v>
                </c:pt>
                <c:pt idx="9256">
                  <c:v>2.6735143558174386</c:v>
                </c:pt>
                <c:pt idx="9257">
                  <c:v>2.6735143558174386</c:v>
                </c:pt>
                <c:pt idx="9258">
                  <c:v>2.6735143558174386</c:v>
                </c:pt>
                <c:pt idx="9259">
                  <c:v>2.6735143558174386</c:v>
                </c:pt>
                <c:pt idx="9260">
                  <c:v>2.6735143558174386</c:v>
                </c:pt>
                <c:pt idx="9261">
                  <c:v>2.6735143558174386</c:v>
                </c:pt>
                <c:pt idx="9262">
                  <c:v>2.6735143558174386</c:v>
                </c:pt>
                <c:pt idx="9263">
                  <c:v>2.6735143558174386</c:v>
                </c:pt>
                <c:pt idx="9264">
                  <c:v>2.6735143558174386</c:v>
                </c:pt>
                <c:pt idx="9265">
                  <c:v>2.6735143558174386</c:v>
                </c:pt>
                <c:pt idx="9266">
                  <c:v>2.6735143558174386</c:v>
                </c:pt>
                <c:pt idx="9267">
                  <c:v>2.6750125558174385</c:v>
                </c:pt>
                <c:pt idx="9268">
                  <c:v>2.6783337558174383</c:v>
                </c:pt>
                <c:pt idx="9269">
                  <c:v>2.6799741558174381</c:v>
                </c:pt>
                <c:pt idx="9270">
                  <c:v>2.6813218558174383</c:v>
                </c:pt>
                <c:pt idx="9271">
                  <c:v>2.6822815858174383</c:v>
                </c:pt>
                <c:pt idx="9272">
                  <c:v>2.6831254758174383</c:v>
                </c:pt>
                <c:pt idx="9273">
                  <c:v>2.6837878758174383</c:v>
                </c:pt>
                <c:pt idx="9274">
                  <c:v>2.6842968658174384</c:v>
                </c:pt>
                <c:pt idx="9275">
                  <c:v>2.6847420258174384</c:v>
                </c:pt>
                <c:pt idx="9276">
                  <c:v>2.6850756958174382</c:v>
                </c:pt>
                <c:pt idx="9277">
                  <c:v>2.6853383158174382</c:v>
                </c:pt>
                <c:pt idx="9278">
                  <c:v>2.6853383158174382</c:v>
                </c:pt>
                <c:pt idx="9279">
                  <c:v>2.6853383158174382</c:v>
                </c:pt>
                <c:pt idx="9280">
                  <c:v>2.6853383158174382</c:v>
                </c:pt>
                <c:pt idx="9281">
                  <c:v>2.6853383158174382</c:v>
                </c:pt>
                <c:pt idx="9282">
                  <c:v>2.6853383158174382</c:v>
                </c:pt>
                <c:pt idx="9283">
                  <c:v>2.6853383158174382</c:v>
                </c:pt>
                <c:pt idx="9284">
                  <c:v>2.6853383158174382</c:v>
                </c:pt>
                <c:pt idx="9285">
                  <c:v>2.6853383158174382</c:v>
                </c:pt>
                <c:pt idx="9286">
                  <c:v>2.6853383158174382</c:v>
                </c:pt>
                <c:pt idx="9287">
                  <c:v>2.6853383158174382</c:v>
                </c:pt>
                <c:pt idx="9288">
                  <c:v>2.6853383158174382</c:v>
                </c:pt>
                <c:pt idx="9289">
                  <c:v>2.6853383158174382</c:v>
                </c:pt>
                <c:pt idx="9290">
                  <c:v>2.6853383158174382</c:v>
                </c:pt>
                <c:pt idx="9291">
                  <c:v>2.6853383158174382</c:v>
                </c:pt>
                <c:pt idx="9292">
                  <c:v>2.6853383158174382</c:v>
                </c:pt>
                <c:pt idx="9293">
                  <c:v>2.6853383158174382</c:v>
                </c:pt>
                <c:pt idx="9294">
                  <c:v>2.6853383158174382</c:v>
                </c:pt>
                <c:pt idx="9295">
                  <c:v>2.6853383158174382</c:v>
                </c:pt>
                <c:pt idx="9296">
                  <c:v>2.6853383158174382</c:v>
                </c:pt>
                <c:pt idx="9297">
                  <c:v>2.6853383158174382</c:v>
                </c:pt>
                <c:pt idx="9298">
                  <c:v>2.6853383158174382</c:v>
                </c:pt>
                <c:pt idx="9299">
                  <c:v>2.6853383158174382</c:v>
                </c:pt>
                <c:pt idx="9300">
                  <c:v>2.6853383158174382</c:v>
                </c:pt>
                <c:pt idx="9301">
                  <c:v>2.6853383158174382</c:v>
                </c:pt>
                <c:pt idx="9302">
                  <c:v>2.6853383158174382</c:v>
                </c:pt>
                <c:pt idx="9303">
                  <c:v>2.6853383158174382</c:v>
                </c:pt>
                <c:pt idx="9304">
                  <c:v>2.6853383158174382</c:v>
                </c:pt>
                <c:pt idx="9305">
                  <c:v>2.6853383158174382</c:v>
                </c:pt>
                <c:pt idx="9306">
                  <c:v>2.6853383158215078</c:v>
                </c:pt>
                <c:pt idx="9307">
                  <c:v>2.6853383158215078</c:v>
                </c:pt>
                <c:pt idx="9308">
                  <c:v>2.6853383158215078</c:v>
                </c:pt>
                <c:pt idx="9309">
                  <c:v>2.6853383158215078</c:v>
                </c:pt>
                <c:pt idx="9310">
                  <c:v>2.6853383158215078</c:v>
                </c:pt>
                <c:pt idx="9311">
                  <c:v>2.6853383158215078</c:v>
                </c:pt>
                <c:pt idx="9312">
                  <c:v>2.6853383158215078</c:v>
                </c:pt>
                <c:pt idx="9313">
                  <c:v>2.6853383158215078</c:v>
                </c:pt>
                <c:pt idx="9314">
                  <c:v>2.6853383158215078</c:v>
                </c:pt>
                <c:pt idx="9315">
                  <c:v>2.6853383158215078</c:v>
                </c:pt>
                <c:pt idx="9316">
                  <c:v>2.6853383158215078</c:v>
                </c:pt>
                <c:pt idx="9317">
                  <c:v>2.6853383158215078</c:v>
                </c:pt>
                <c:pt idx="9318">
                  <c:v>2.6853383158215078</c:v>
                </c:pt>
                <c:pt idx="9319">
                  <c:v>2.6853383158215078</c:v>
                </c:pt>
                <c:pt idx="9320">
                  <c:v>2.6853383158215078</c:v>
                </c:pt>
                <c:pt idx="9321">
                  <c:v>2.6853383158215078</c:v>
                </c:pt>
                <c:pt idx="9322">
                  <c:v>2.6853383158215078</c:v>
                </c:pt>
                <c:pt idx="9323">
                  <c:v>2.6853383158215078</c:v>
                </c:pt>
                <c:pt idx="9324">
                  <c:v>2.6853383158215078</c:v>
                </c:pt>
                <c:pt idx="9325">
                  <c:v>2.6853383158215078</c:v>
                </c:pt>
                <c:pt idx="9326">
                  <c:v>2.6853383158215078</c:v>
                </c:pt>
                <c:pt idx="9327">
                  <c:v>2.6853383158215078</c:v>
                </c:pt>
                <c:pt idx="9328">
                  <c:v>2.6853383158215078</c:v>
                </c:pt>
                <c:pt idx="9329">
                  <c:v>2.6853383158215078</c:v>
                </c:pt>
                <c:pt idx="9330">
                  <c:v>2.6853383158215078</c:v>
                </c:pt>
                <c:pt idx="9331">
                  <c:v>2.6853383158215078</c:v>
                </c:pt>
                <c:pt idx="9332">
                  <c:v>2.6853383158215078</c:v>
                </c:pt>
                <c:pt idx="9333">
                  <c:v>2.6853383158215078</c:v>
                </c:pt>
                <c:pt idx="9334">
                  <c:v>2.6853383158215078</c:v>
                </c:pt>
                <c:pt idx="9335">
                  <c:v>2.6853383158215078</c:v>
                </c:pt>
                <c:pt idx="9336">
                  <c:v>2.6853383158215078</c:v>
                </c:pt>
                <c:pt idx="9337">
                  <c:v>2.6853383158215078</c:v>
                </c:pt>
                <c:pt idx="9338">
                  <c:v>2.6853383158215078</c:v>
                </c:pt>
                <c:pt idx="9339">
                  <c:v>2.6853383158215078</c:v>
                </c:pt>
                <c:pt idx="9340">
                  <c:v>2.6853383158215078</c:v>
                </c:pt>
                <c:pt idx="9341">
                  <c:v>2.6853383158215078</c:v>
                </c:pt>
                <c:pt idx="9342">
                  <c:v>2.6853383158215078</c:v>
                </c:pt>
                <c:pt idx="9343">
                  <c:v>2.6853383158215078</c:v>
                </c:pt>
                <c:pt idx="9344">
                  <c:v>2.6853383158215078</c:v>
                </c:pt>
                <c:pt idx="9345">
                  <c:v>2.6853383158215078</c:v>
                </c:pt>
                <c:pt idx="9346">
                  <c:v>2.6853383158215078</c:v>
                </c:pt>
                <c:pt idx="9347">
                  <c:v>2.6853383158215078</c:v>
                </c:pt>
                <c:pt idx="9348">
                  <c:v>2.6853383158215078</c:v>
                </c:pt>
                <c:pt idx="9349">
                  <c:v>2.6853383158215078</c:v>
                </c:pt>
                <c:pt idx="9350">
                  <c:v>2.6853383158215078</c:v>
                </c:pt>
                <c:pt idx="9351">
                  <c:v>2.6853383158215078</c:v>
                </c:pt>
                <c:pt idx="9352">
                  <c:v>2.6853386065115079</c:v>
                </c:pt>
                <c:pt idx="9353">
                  <c:v>2.6853990295115078</c:v>
                </c:pt>
                <c:pt idx="9354">
                  <c:v>2.6856507695115077</c:v>
                </c:pt>
                <c:pt idx="9355">
                  <c:v>2.6858608595115077</c:v>
                </c:pt>
                <c:pt idx="9356">
                  <c:v>2.6860055195115078</c:v>
                </c:pt>
                <c:pt idx="9357">
                  <c:v>2.6860905675115077</c:v>
                </c:pt>
                <c:pt idx="9358">
                  <c:v>2.6860999482115075</c:v>
                </c:pt>
                <c:pt idx="9359">
                  <c:v>2.6860999482115075</c:v>
                </c:pt>
                <c:pt idx="9360">
                  <c:v>2.6860999482115075</c:v>
                </c:pt>
                <c:pt idx="9361">
                  <c:v>2.6860999482115075</c:v>
                </c:pt>
                <c:pt idx="9362">
                  <c:v>2.6860999482115075</c:v>
                </c:pt>
                <c:pt idx="9363">
                  <c:v>2.6860999482115075</c:v>
                </c:pt>
                <c:pt idx="9364">
                  <c:v>2.6860999482115075</c:v>
                </c:pt>
                <c:pt idx="9365">
                  <c:v>2.6860999482115075</c:v>
                </c:pt>
                <c:pt idx="9366">
                  <c:v>2.6860999482115075</c:v>
                </c:pt>
                <c:pt idx="9367">
                  <c:v>2.6860999482115075</c:v>
                </c:pt>
                <c:pt idx="9368">
                  <c:v>2.6860999482115075</c:v>
                </c:pt>
                <c:pt idx="9369">
                  <c:v>2.6860999482115075</c:v>
                </c:pt>
                <c:pt idx="9370">
                  <c:v>2.6860999482115075</c:v>
                </c:pt>
                <c:pt idx="9371">
                  <c:v>2.6860999482115075</c:v>
                </c:pt>
                <c:pt idx="9372">
                  <c:v>2.6860999482115075</c:v>
                </c:pt>
                <c:pt idx="9373">
                  <c:v>2.6860999482115075</c:v>
                </c:pt>
                <c:pt idx="9374">
                  <c:v>2.6860999482115075</c:v>
                </c:pt>
                <c:pt idx="9375">
                  <c:v>2.6860999482115075</c:v>
                </c:pt>
                <c:pt idx="9376">
                  <c:v>2.6860999482115075</c:v>
                </c:pt>
                <c:pt idx="9377">
                  <c:v>2.6860999482115075</c:v>
                </c:pt>
                <c:pt idx="9378">
                  <c:v>2.6860999482115075</c:v>
                </c:pt>
                <c:pt idx="9379">
                  <c:v>2.6860999482115075</c:v>
                </c:pt>
                <c:pt idx="9380">
                  <c:v>2.6860999482115075</c:v>
                </c:pt>
                <c:pt idx="9381">
                  <c:v>2.6860999482115075</c:v>
                </c:pt>
                <c:pt idx="9382">
                  <c:v>2.6860999482115075</c:v>
                </c:pt>
                <c:pt idx="9383">
                  <c:v>2.6860999482115075</c:v>
                </c:pt>
                <c:pt idx="9384">
                  <c:v>2.6860999482115075</c:v>
                </c:pt>
                <c:pt idx="9385">
                  <c:v>2.6860999482115075</c:v>
                </c:pt>
                <c:pt idx="9386">
                  <c:v>2.6860999482115075</c:v>
                </c:pt>
                <c:pt idx="9387">
                  <c:v>2.6861007829515073</c:v>
                </c:pt>
                <c:pt idx="9388">
                  <c:v>2.6865208229515072</c:v>
                </c:pt>
                <c:pt idx="9389">
                  <c:v>2.6866277729515073</c:v>
                </c:pt>
                <c:pt idx="9390">
                  <c:v>2.6868849329515072</c:v>
                </c:pt>
                <c:pt idx="9391">
                  <c:v>2.6871658729515073</c:v>
                </c:pt>
                <c:pt idx="9392">
                  <c:v>2.6873864129515073</c:v>
                </c:pt>
                <c:pt idx="9393">
                  <c:v>2.687547132951507</c:v>
                </c:pt>
                <c:pt idx="9394">
                  <c:v>2.6876638129515071</c:v>
                </c:pt>
                <c:pt idx="9395">
                  <c:v>2.6877856129515072</c:v>
                </c:pt>
                <c:pt idx="9396">
                  <c:v>2.6879078629515072</c:v>
                </c:pt>
                <c:pt idx="9397">
                  <c:v>2.6935133629515073</c:v>
                </c:pt>
                <c:pt idx="9398">
                  <c:v>2.6968973629515074</c:v>
                </c:pt>
                <c:pt idx="9399">
                  <c:v>2.6980665629515075</c:v>
                </c:pt>
                <c:pt idx="9400">
                  <c:v>2.6988091829515075</c:v>
                </c:pt>
                <c:pt idx="9401">
                  <c:v>2.6993304029515075</c:v>
                </c:pt>
                <c:pt idx="9402">
                  <c:v>2.6999016129515074</c:v>
                </c:pt>
                <c:pt idx="9403">
                  <c:v>2.7003863929515073</c:v>
                </c:pt>
                <c:pt idx="9404">
                  <c:v>2.7008062629515073</c:v>
                </c:pt>
                <c:pt idx="9405">
                  <c:v>2.7011813629515071</c:v>
                </c:pt>
                <c:pt idx="9406">
                  <c:v>2.7015380729515073</c:v>
                </c:pt>
                <c:pt idx="9407">
                  <c:v>2.7018186129515072</c:v>
                </c:pt>
                <c:pt idx="9408">
                  <c:v>2.702028142951507</c:v>
                </c:pt>
                <c:pt idx="9409">
                  <c:v>2.702028142951507</c:v>
                </c:pt>
                <c:pt idx="9410">
                  <c:v>2.702028142951507</c:v>
                </c:pt>
                <c:pt idx="9411">
                  <c:v>2.702028142951507</c:v>
                </c:pt>
                <c:pt idx="9412">
                  <c:v>2.702028142951507</c:v>
                </c:pt>
                <c:pt idx="9413">
                  <c:v>2.702028142951507</c:v>
                </c:pt>
                <c:pt idx="9414">
                  <c:v>2.702028142951507</c:v>
                </c:pt>
                <c:pt idx="9415">
                  <c:v>2.702028142951507</c:v>
                </c:pt>
                <c:pt idx="9416">
                  <c:v>2.702028142951507</c:v>
                </c:pt>
                <c:pt idx="9417">
                  <c:v>2.702028142951507</c:v>
                </c:pt>
                <c:pt idx="9418">
                  <c:v>2.702028142951507</c:v>
                </c:pt>
                <c:pt idx="9419">
                  <c:v>2.702028142951507</c:v>
                </c:pt>
                <c:pt idx="9420">
                  <c:v>2.702028142951507</c:v>
                </c:pt>
                <c:pt idx="9421">
                  <c:v>2.702028142951507</c:v>
                </c:pt>
                <c:pt idx="9422">
                  <c:v>2.702028142951507</c:v>
                </c:pt>
                <c:pt idx="9423">
                  <c:v>2.702028142951507</c:v>
                </c:pt>
                <c:pt idx="9424">
                  <c:v>2.702028142951507</c:v>
                </c:pt>
                <c:pt idx="9425">
                  <c:v>2.702028142951507</c:v>
                </c:pt>
                <c:pt idx="9426">
                  <c:v>2.702028142951507</c:v>
                </c:pt>
                <c:pt idx="9427">
                  <c:v>2.702028142951507</c:v>
                </c:pt>
                <c:pt idx="9428">
                  <c:v>2.7020303447515071</c:v>
                </c:pt>
                <c:pt idx="9429">
                  <c:v>2.7022960647515069</c:v>
                </c:pt>
                <c:pt idx="9430">
                  <c:v>2.7027149247515068</c:v>
                </c:pt>
                <c:pt idx="9431">
                  <c:v>2.7028731447515066</c:v>
                </c:pt>
                <c:pt idx="9432">
                  <c:v>2.7031239947515067</c:v>
                </c:pt>
                <c:pt idx="9433">
                  <c:v>2.7033092447515066</c:v>
                </c:pt>
                <c:pt idx="9434">
                  <c:v>2.7034057097515065</c:v>
                </c:pt>
                <c:pt idx="9435">
                  <c:v>2.7034128852515065</c:v>
                </c:pt>
                <c:pt idx="9436">
                  <c:v>2.7034128852515065</c:v>
                </c:pt>
                <c:pt idx="9437">
                  <c:v>2.7034128852515065</c:v>
                </c:pt>
                <c:pt idx="9438">
                  <c:v>2.7034128852515065</c:v>
                </c:pt>
                <c:pt idx="9439">
                  <c:v>2.7034128852515065</c:v>
                </c:pt>
                <c:pt idx="9440">
                  <c:v>2.7034128852515065</c:v>
                </c:pt>
                <c:pt idx="9441">
                  <c:v>2.7034128852515065</c:v>
                </c:pt>
                <c:pt idx="9442">
                  <c:v>2.7034128852515065</c:v>
                </c:pt>
                <c:pt idx="9443">
                  <c:v>2.7034128852515065</c:v>
                </c:pt>
                <c:pt idx="9444">
                  <c:v>2.7034128852515065</c:v>
                </c:pt>
                <c:pt idx="9445">
                  <c:v>2.7034128852515065</c:v>
                </c:pt>
                <c:pt idx="9446">
                  <c:v>2.7034128852515065</c:v>
                </c:pt>
                <c:pt idx="9447">
                  <c:v>2.7034128852515065</c:v>
                </c:pt>
                <c:pt idx="9448">
                  <c:v>2.7034128852515065</c:v>
                </c:pt>
                <c:pt idx="9449">
                  <c:v>2.7034128852515065</c:v>
                </c:pt>
                <c:pt idx="9450">
                  <c:v>2.7034128852515065</c:v>
                </c:pt>
                <c:pt idx="9451">
                  <c:v>2.7034128852515065</c:v>
                </c:pt>
                <c:pt idx="9452">
                  <c:v>2.7034128852515065</c:v>
                </c:pt>
                <c:pt idx="9453">
                  <c:v>2.7034128852515065</c:v>
                </c:pt>
                <c:pt idx="9454">
                  <c:v>2.7034128852515065</c:v>
                </c:pt>
                <c:pt idx="9455">
                  <c:v>2.7034128852515065</c:v>
                </c:pt>
                <c:pt idx="9456">
                  <c:v>2.7034128852515065</c:v>
                </c:pt>
                <c:pt idx="9457">
                  <c:v>2.7034128852515065</c:v>
                </c:pt>
                <c:pt idx="9458">
                  <c:v>2.7034128921952063</c:v>
                </c:pt>
                <c:pt idx="9459">
                  <c:v>2.7034129047192064</c:v>
                </c:pt>
                <c:pt idx="9460">
                  <c:v>2.7034129047192064</c:v>
                </c:pt>
                <c:pt idx="9461">
                  <c:v>2.7034129047192064</c:v>
                </c:pt>
                <c:pt idx="9462">
                  <c:v>2.7034129047192064</c:v>
                </c:pt>
                <c:pt idx="9463">
                  <c:v>2.7034129047192064</c:v>
                </c:pt>
                <c:pt idx="9464">
                  <c:v>2.7034129047192064</c:v>
                </c:pt>
                <c:pt idx="9465">
                  <c:v>2.7034129047192064</c:v>
                </c:pt>
                <c:pt idx="9466">
                  <c:v>2.7034129047192064</c:v>
                </c:pt>
                <c:pt idx="9467">
                  <c:v>2.7034129047192064</c:v>
                </c:pt>
                <c:pt idx="9468">
                  <c:v>2.7034129047192064</c:v>
                </c:pt>
                <c:pt idx="9469">
                  <c:v>2.7034129047192064</c:v>
                </c:pt>
                <c:pt idx="9470">
                  <c:v>2.7034129047192064</c:v>
                </c:pt>
                <c:pt idx="9471">
                  <c:v>2.7034129047192064</c:v>
                </c:pt>
                <c:pt idx="9472">
                  <c:v>2.7034129047192064</c:v>
                </c:pt>
                <c:pt idx="9473">
                  <c:v>2.7034129047192064</c:v>
                </c:pt>
                <c:pt idx="9474">
                  <c:v>2.7034129047192064</c:v>
                </c:pt>
                <c:pt idx="9475">
                  <c:v>2.7034129047192064</c:v>
                </c:pt>
                <c:pt idx="9476">
                  <c:v>2.7034129047192064</c:v>
                </c:pt>
                <c:pt idx="9477">
                  <c:v>2.7034129047192064</c:v>
                </c:pt>
                <c:pt idx="9478">
                  <c:v>2.7034129047192064</c:v>
                </c:pt>
                <c:pt idx="9479">
                  <c:v>2.7034129047192064</c:v>
                </c:pt>
                <c:pt idx="9480">
                  <c:v>2.7034129047192064</c:v>
                </c:pt>
                <c:pt idx="9481">
                  <c:v>2.7034129047192064</c:v>
                </c:pt>
                <c:pt idx="9482">
                  <c:v>2.7034129047192064</c:v>
                </c:pt>
                <c:pt idx="9483">
                  <c:v>2.7034129047192064</c:v>
                </c:pt>
                <c:pt idx="9484">
                  <c:v>2.7034129047192064</c:v>
                </c:pt>
                <c:pt idx="9485">
                  <c:v>2.7034129047192064</c:v>
                </c:pt>
                <c:pt idx="9486">
                  <c:v>2.7034129047192064</c:v>
                </c:pt>
                <c:pt idx="9487">
                  <c:v>2.7034129047192064</c:v>
                </c:pt>
                <c:pt idx="9488">
                  <c:v>2.7034129047192064</c:v>
                </c:pt>
                <c:pt idx="9489">
                  <c:v>2.7042150347192062</c:v>
                </c:pt>
                <c:pt idx="9490">
                  <c:v>2.7052789347192063</c:v>
                </c:pt>
                <c:pt idx="9491">
                  <c:v>2.7061170247192061</c:v>
                </c:pt>
                <c:pt idx="9492">
                  <c:v>2.7067890647192061</c:v>
                </c:pt>
                <c:pt idx="9493">
                  <c:v>2.7072779847192061</c:v>
                </c:pt>
                <c:pt idx="9494">
                  <c:v>2.707701084719206</c:v>
                </c:pt>
                <c:pt idx="9495">
                  <c:v>2.7080934547192062</c:v>
                </c:pt>
                <c:pt idx="9496">
                  <c:v>2.7084699547192059</c:v>
                </c:pt>
                <c:pt idx="9497">
                  <c:v>2.7088003147192059</c:v>
                </c:pt>
                <c:pt idx="9498">
                  <c:v>2.7090868347192059</c:v>
                </c:pt>
                <c:pt idx="9499">
                  <c:v>2.7093174147192061</c:v>
                </c:pt>
                <c:pt idx="9500">
                  <c:v>2.7093174147192061</c:v>
                </c:pt>
                <c:pt idx="9501">
                  <c:v>2.7093174147192061</c:v>
                </c:pt>
                <c:pt idx="9502">
                  <c:v>2.7093174147192061</c:v>
                </c:pt>
                <c:pt idx="9503">
                  <c:v>2.7093174147192061</c:v>
                </c:pt>
                <c:pt idx="9504">
                  <c:v>2.7093174147192061</c:v>
                </c:pt>
                <c:pt idx="9505">
                  <c:v>2.7093174147192061</c:v>
                </c:pt>
                <c:pt idx="9506">
                  <c:v>2.709547304719206</c:v>
                </c:pt>
                <c:pt idx="9507">
                  <c:v>2.7111856047192062</c:v>
                </c:pt>
                <c:pt idx="9508">
                  <c:v>2.7125301047192063</c:v>
                </c:pt>
                <c:pt idx="9509">
                  <c:v>2.7131837547192061</c:v>
                </c:pt>
                <c:pt idx="9510">
                  <c:v>2.7137498947192062</c:v>
                </c:pt>
                <c:pt idx="9511">
                  <c:v>2.7142592447192064</c:v>
                </c:pt>
                <c:pt idx="9512">
                  <c:v>2.7146085847192065</c:v>
                </c:pt>
                <c:pt idx="9513">
                  <c:v>2.7149218947192066</c:v>
                </c:pt>
                <c:pt idx="9514">
                  <c:v>2.7151593347192065</c:v>
                </c:pt>
                <c:pt idx="9515">
                  <c:v>2.7153530647192063</c:v>
                </c:pt>
                <c:pt idx="9516">
                  <c:v>2.7153530647192063</c:v>
                </c:pt>
                <c:pt idx="9517">
                  <c:v>2.7153530647192063</c:v>
                </c:pt>
                <c:pt idx="9518">
                  <c:v>2.7153530647192063</c:v>
                </c:pt>
                <c:pt idx="9519">
                  <c:v>2.7153530647192063</c:v>
                </c:pt>
                <c:pt idx="9520">
                  <c:v>2.7153530647192063</c:v>
                </c:pt>
                <c:pt idx="9521">
                  <c:v>2.7153530647192063</c:v>
                </c:pt>
                <c:pt idx="9522">
                  <c:v>2.7153530647192063</c:v>
                </c:pt>
                <c:pt idx="9523">
                  <c:v>2.7153530647192063</c:v>
                </c:pt>
                <c:pt idx="9524">
                  <c:v>2.7153530647192063</c:v>
                </c:pt>
                <c:pt idx="9525">
                  <c:v>2.7153530647192063</c:v>
                </c:pt>
                <c:pt idx="9526">
                  <c:v>2.7153530647192063</c:v>
                </c:pt>
                <c:pt idx="9527">
                  <c:v>2.7153530647192063</c:v>
                </c:pt>
                <c:pt idx="9528">
                  <c:v>2.7153530647192063</c:v>
                </c:pt>
                <c:pt idx="9529">
                  <c:v>2.7153541561192065</c:v>
                </c:pt>
                <c:pt idx="9530">
                  <c:v>2.7153545497292066</c:v>
                </c:pt>
                <c:pt idx="9531">
                  <c:v>2.7153545513829065</c:v>
                </c:pt>
                <c:pt idx="9532">
                  <c:v>2.7153548439429063</c:v>
                </c:pt>
                <c:pt idx="9533">
                  <c:v>2.7153559273429062</c:v>
                </c:pt>
                <c:pt idx="9534">
                  <c:v>2.7153578312429061</c:v>
                </c:pt>
                <c:pt idx="9535">
                  <c:v>2.7153596731429062</c:v>
                </c:pt>
                <c:pt idx="9536">
                  <c:v>2.7153608294429064</c:v>
                </c:pt>
                <c:pt idx="9537">
                  <c:v>2.7153613816129063</c:v>
                </c:pt>
                <c:pt idx="9538">
                  <c:v>2.7153615189429061</c:v>
                </c:pt>
                <c:pt idx="9539">
                  <c:v>2.7153615307329062</c:v>
                </c:pt>
                <c:pt idx="9540">
                  <c:v>2.7153615307329062</c:v>
                </c:pt>
                <c:pt idx="9541">
                  <c:v>2.7153615307329062</c:v>
                </c:pt>
                <c:pt idx="9542">
                  <c:v>2.7153615307329062</c:v>
                </c:pt>
                <c:pt idx="9543">
                  <c:v>2.7153615307329062</c:v>
                </c:pt>
                <c:pt idx="9544">
                  <c:v>2.7153615307329062</c:v>
                </c:pt>
                <c:pt idx="9545">
                  <c:v>2.7153615307329062</c:v>
                </c:pt>
                <c:pt idx="9546">
                  <c:v>2.7153615307329062</c:v>
                </c:pt>
                <c:pt idx="9547">
                  <c:v>2.7153615307329062</c:v>
                </c:pt>
                <c:pt idx="9548">
                  <c:v>2.7153615307329062</c:v>
                </c:pt>
                <c:pt idx="9549">
                  <c:v>2.7153615307329062</c:v>
                </c:pt>
                <c:pt idx="9550">
                  <c:v>2.7153615307329062</c:v>
                </c:pt>
                <c:pt idx="9551">
                  <c:v>2.7153615307329062</c:v>
                </c:pt>
                <c:pt idx="9552">
                  <c:v>2.7153615308658163</c:v>
                </c:pt>
                <c:pt idx="9553">
                  <c:v>2.7154194048658162</c:v>
                </c:pt>
                <c:pt idx="9554">
                  <c:v>2.7157340948658164</c:v>
                </c:pt>
                <c:pt idx="9555">
                  <c:v>2.7160650548658163</c:v>
                </c:pt>
                <c:pt idx="9556">
                  <c:v>2.7162643748658164</c:v>
                </c:pt>
                <c:pt idx="9557">
                  <c:v>2.7165164448658166</c:v>
                </c:pt>
                <c:pt idx="9558">
                  <c:v>2.7167372848658164</c:v>
                </c:pt>
                <c:pt idx="9559">
                  <c:v>2.7169070548658163</c:v>
                </c:pt>
                <c:pt idx="9560">
                  <c:v>2.7170385948658162</c:v>
                </c:pt>
                <c:pt idx="9561">
                  <c:v>2.7171560348658161</c:v>
                </c:pt>
                <c:pt idx="9562">
                  <c:v>2.717300234865816</c:v>
                </c:pt>
                <c:pt idx="9563">
                  <c:v>2.7198497348658162</c:v>
                </c:pt>
                <c:pt idx="9564">
                  <c:v>2.726099334865816</c:v>
                </c:pt>
                <c:pt idx="9565">
                  <c:v>2.728338834865816</c:v>
                </c:pt>
                <c:pt idx="9566">
                  <c:v>2.7291317448658159</c:v>
                </c:pt>
                <c:pt idx="9567">
                  <c:v>2.7299119348658158</c:v>
                </c:pt>
                <c:pt idx="9568">
                  <c:v>2.730371084865816</c:v>
                </c:pt>
                <c:pt idx="9569">
                  <c:v>2.7308321548658161</c:v>
                </c:pt>
                <c:pt idx="9570">
                  <c:v>2.7312363148658161</c:v>
                </c:pt>
                <c:pt idx="9571">
                  <c:v>2.7315581648658163</c:v>
                </c:pt>
                <c:pt idx="9572">
                  <c:v>2.7318282248658163</c:v>
                </c:pt>
                <c:pt idx="9573">
                  <c:v>2.7320399048658164</c:v>
                </c:pt>
                <c:pt idx="9574">
                  <c:v>2.7320399048658164</c:v>
                </c:pt>
                <c:pt idx="9575">
                  <c:v>2.7320399048658164</c:v>
                </c:pt>
                <c:pt idx="9576">
                  <c:v>2.7320399048658164</c:v>
                </c:pt>
                <c:pt idx="9577">
                  <c:v>2.7320399048658164</c:v>
                </c:pt>
                <c:pt idx="9578">
                  <c:v>2.7320399048658164</c:v>
                </c:pt>
                <c:pt idx="9579">
                  <c:v>2.7320399048658164</c:v>
                </c:pt>
                <c:pt idx="9580">
                  <c:v>2.7320399048658164</c:v>
                </c:pt>
                <c:pt idx="9581">
                  <c:v>2.7320399048658164</c:v>
                </c:pt>
                <c:pt idx="9582">
                  <c:v>2.7320399048658164</c:v>
                </c:pt>
                <c:pt idx="9583">
                  <c:v>2.7320399048658164</c:v>
                </c:pt>
                <c:pt idx="9584">
                  <c:v>2.7320399048658164</c:v>
                </c:pt>
                <c:pt idx="9585">
                  <c:v>2.7320399048658164</c:v>
                </c:pt>
                <c:pt idx="9586">
                  <c:v>2.7320399048658164</c:v>
                </c:pt>
                <c:pt idx="9587">
                  <c:v>2.7321880248658164</c:v>
                </c:pt>
                <c:pt idx="9588">
                  <c:v>2.7326321348658165</c:v>
                </c:pt>
                <c:pt idx="9589">
                  <c:v>2.7354246348658164</c:v>
                </c:pt>
                <c:pt idx="9590">
                  <c:v>2.7379002348658164</c:v>
                </c:pt>
                <c:pt idx="9591">
                  <c:v>2.7396144348658162</c:v>
                </c:pt>
                <c:pt idx="9592">
                  <c:v>2.7408103348658162</c:v>
                </c:pt>
                <c:pt idx="9593">
                  <c:v>2.741647904865816</c:v>
                </c:pt>
                <c:pt idx="9594">
                  <c:v>2.7423298448658162</c:v>
                </c:pt>
                <c:pt idx="9595">
                  <c:v>2.7428542648658163</c:v>
                </c:pt>
                <c:pt idx="9596">
                  <c:v>2.7432767948658161</c:v>
                </c:pt>
                <c:pt idx="9597">
                  <c:v>2.7436443848658163</c:v>
                </c:pt>
                <c:pt idx="9598">
                  <c:v>2.7439614948658164</c:v>
                </c:pt>
                <c:pt idx="9599">
                  <c:v>2.7442170948658164</c:v>
                </c:pt>
                <c:pt idx="9600">
                  <c:v>2.7442208659658163</c:v>
                </c:pt>
                <c:pt idx="9601">
                  <c:v>2.744220865965822</c:v>
                </c:pt>
                <c:pt idx="9602">
                  <c:v>2.744220865965822</c:v>
                </c:pt>
                <c:pt idx="9603">
                  <c:v>2.744220865965822</c:v>
                </c:pt>
                <c:pt idx="9604">
                  <c:v>2.744220865965822</c:v>
                </c:pt>
                <c:pt idx="9605">
                  <c:v>2.744220865965822</c:v>
                </c:pt>
                <c:pt idx="9606">
                  <c:v>2.744220866035596</c:v>
                </c:pt>
                <c:pt idx="9607">
                  <c:v>2.7453606660355958</c:v>
                </c:pt>
                <c:pt idx="9608">
                  <c:v>2.7469534660355959</c:v>
                </c:pt>
                <c:pt idx="9609">
                  <c:v>2.7485774660355959</c:v>
                </c:pt>
                <c:pt idx="9610">
                  <c:v>2.7498342660355961</c:v>
                </c:pt>
                <c:pt idx="9611">
                  <c:v>2.7508802660355962</c:v>
                </c:pt>
                <c:pt idx="9612">
                  <c:v>2.750961497035596</c:v>
                </c:pt>
                <c:pt idx="9613">
                  <c:v>2.7512284870355961</c:v>
                </c:pt>
                <c:pt idx="9614">
                  <c:v>2.7514573370355961</c:v>
                </c:pt>
                <c:pt idx="9615">
                  <c:v>2.7516181470355963</c:v>
                </c:pt>
                <c:pt idx="9616">
                  <c:v>2.7517244370355964</c:v>
                </c:pt>
                <c:pt idx="9617">
                  <c:v>2.7517340788355966</c:v>
                </c:pt>
                <c:pt idx="9618">
                  <c:v>2.7517340788355966</c:v>
                </c:pt>
                <c:pt idx="9619">
                  <c:v>2.7517340788355966</c:v>
                </c:pt>
                <c:pt idx="9620">
                  <c:v>2.7517340788355966</c:v>
                </c:pt>
                <c:pt idx="9621">
                  <c:v>2.7517340788355966</c:v>
                </c:pt>
                <c:pt idx="9622">
                  <c:v>2.7517340788355966</c:v>
                </c:pt>
                <c:pt idx="9623">
                  <c:v>2.7517340788355966</c:v>
                </c:pt>
                <c:pt idx="9624">
                  <c:v>2.7517340788355966</c:v>
                </c:pt>
                <c:pt idx="9625">
                  <c:v>2.7517340788355966</c:v>
                </c:pt>
                <c:pt idx="9626">
                  <c:v>2.7517340788355966</c:v>
                </c:pt>
                <c:pt idx="9627">
                  <c:v>2.7517340788355966</c:v>
                </c:pt>
                <c:pt idx="9628">
                  <c:v>2.7517340788355966</c:v>
                </c:pt>
                <c:pt idx="9629">
                  <c:v>2.7517340788355966</c:v>
                </c:pt>
                <c:pt idx="9630">
                  <c:v>2.7517340788355966</c:v>
                </c:pt>
                <c:pt idx="9631">
                  <c:v>2.7517340788355966</c:v>
                </c:pt>
                <c:pt idx="9632">
                  <c:v>2.7517340788355966</c:v>
                </c:pt>
                <c:pt idx="9633">
                  <c:v>2.7517340788355966</c:v>
                </c:pt>
                <c:pt idx="9634">
                  <c:v>2.7517340788355966</c:v>
                </c:pt>
                <c:pt idx="9635">
                  <c:v>2.7517340788355966</c:v>
                </c:pt>
                <c:pt idx="9636">
                  <c:v>2.7517340788355966</c:v>
                </c:pt>
                <c:pt idx="9637">
                  <c:v>2.7517340788355966</c:v>
                </c:pt>
                <c:pt idx="9638">
                  <c:v>2.7517340788355966</c:v>
                </c:pt>
                <c:pt idx="9639">
                  <c:v>2.7517340788355966</c:v>
                </c:pt>
                <c:pt idx="9640">
                  <c:v>2.7517340788355966</c:v>
                </c:pt>
                <c:pt idx="9641">
                  <c:v>2.7517340917725965</c:v>
                </c:pt>
                <c:pt idx="9642">
                  <c:v>2.7519432717725967</c:v>
                </c:pt>
                <c:pt idx="9643">
                  <c:v>2.7520185617725965</c:v>
                </c:pt>
                <c:pt idx="9644">
                  <c:v>2.7522294617725964</c:v>
                </c:pt>
                <c:pt idx="9645">
                  <c:v>2.7526611617725965</c:v>
                </c:pt>
                <c:pt idx="9646">
                  <c:v>2.7529647817725964</c:v>
                </c:pt>
                <c:pt idx="9647">
                  <c:v>2.7532342017725964</c:v>
                </c:pt>
                <c:pt idx="9648">
                  <c:v>2.7534310917725962</c:v>
                </c:pt>
                <c:pt idx="9649">
                  <c:v>2.7535448517725962</c:v>
                </c:pt>
                <c:pt idx="9650">
                  <c:v>2.7535487044725961</c:v>
                </c:pt>
                <c:pt idx="9651">
                  <c:v>2.7535487044725961</c:v>
                </c:pt>
                <c:pt idx="9652">
                  <c:v>2.7535487044725961</c:v>
                </c:pt>
                <c:pt idx="9653">
                  <c:v>2.7535487044725961</c:v>
                </c:pt>
                <c:pt idx="9654">
                  <c:v>2.7535487044725961</c:v>
                </c:pt>
                <c:pt idx="9655">
                  <c:v>2.7535487044725961</c:v>
                </c:pt>
                <c:pt idx="9656">
                  <c:v>2.7535487044725961</c:v>
                </c:pt>
                <c:pt idx="9657">
                  <c:v>2.7535487044725961</c:v>
                </c:pt>
                <c:pt idx="9658">
                  <c:v>2.7535487044725961</c:v>
                </c:pt>
                <c:pt idx="9659">
                  <c:v>2.7535487044725961</c:v>
                </c:pt>
                <c:pt idx="9660">
                  <c:v>2.7535487044725961</c:v>
                </c:pt>
                <c:pt idx="9661">
                  <c:v>2.7535487044725961</c:v>
                </c:pt>
                <c:pt idx="9662">
                  <c:v>2.7535487044725961</c:v>
                </c:pt>
                <c:pt idx="9663">
                  <c:v>2.7535487044725961</c:v>
                </c:pt>
                <c:pt idx="9664">
                  <c:v>2.7535487158815961</c:v>
                </c:pt>
                <c:pt idx="9665">
                  <c:v>2.753548751292596</c:v>
                </c:pt>
                <c:pt idx="9666">
                  <c:v>2.7535487543957959</c:v>
                </c:pt>
                <c:pt idx="9667">
                  <c:v>2.7535487543957959</c:v>
                </c:pt>
                <c:pt idx="9668">
                  <c:v>2.7535487543957959</c:v>
                </c:pt>
                <c:pt idx="9669">
                  <c:v>2.7535487543957959</c:v>
                </c:pt>
                <c:pt idx="9670">
                  <c:v>2.7535487543957959</c:v>
                </c:pt>
                <c:pt idx="9671">
                  <c:v>2.7535487543957959</c:v>
                </c:pt>
                <c:pt idx="9672">
                  <c:v>2.7535487543957959</c:v>
                </c:pt>
                <c:pt idx="9673">
                  <c:v>2.7535487543957959</c:v>
                </c:pt>
                <c:pt idx="9674">
                  <c:v>2.7535487543957959</c:v>
                </c:pt>
                <c:pt idx="9675">
                  <c:v>2.7535487543957959</c:v>
                </c:pt>
                <c:pt idx="9676">
                  <c:v>2.7535487543957959</c:v>
                </c:pt>
                <c:pt idx="9677">
                  <c:v>2.7535487543957959</c:v>
                </c:pt>
                <c:pt idx="9678">
                  <c:v>2.7535487543957959</c:v>
                </c:pt>
                <c:pt idx="9679">
                  <c:v>2.7535487543957959</c:v>
                </c:pt>
                <c:pt idx="9680">
                  <c:v>2.7535487543957959</c:v>
                </c:pt>
                <c:pt idx="9681">
                  <c:v>2.7535487543957959</c:v>
                </c:pt>
                <c:pt idx="9682">
                  <c:v>2.7535487543957959</c:v>
                </c:pt>
                <c:pt idx="9683">
                  <c:v>2.7535487543957959</c:v>
                </c:pt>
                <c:pt idx="9684">
                  <c:v>2.7535487543957959</c:v>
                </c:pt>
                <c:pt idx="9685">
                  <c:v>2.7536183463957959</c:v>
                </c:pt>
                <c:pt idx="9686">
                  <c:v>2.7546754463957961</c:v>
                </c:pt>
                <c:pt idx="9687">
                  <c:v>2.7553857763957961</c:v>
                </c:pt>
                <c:pt idx="9688">
                  <c:v>2.7559752463957961</c:v>
                </c:pt>
                <c:pt idx="9689">
                  <c:v>2.7563830563957961</c:v>
                </c:pt>
                <c:pt idx="9690">
                  <c:v>2.756710066395796</c:v>
                </c:pt>
                <c:pt idx="9691">
                  <c:v>2.7570010063957961</c:v>
                </c:pt>
                <c:pt idx="9692">
                  <c:v>2.7572726663957963</c:v>
                </c:pt>
                <c:pt idx="9693">
                  <c:v>2.7575106663957962</c:v>
                </c:pt>
                <c:pt idx="9694">
                  <c:v>2.7575106663957962</c:v>
                </c:pt>
                <c:pt idx="9695">
                  <c:v>2.7575106663957962</c:v>
                </c:pt>
                <c:pt idx="9696">
                  <c:v>2.7575106663957962</c:v>
                </c:pt>
                <c:pt idx="9697">
                  <c:v>2.7575106663957962</c:v>
                </c:pt>
                <c:pt idx="9698">
                  <c:v>2.7575106663957962</c:v>
                </c:pt>
                <c:pt idx="9699">
                  <c:v>2.7575106663957962</c:v>
                </c:pt>
                <c:pt idx="9700">
                  <c:v>2.7575106663957962</c:v>
                </c:pt>
                <c:pt idx="9701">
                  <c:v>2.7575106663957962</c:v>
                </c:pt>
                <c:pt idx="9702">
                  <c:v>2.7575106663957962</c:v>
                </c:pt>
                <c:pt idx="9703">
                  <c:v>2.7575106663957962</c:v>
                </c:pt>
                <c:pt idx="9704">
                  <c:v>2.7575106663957962</c:v>
                </c:pt>
                <c:pt idx="9705">
                  <c:v>2.7575106663957962</c:v>
                </c:pt>
                <c:pt idx="9706">
                  <c:v>2.7575106663957962</c:v>
                </c:pt>
                <c:pt idx="9707">
                  <c:v>2.7575106663957962</c:v>
                </c:pt>
                <c:pt idx="9708">
                  <c:v>2.7575106663957962</c:v>
                </c:pt>
                <c:pt idx="9709">
                  <c:v>2.757552850395796</c:v>
                </c:pt>
                <c:pt idx="9710">
                  <c:v>2.7579338903957962</c:v>
                </c:pt>
                <c:pt idx="9711">
                  <c:v>2.7582456503957964</c:v>
                </c:pt>
                <c:pt idx="9712">
                  <c:v>2.7585137803957962</c:v>
                </c:pt>
                <c:pt idx="9713">
                  <c:v>2.7587082603957964</c:v>
                </c:pt>
                <c:pt idx="9714">
                  <c:v>2.7588309603957963</c:v>
                </c:pt>
                <c:pt idx="9715">
                  <c:v>2.7589246263957965</c:v>
                </c:pt>
                <c:pt idx="9716">
                  <c:v>2.7590099703957964</c:v>
                </c:pt>
                <c:pt idx="9717">
                  <c:v>2.7590190940957964</c:v>
                </c:pt>
                <c:pt idx="9718">
                  <c:v>2.7590190940957964</c:v>
                </c:pt>
                <c:pt idx="9719">
                  <c:v>2.7590190940957964</c:v>
                </c:pt>
                <c:pt idx="9720">
                  <c:v>2.7590190940957964</c:v>
                </c:pt>
                <c:pt idx="9721">
                  <c:v>2.7590205204957963</c:v>
                </c:pt>
                <c:pt idx="9722">
                  <c:v>2.7590833824957963</c:v>
                </c:pt>
                <c:pt idx="9723">
                  <c:v>2.7602340824957965</c:v>
                </c:pt>
                <c:pt idx="9724">
                  <c:v>2.7606338224957967</c:v>
                </c:pt>
                <c:pt idx="9725">
                  <c:v>2.7612580224957965</c:v>
                </c:pt>
                <c:pt idx="9726">
                  <c:v>2.7616771924957964</c:v>
                </c:pt>
                <c:pt idx="9727">
                  <c:v>2.7619978624957962</c:v>
                </c:pt>
                <c:pt idx="9728">
                  <c:v>2.7623052124957961</c:v>
                </c:pt>
                <c:pt idx="9729">
                  <c:v>2.7626040424957963</c:v>
                </c:pt>
                <c:pt idx="9730">
                  <c:v>2.7628763524957964</c:v>
                </c:pt>
                <c:pt idx="9731">
                  <c:v>2.7628763524957964</c:v>
                </c:pt>
                <c:pt idx="9732">
                  <c:v>2.7628763524957964</c:v>
                </c:pt>
                <c:pt idx="9733">
                  <c:v>2.7628763524957964</c:v>
                </c:pt>
                <c:pt idx="9734">
                  <c:v>2.7628763524957964</c:v>
                </c:pt>
                <c:pt idx="9735">
                  <c:v>2.7628763524957964</c:v>
                </c:pt>
                <c:pt idx="9736">
                  <c:v>2.7628763524957964</c:v>
                </c:pt>
                <c:pt idx="9737">
                  <c:v>2.7628763524957964</c:v>
                </c:pt>
                <c:pt idx="9738">
                  <c:v>2.7628763524957964</c:v>
                </c:pt>
                <c:pt idx="9739">
                  <c:v>2.7630649924957966</c:v>
                </c:pt>
                <c:pt idx="9740">
                  <c:v>2.7647632924957968</c:v>
                </c:pt>
                <c:pt idx="9741">
                  <c:v>2.7650042324957966</c:v>
                </c:pt>
                <c:pt idx="9742">
                  <c:v>2.7658712024957968</c:v>
                </c:pt>
                <c:pt idx="9743">
                  <c:v>2.7668236424957966</c:v>
                </c:pt>
                <c:pt idx="9744">
                  <c:v>2.7675668524957966</c:v>
                </c:pt>
                <c:pt idx="9745">
                  <c:v>2.7681614924957967</c:v>
                </c:pt>
                <c:pt idx="9746">
                  <c:v>2.7686466124957967</c:v>
                </c:pt>
                <c:pt idx="9747">
                  <c:v>2.7690281324957966</c:v>
                </c:pt>
                <c:pt idx="9748">
                  <c:v>2.7693718424957967</c:v>
                </c:pt>
                <c:pt idx="9749">
                  <c:v>2.7696676024957969</c:v>
                </c:pt>
                <c:pt idx="9750">
                  <c:v>2.7699298924957971</c:v>
                </c:pt>
                <c:pt idx="9751">
                  <c:v>2.770163232495797</c:v>
                </c:pt>
                <c:pt idx="9752">
                  <c:v>2.770163232495797</c:v>
                </c:pt>
                <c:pt idx="9753">
                  <c:v>2.770163232495797</c:v>
                </c:pt>
                <c:pt idx="9754">
                  <c:v>2.770163232495797</c:v>
                </c:pt>
                <c:pt idx="9755">
                  <c:v>2.770163232495797</c:v>
                </c:pt>
                <c:pt idx="9756">
                  <c:v>2.7701648923957971</c:v>
                </c:pt>
                <c:pt idx="9757">
                  <c:v>2.7707703523957972</c:v>
                </c:pt>
                <c:pt idx="9758">
                  <c:v>2.7709204823957974</c:v>
                </c:pt>
                <c:pt idx="9759">
                  <c:v>2.7709844763957974</c:v>
                </c:pt>
                <c:pt idx="9760">
                  <c:v>2.7712222863957972</c:v>
                </c:pt>
                <c:pt idx="9761">
                  <c:v>2.7713980363957971</c:v>
                </c:pt>
                <c:pt idx="9762">
                  <c:v>2.7715060163957972</c:v>
                </c:pt>
                <c:pt idx="9763">
                  <c:v>2.7715112265957971</c:v>
                </c:pt>
                <c:pt idx="9764">
                  <c:v>2.7715112265957971</c:v>
                </c:pt>
                <c:pt idx="9765">
                  <c:v>2.7715112265957971</c:v>
                </c:pt>
                <c:pt idx="9766">
                  <c:v>2.7715112265957971</c:v>
                </c:pt>
                <c:pt idx="9767">
                  <c:v>2.7715112265957971</c:v>
                </c:pt>
                <c:pt idx="9768">
                  <c:v>2.7715112265957971</c:v>
                </c:pt>
                <c:pt idx="9769">
                  <c:v>2.7715112265957971</c:v>
                </c:pt>
                <c:pt idx="9770">
                  <c:v>2.7715112265957971</c:v>
                </c:pt>
                <c:pt idx="9771">
                  <c:v>2.7715112265957971</c:v>
                </c:pt>
                <c:pt idx="9772">
                  <c:v>2.7715112265957971</c:v>
                </c:pt>
                <c:pt idx="9773">
                  <c:v>2.7715112265957971</c:v>
                </c:pt>
                <c:pt idx="9774">
                  <c:v>2.7715112265957971</c:v>
                </c:pt>
                <c:pt idx="9775">
                  <c:v>2.7715112265957971</c:v>
                </c:pt>
                <c:pt idx="9776">
                  <c:v>2.7715112265957971</c:v>
                </c:pt>
                <c:pt idx="9777">
                  <c:v>2.7715112265957971</c:v>
                </c:pt>
                <c:pt idx="9778">
                  <c:v>2.7729403265957973</c:v>
                </c:pt>
                <c:pt idx="9779">
                  <c:v>2.7731179665957972</c:v>
                </c:pt>
                <c:pt idx="9780">
                  <c:v>2.7742472665957973</c:v>
                </c:pt>
                <c:pt idx="9781">
                  <c:v>2.7760727665957972</c:v>
                </c:pt>
                <c:pt idx="9782">
                  <c:v>2.7779545665957972</c:v>
                </c:pt>
                <c:pt idx="9783">
                  <c:v>2.7793052665957974</c:v>
                </c:pt>
                <c:pt idx="9784">
                  <c:v>2.7802973165957972</c:v>
                </c:pt>
                <c:pt idx="9785">
                  <c:v>2.7811369665957972</c:v>
                </c:pt>
                <c:pt idx="9786">
                  <c:v>2.7816216365957973</c:v>
                </c:pt>
                <c:pt idx="9787">
                  <c:v>2.7820880265957975</c:v>
                </c:pt>
                <c:pt idx="9788">
                  <c:v>2.7824705765957973</c:v>
                </c:pt>
                <c:pt idx="9789">
                  <c:v>2.7827712165957972</c:v>
                </c:pt>
                <c:pt idx="9790">
                  <c:v>2.7830281265957972</c:v>
                </c:pt>
                <c:pt idx="9791">
                  <c:v>2.7830281265957972</c:v>
                </c:pt>
                <c:pt idx="9792">
                  <c:v>2.7830281265957972</c:v>
                </c:pt>
                <c:pt idx="9793">
                  <c:v>2.7830281265957972</c:v>
                </c:pt>
                <c:pt idx="9794">
                  <c:v>2.7830281265957972</c:v>
                </c:pt>
                <c:pt idx="9795">
                  <c:v>2.7830281265957972</c:v>
                </c:pt>
                <c:pt idx="9796">
                  <c:v>2.7830281265957972</c:v>
                </c:pt>
                <c:pt idx="9797">
                  <c:v>2.7830281265957972</c:v>
                </c:pt>
                <c:pt idx="9798">
                  <c:v>2.7830281265957972</c:v>
                </c:pt>
                <c:pt idx="9799">
                  <c:v>2.7830281265974652</c:v>
                </c:pt>
                <c:pt idx="9800">
                  <c:v>2.7831088015974652</c:v>
                </c:pt>
                <c:pt idx="9801">
                  <c:v>2.7836490715974653</c:v>
                </c:pt>
              </c:numCache>
            </c:numRef>
          </c:yVal>
          <c:smooth val="0"/>
        </c:ser>
        <c:ser>
          <c:idx val="2"/>
          <c:order val="1"/>
          <c:tx>
            <c:v>new flume</c:v>
          </c:tx>
          <c:spPr>
            <a:ln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'N2000 500waves'!$A$2:$A$9803</c:f>
              <c:numCache>
                <c:formatCode>General</c:formatCode>
                <c:ptCount val="9802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  <c:pt idx="203">
                  <c:v>20.300000000000018</c:v>
                </c:pt>
                <c:pt idx="204">
                  <c:v>20.40000000000002</c:v>
                </c:pt>
                <c:pt idx="205">
                  <c:v>20.500000000000021</c:v>
                </c:pt>
                <c:pt idx="206">
                  <c:v>20.600000000000023</c:v>
                </c:pt>
                <c:pt idx="207">
                  <c:v>20.700000000000024</c:v>
                </c:pt>
                <c:pt idx="208">
                  <c:v>20.800000000000026</c:v>
                </c:pt>
                <c:pt idx="209">
                  <c:v>20.900000000000027</c:v>
                </c:pt>
                <c:pt idx="210">
                  <c:v>21.000000000000028</c:v>
                </c:pt>
                <c:pt idx="211">
                  <c:v>21.10000000000003</c:v>
                </c:pt>
                <c:pt idx="212">
                  <c:v>21.200000000000031</c:v>
                </c:pt>
                <c:pt idx="213">
                  <c:v>21.300000000000033</c:v>
                </c:pt>
                <c:pt idx="214">
                  <c:v>21.400000000000034</c:v>
                </c:pt>
                <c:pt idx="215">
                  <c:v>21.500000000000036</c:v>
                </c:pt>
                <c:pt idx="216">
                  <c:v>21.600000000000037</c:v>
                </c:pt>
                <c:pt idx="217">
                  <c:v>21.700000000000038</c:v>
                </c:pt>
                <c:pt idx="218">
                  <c:v>21.80000000000004</c:v>
                </c:pt>
                <c:pt idx="219">
                  <c:v>21.900000000000041</c:v>
                </c:pt>
                <c:pt idx="220">
                  <c:v>22.000000000000043</c:v>
                </c:pt>
                <c:pt idx="221">
                  <c:v>22.100000000000044</c:v>
                </c:pt>
                <c:pt idx="222">
                  <c:v>22.200000000000045</c:v>
                </c:pt>
                <c:pt idx="223">
                  <c:v>22.300000000000047</c:v>
                </c:pt>
                <c:pt idx="224">
                  <c:v>22.400000000000048</c:v>
                </c:pt>
                <c:pt idx="225">
                  <c:v>22.50000000000005</c:v>
                </c:pt>
                <c:pt idx="226">
                  <c:v>22.600000000000051</c:v>
                </c:pt>
                <c:pt idx="227">
                  <c:v>22.700000000000053</c:v>
                </c:pt>
                <c:pt idx="228">
                  <c:v>22.800000000000054</c:v>
                </c:pt>
                <c:pt idx="229">
                  <c:v>22.900000000000055</c:v>
                </c:pt>
                <c:pt idx="230">
                  <c:v>23.000000000000057</c:v>
                </c:pt>
                <c:pt idx="231">
                  <c:v>23.100000000000058</c:v>
                </c:pt>
                <c:pt idx="232">
                  <c:v>23.20000000000006</c:v>
                </c:pt>
                <c:pt idx="233">
                  <c:v>23.300000000000061</c:v>
                </c:pt>
                <c:pt idx="234">
                  <c:v>23.400000000000063</c:v>
                </c:pt>
                <c:pt idx="235">
                  <c:v>23.500000000000064</c:v>
                </c:pt>
                <c:pt idx="236">
                  <c:v>23.600000000000065</c:v>
                </c:pt>
                <c:pt idx="237">
                  <c:v>23.700000000000067</c:v>
                </c:pt>
                <c:pt idx="238">
                  <c:v>23.800000000000068</c:v>
                </c:pt>
                <c:pt idx="239">
                  <c:v>23.90000000000007</c:v>
                </c:pt>
                <c:pt idx="240">
                  <c:v>24.000000000000071</c:v>
                </c:pt>
                <c:pt idx="241">
                  <c:v>24.100000000000072</c:v>
                </c:pt>
                <c:pt idx="242">
                  <c:v>24.200000000000074</c:v>
                </c:pt>
                <c:pt idx="243">
                  <c:v>24.300000000000075</c:v>
                </c:pt>
                <c:pt idx="244">
                  <c:v>24.400000000000077</c:v>
                </c:pt>
                <c:pt idx="245">
                  <c:v>24.500000000000078</c:v>
                </c:pt>
                <c:pt idx="246">
                  <c:v>24.60000000000008</c:v>
                </c:pt>
                <c:pt idx="247">
                  <c:v>24.700000000000081</c:v>
                </c:pt>
                <c:pt idx="248">
                  <c:v>24.800000000000082</c:v>
                </c:pt>
                <c:pt idx="249">
                  <c:v>24.900000000000084</c:v>
                </c:pt>
                <c:pt idx="250">
                  <c:v>25.000000000000085</c:v>
                </c:pt>
                <c:pt idx="251">
                  <c:v>25.100000000000087</c:v>
                </c:pt>
                <c:pt idx="252">
                  <c:v>25.200000000000088</c:v>
                </c:pt>
                <c:pt idx="253">
                  <c:v>25.30000000000009</c:v>
                </c:pt>
                <c:pt idx="254">
                  <c:v>25.400000000000091</c:v>
                </c:pt>
                <c:pt idx="255">
                  <c:v>25.500000000000092</c:v>
                </c:pt>
                <c:pt idx="256">
                  <c:v>25.600000000000094</c:v>
                </c:pt>
                <c:pt idx="257">
                  <c:v>25.700000000000095</c:v>
                </c:pt>
                <c:pt idx="258">
                  <c:v>25.800000000000097</c:v>
                </c:pt>
                <c:pt idx="259">
                  <c:v>25.900000000000098</c:v>
                </c:pt>
                <c:pt idx="260">
                  <c:v>26.000000000000099</c:v>
                </c:pt>
                <c:pt idx="261">
                  <c:v>26.100000000000101</c:v>
                </c:pt>
                <c:pt idx="262">
                  <c:v>26.200000000000102</c:v>
                </c:pt>
                <c:pt idx="263">
                  <c:v>26.300000000000104</c:v>
                </c:pt>
                <c:pt idx="264">
                  <c:v>26.400000000000105</c:v>
                </c:pt>
                <c:pt idx="265">
                  <c:v>26.500000000000107</c:v>
                </c:pt>
                <c:pt idx="266">
                  <c:v>26.600000000000108</c:v>
                </c:pt>
                <c:pt idx="267">
                  <c:v>26.700000000000109</c:v>
                </c:pt>
                <c:pt idx="268">
                  <c:v>26.800000000000111</c:v>
                </c:pt>
                <c:pt idx="269">
                  <c:v>26.900000000000112</c:v>
                </c:pt>
                <c:pt idx="270">
                  <c:v>27.000000000000114</c:v>
                </c:pt>
                <c:pt idx="271">
                  <c:v>27.100000000000115</c:v>
                </c:pt>
                <c:pt idx="272">
                  <c:v>27.200000000000117</c:v>
                </c:pt>
                <c:pt idx="273">
                  <c:v>27.300000000000118</c:v>
                </c:pt>
                <c:pt idx="274">
                  <c:v>27.400000000000119</c:v>
                </c:pt>
                <c:pt idx="275">
                  <c:v>27.500000000000121</c:v>
                </c:pt>
                <c:pt idx="276">
                  <c:v>27.600000000000122</c:v>
                </c:pt>
                <c:pt idx="277">
                  <c:v>27.700000000000124</c:v>
                </c:pt>
                <c:pt idx="278">
                  <c:v>27.800000000000125</c:v>
                </c:pt>
                <c:pt idx="279">
                  <c:v>27.900000000000126</c:v>
                </c:pt>
                <c:pt idx="280">
                  <c:v>28.000000000000128</c:v>
                </c:pt>
                <c:pt idx="281">
                  <c:v>28.100000000000129</c:v>
                </c:pt>
                <c:pt idx="282">
                  <c:v>28.200000000000131</c:v>
                </c:pt>
                <c:pt idx="283">
                  <c:v>28.300000000000132</c:v>
                </c:pt>
                <c:pt idx="284">
                  <c:v>28.400000000000134</c:v>
                </c:pt>
                <c:pt idx="285">
                  <c:v>28.500000000000135</c:v>
                </c:pt>
                <c:pt idx="286">
                  <c:v>28.600000000000136</c:v>
                </c:pt>
                <c:pt idx="287">
                  <c:v>28.700000000000138</c:v>
                </c:pt>
                <c:pt idx="288">
                  <c:v>28.800000000000139</c:v>
                </c:pt>
                <c:pt idx="289">
                  <c:v>28.900000000000141</c:v>
                </c:pt>
                <c:pt idx="290">
                  <c:v>29.000000000000142</c:v>
                </c:pt>
                <c:pt idx="291">
                  <c:v>29.100000000000144</c:v>
                </c:pt>
                <c:pt idx="292">
                  <c:v>29.200000000000145</c:v>
                </c:pt>
                <c:pt idx="293">
                  <c:v>29.300000000000146</c:v>
                </c:pt>
                <c:pt idx="294">
                  <c:v>29.400000000000148</c:v>
                </c:pt>
                <c:pt idx="295">
                  <c:v>29.500000000000149</c:v>
                </c:pt>
                <c:pt idx="296">
                  <c:v>29.600000000000151</c:v>
                </c:pt>
                <c:pt idx="297">
                  <c:v>29.700000000000152</c:v>
                </c:pt>
                <c:pt idx="298">
                  <c:v>29.800000000000153</c:v>
                </c:pt>
                <c:pt idx="299">
                  <c:v>29.900000000000155</c:v>
                </c:pt>
                <c:pt idx="300">
                  <c:v>30.000000000000156</c:v>
                </c:pt>
                <c:pt idx="301">
                  <c:v>30.100000000000158</c:v>
                </c:pt>
                <c:pt idx="302">
                  <c:v>30.200000000000159</c:v>
                </c:pt>
                <c:pt idx="303">
                  <c:v>30.300000000000161</c:v>
                </c:pt>
                <c:pt idx="304">
                  <c:v>30.400000000000162</c:v>
                </c:pt>
                <c:pt idx="305">
                  <c:v>30.500000000000163</c:v>
                </c:pt>
                <c:pt idx="306">
                  <c:v>30.600000000000165</c:v>
                </c:pt>
                <c:pt idx="307">
                  <c:v>30.700000000000166</c:v>
                </c:pt>
                <c:pt idx="308">
                  <c:v>30.800000000000168</c:v>
                </c:pt>
                <c:pt idx="309">
                  <c:v>30.900000000000169</c:v>
                </c:pt>
                <c:pt idx="310">
                  <c:v>31.000000000000171</c:v>
                </c:pt>
                <c:pt idx="311">
                  <c:v>31.100000000000172</c:v>
                </c:pt>
                <c:pt idx="312">
                  <c:v>31.200000000000173</c:v>
                </c:pt>
                <c:pt idx="313">
                  <c:v>31.300000000000175</c:v>
                </c:pt>
                <c:pt idx="314">
                  <c:v>31.400000000000176</c:v>
                </c:pt>
                <c:pt idx="315">
                  <c:v>31.500000000000178</c:v>
                </c:pt>
                <c:pt idx="316">
                  <c:v>31.600000000000179</c:v>
                </c:pt>
                <c:pt idx="317">
                  <c:v>31.70000000000018</c:v>
                </c:pt>
                <c:pt idx="318">
                  <c:v>31.800000000000182</c:v>
                </c:pt>
                <c:pt idx="319">
                  <c:v>31.900000000000183</c:v>
                </c:pt>
                <c:pt idx="320">
                  <c:v>32.000000000000185</c:v>
                </c:pt>
                <c:pt idx="321">
                  <c:v>32.100000000000186</c:v>
                </c:pt>
                <c:pt idx="322">
                  <c:v>32.200000000000188</c:v>
                </c:pt>
                <c:pt idx="323">
                  <c:v>32.300000000000189</c:v>
                </c:pt>
                <c:pt idx="324">
                  <c:v>32.40000000000019</c:v>
                </c:pt>
                <c:pt idx="325">
                  <c:v>32.500000000000192</c:v>
                </c:pt>
                <c:pt idx="326">
                  <c:v>32.600000000000193</c:v>
                </c:pt>
                <c:pt idx="327">
                  <c:v>32.700000000000195</c:v>
                </c:pt>
                <c:pt idx="328">
                  <c:v>32.800000000000196</c:v>
                </c:pt>
                <c:pt idx="329">
                  <c:v>32.900000000000198</c:v>
                </c:pt>
                <c:pt idx="330">
                  <c:v>33.000000000000199</c:v>
                </c:pt>
                <c:pt idx="331">
                  <c:v>33.1000000000002</c:v>
                </c:pt>
                <c:pt idx="332">
                  <c:v>33.200000000000202</c:v>
                </c:pt>
                <c:pt idx="333">
                  <c:v>33.300000000000203</c:v>
                </c:pt>
                <c:pt idx="334">
                  <c:v>33.400000000000205</c:v>
                </c:pt>
                <c:pt idx="335">
                  <c:v>33.500000000000206</c:v>
                </c:pt>
                <c:pt idx="336">
                  <c:v>33.600000000000207</c:v>
                </c:pt>
                <c:pt idx="337">
                  <c:v>33.700000000000209</c:v>
                </c:pt>
                <c:pt idx="338">
                  <c:v>33.80000000000021</c:v>
                </c:pt>
                <c:pt idx="339">
                  <c:v>33.900000000000212</c:v>
                </c:pt>
                <c:pt idx="340">
                  <c:v>34.000000000000213</c:v>
                </c:pt>
                <c:pt idx="341">
                  <c:v>34.100000000000215</c:v>
                </c:pt>
                <c:pt idx="342">
                  <c:v>34.200000000000216</c:v>
                </c:pt>
                <c:pt idx="343">
                  <c:v>34.300000000000217</c:v>
                </c:pt>
                <c:pt idx="344">
                  <c:v>34.400000000000219</c:v>
                </c:pt>
                <c:pt idx="345">
                  <c:v>34.50000000000022</c:v>
                </c:pt>
                <c:pt idx="346">
                  <c:v>34.600000000000222</c:v>
                </c:pt>
                <c:pt idx="347">
                  <c:v>34.700000000000223</c:v>
                </c:pt>
                <c:pt idx="348">
                  <c:v>34.800000000000225</c:v>
                </c:pt>
                <c:pt idx="349">
                  <c:v>34.900000000000226</c:v>
                </c:pt>
                <c:pt idx="350">
                  <c:v>35.000000000000227</c:v>
                </c:pt>
                <c:pt idx="351">
                  <c:v>35.100000000000229</c:v>
                </c:pt>
                <c:pt idx="352">
                  <c:v>35.20000000000023</c:v>
                </c:pt>
                <c:pt idx="353">
                  <c:v>35.300000000000232</c:v>
                </c:pt>
                <c:pt idx="354">
                  <c:v>35.400000000000233</c:v>
                </c:pt>
                <c:pt idx="355">
                  <c:v>35.500000000000234</c:v>
                </c:pt>
                <c:pt idx="356">
                  <c:v>35.600000000000236</c:v>
                </c:pt>
                <c:pt idx="357">
                  <c:v>35.700000000000237</c:v>
                </c:pt>
                <c:pt idx="358">
                  <c:v>35.800000000000239</c:v>
                </c:pt>
                <c:pt idx="359">
                  <c:v>35.90000000000024</c:v>
                </c:pt>
                <c:pt idx="360">
                  <c:v>36.000000000000242</c:v>
                </c:pt>
                <c:pt idx="361">
                  <c:v>36.100000000000243</c:v>
                </c:pt>
                <c:pt idx="362">
                  <c:v>36.200000000000244</c:v>
                </c:pt>
                <c:pt idx="363">
                  <c:v>36.300000000000246</c:v>
                </c:pt>
                <c:pt idx="364">
                  <c:v>36.400000000000247</c:v>
                </c:pt>
                <c:pt idx="365">
                  <c:v>36.500000000000249</c:v>
                </c:pt>
                <c:pt idx="366">
                  <c:v>36.60000000000025</c:v>
                </c:pt>
                <c:pt idx="367">
                  <c:v>36.700000000000252</c:v>
                </c:pt>
                <c:pt idx="368">
                  <c:v>36.800000000000253</c:v>
                </c:pt>
                <c:pt idx="369">
                  <c:v>36.900000000000254</c:v>
                </c:pt>
                <c:pt idx="370">
                  <c:v>37.000000000000256</c:v>
                </c:pt>
                <c:pt idx="371">
                  <c:v>37.100000000000257</c:v>
                </c:pt>
                <c:pt idx="372">
                  <c:v>37.200000000000259</c:v>
                </c:pt>
                <c:pt idx="373">
                  <c:v>37.30000000000026</c:v>
                </c:pt>
                <c:pt idx="374">
                  <c:v>37.400000000000261</c:v>
                </c:pt>
                <c:pt idx="375">
                  <c:v>37.500000000000263</c:v>
                </c:pt>
                <c:pt idx="376">
                  <c:v>37.600000000000264</c:v>
                </c:pt>
                <c:pt idx="377">
                  <c:v>37.700000000000266</c:v>
                </c:pt>
                <c:pt idx="378">
                  <c:v>37.800000000000267</c:v>
                </c:pt>
                <c:pt idx="379">
                  <c:v>37.900000000000269</c:v>
                </c:pt>
                <c:pt idx="380">
                  <c:v>38.00000000000027</c:v>
                </c:pt>
                <c:pt idx="381">
                  <c:v>38.100000000000271</c:v>
                </c:pt>
                <c:pt idx="382">
                  <c:v>38.200000000000273</c:v>
                </c:pt>
                <c:pt idx="383">
                  <c:v>38.300000000000274</c:v>
                </c:pt>
                <c:pt idx="384">
                  <c:v>38.400000000000276</c:v>
                </c:pt>
                <c:pt idx="385">
                  <c:v>38.500000000000277</c:v>
                </c:pt>
                <c:pt idx="386">
                  <c:v>38.600000000000279</c:v>
                </c:pt>
                <c:pt idx="387">
                  <c:v>38.70000000000028</c:v>
                </c:pt>
                <c:pt idx="388">
                  <c:v>38.800000000000281</c:v>
                </c:pt>
                <c:pt idx="389">
                  <c:v>38.900000000000283</c:v>
                </c:pt>
                <c:pt idx="390">
                  <c:v>39.000000000000284</c:v>
                </c:pt>
                <c:pt idx="391">
                  <c:v>39.100000000000286</c:v>
                </c:pt>
                <c:pt idx="392">
                  <c:v>39.200000000000287</c:v>
                </c:pt>
                <c:pt idx="393">
                  <c:v>39.300000000000288</c:v>
                </c:pt>
                <c:pt idx="394">
                  <c:v>39.40000000000029</c:v>
                </c:pt>
                <c:pt idx="395">
                  <c:v>39.500000000000291</c:v>
                </c:pt>
                <c:pt idx="396">
                  <c:v>39.600000000000293</c:v>
                </c:pt>
                <c:pt idx="397">
                  <c:v>39.700000000000294</c:v>
                </c:pt>
                <c:pt idx="398">
                  <c:v>39.800000000000296</c:v>
                </c:pt>
                <c:pt idx="399">
                  <c:v>39.900000000000297</c:v>
                </c:pt>
                <c:pt idx="400">
                  <c:v>40.000000000000298</c:v>
                </c:pt>
                <c:pt idx="401">
                  <c:v>40.1000000000003</c:v>
                </c:pt>
                <c:pt idx="402">
                  <c:v>40.200000000000301</c:v>
                </c:pt>
                <c:pt idx="403">
                  <c:v>40.300000000000303</c:v>
                </c:pt>
                <c:pt idx="404">
                  <c:v>40.400000000000304</c:v>
                </c:pt>
                <c:pt idx="405">
                  <c:v>40.500000000000306</c:v>
                </c:pt>
                <c:pt idx="406">
                  <c:v>40.600000000000307</c:v>
                </c:pt>
                <c:pt idx="407">
                  <c:v>40.700000000000308</c:v>
                </c:pt>
                <c:pt idx="408">
                  <c:v>40.80000000000031</c:v>
                </c:pt>
                <c:pt idx="409">
                  <c:v>40.900000000000311</c:v>
                </c:pt>
                <c:pt idx="410">
                  <c:v>41.000000000000313</c:v>
                </c:pt>
                <c:pt idx="411">
                  <c:v>41.100000000000314</c:v>
                </c:pt>
                <c:pt idx="412">
                  <c:v>41.200000000000315</c:v>
                </c:pt>
                <c:pt idx="413">
                  <c:v>41.300000000000317</c:v>
                </c:pt>
                <c:pt idx="414">
                  <c:v>41.400000000000318</c:v>
                </c:pt>
                <c:pt idx="415">
                  <c:v>41.50000000000032</c:v>
                </c:pt>
                <c:pt idx="416">
                  <c:v>41.600000000000321</c:v>
                </c:pt>
                <c:pt idx="417">
                  <c:v>41.700000000000323</c:v>
                </c:pt>
                <c:pt idx="418">
                  <c:v>41.800000000000324</c:v>
                </c:pt>
                <c:pt idx="419">
                  <c:v>41.900000000000325</c:v>
                </c:pt>
                <c:pt idx="420">
                  <c:v>42.000000000000327</c:v>
                </c:pt>
                <c:pt idx="421">
                  <c:v>42.100000000000328</c:v>
                </c:pt>
                <c:pt idx="422">
                  <c:v>42.20000000000033</c:v>
                </c:pt>
                <c:pt idx="423">
                  <c:v>42.300000000000331</c:v>
                </c:pt>
                <c:pt idx="424">
                  <c:v>42.400000000000333</c:v>
                </c:pt>
                <c:pt idx="425">
                  <c:v>42.500000000000334</c:v>
                </c:pt>
                <c:pt idx="426">
                  <c:v>42.600000000000335</c:v>
                </c:pt>
                <c:pt idx="427">
                  <c:v>42.700000000000337</c:v>
                </c:pt>
                <c:pt idx="428">
                  <c:v>42.800000000000338</c:v>
                </c:pt>
                <c:pt idx="429">
                  <c:v>42.90000000000034</c:v>
                </c:pt>
                <c:pt idx="430">
                  <c:v>43.000000000000341</c:v>
                </c:pt>
                <c:pt idx="431">
                  <c:v>43.100000000000342</c:v>
                </c:pt>
                <c:pt idx="432">
                  <c:v>43.200000000000344</c:v>
                </c:pt>
                <c:pt idx="433">
                  <c:v>43.300000000000345</c:v>
                </c:pt>
                <c:pt idx="434">
                  <c:v>43.400000000000347</c:v>
                </c:pt>
                <c:pt idx="435">
                  <c:v>43.500000000000348</c:v>
                </c:pt>
                <c:pt idx="436">
                  <c:v>43.60000000000035</c:v>
                </c:pt>
                <c:pt idx="437">
                  <c:v>43.700000000000351</c:v>
                </c:pt>
                <c:pt idx="438">
                  <c:v>43.800000000000352</c:v>
                </c:pt>
                <c:pt idx="439">
                  <c:v>43.900000000000354</c:v>
                </c:pt>
                <c:pt idx="440">
                  <c:v>44.000000000000355</c:v>
                </c:pt>
                <c:pt idx="441">
                  <c:v>44.100000000000357</c:v>
                </c:pt>
                <c:pt idx="442">
                  <c:v>44.200000000000358</c:v>
                </c:pt>
                <c:pt idx="443">
                  <c:v>44.30000000000036</c:v>
                </c:pt>
                <c:pt idx="444">
                  <c:v>44.400000000000361</c:v>
                </c:pt>
                <c:pt idx="445">
                  <c:v>44.500000000000362</c:v>
                </c:pt>
                <c:pt idx="446">
                  <c:v>44.600000000000364</c:v>
                </c:pt>
                <c:pt idx="447">
                  <c:v>44.700000000000365</c:v>
                </c:pt>
                <c:pt idx="448">
                  <c:v>44.800000000000367</c:v>
                </c:pt>
                <c:pt idx="449">
                  <c:v>44.900000000000368</c:v>
                </c:pt>
                <c:pt idx="450">
                  <c:v>45.000000000000369</c:v>
                </c:pt>
                <c:pt idx="451">
                  <c:v>45.100000000000371</c:v>
                </c:pt>
                <c:pt idx="452">
                  <c:v>45.200000000000372</c:v>
                </c:pt>
                <c:pt idx="453">
                  <c:v>45.300000000000374</c:v>
                </c:pt>
                <c:pt idx="454">
                  <c:v>45.400000000000375</c:v>
                </c:pt>
                <c:pt idx="455">
                  <c:v>45.500000000000377</c:v>
                </c:pt>
                <c:pt idx="456">
                  <c:v>45.600000000000378</c:v>
                </c:pt>
                <c:pt idx="457">
                  <c:v>45.700000000000379</c:v>
                </c:pt>
                <c:pt idx="458">
                  <c:v>45.800000000000381</c:v>
                </c:pt>
                <c:pt idx="459">
                  <c:v>45.900000000000382</c:v>
                </c:pt>
                <c:pt idx="460">
                  <c:v>46.000000000000384</c:v>
                </c:pt>
                <c:pt idx="461">
                  <c:v>46.100000000000385</c:v>
                </c:pt>
                <c:pt idx="462">
                  <c:v>46.200000000000387</c:v>
                </c:pt>
                <c:pt idx="463">
                  <c:v>46.300000000000388</c:v>
                </c:pt>
                <c:pt idx="464">
                  <c:v>46.400000000000389</c:v>
                </c:pt>
                <c:pt idx="465">
                  <c:v>46.500000000000391</c:v>
                </c:pt>
                <c:pt idx="466">
                  <c:v>46.600000000000392</c:v>
                </c:pt>
                <c:pt idx="467">
                  <c:v>46.700000000000394</c:v>
                </c:pt>
                <c:pt idx="468">
                  <c:v>46.800000000000395</c:v>
                </c:pt>
                <c:pt idx="469">
                  <c:v>46.900000000000396</c:v>
                </c:pt>
                <c:pt idx="470">
                  <c:v>47.000000000000398</c:v>
                </c:pt>
                <c:pt idx="471">
                  <c:v>47.100000000000399</c:v>
                </c:pt>
                <c:pt idx="472">
                  <c:v>47.200000000000401</c:v>
                </c:pt>
                <c:pt idx="473">
                  <c:v>47.300000000000402</c:v>
                </c:pt>
                <c:pt idx="474">
                  <c:v>47.400000000000404</c:v>
                </c:pt>
                <c:pt idx="475">
                  <c:v>47.500000000000405</c:v>
                </c:pt>
                <c:pt idx="476">
                  <c:v>47.600000000000406</c:v>
                </c:pt>
                <c:pt idx="477">
                  <c:v>47.700000000000408</c:v>
                </c:pt>
                <c:pt idx="478">
                  <c:v>47.800000000000409</c:v>
                </c:pt>
                <c:pt idx="479">
                  <c:v>47.900000000000411</c:v>
                </c:pt>
                <c:pt idx="480">
                  <c:v>48.000000000000412</c:v>
                </c:pt>
                <c:pt idx="481">
                  <c:v>48.100000000000414</c:v>
                </c:pt>
                <c:pt idx="482">
                  <c:v>48.200000000000415</c:v>
                </c:pt>
                <c:pt idx="483">
                  <c:v>48.300000000000416</c:v>
                </c:pt>
                <c:pt idx="484">
                  <c:v>48.400000000000418</c:v>
                </c:pt>
                <c:pt idx="485">
                  <c:v>48.500000000000419</c:v>
                </c:pt>
                <c:pt idx="486">
                  <c:v>48.600000000000421</c:v>
                </c:pt>
                <c:pt idx="487">
                  <c:v>48.700000000000422</c:v>
                </c:pt>
                <c:pt idx="488">
                  <c:v>48.800000000000423</c:v>
                </c:pt>
                <c:pt idx="489">
                  <c:v>48.900000000000425</c:v>
                </c:pt>
                <c:pt idx="490">
                  <c:v>49.000000000000426</c:v>
                </c:pt>
                <c:pt idx="491">
                  <c:v>49.100000000000428</c:v>
                </c:pt>
                <c:pt idx="492">
                  <c:v>49.200000000000429</c:v>
                </c:pt>
                <c:pt idx="493">
                  <c:v>49.300000000000431</c:v>
                </c:pt>
                <c:pt idx="494">
                  <c:v>49.400000000000432</c:v>
                </c:pt>
                <c:pt idx="495">
                  <c:v>49.500000000000433</c:v>
                </c:pt>
                <c:pt idx="496">
                  <c:v>49.600000000000435</c:v>
                </c:pt>
                <c:pt idx="497">
                  <c:v>49.700000000000436</c:v>
                </c:pt>
                <c:pt idx="498">
                  <c:v>49.800000000000438</c:v>
                </c:pt>
                <c:pt idx="499">
                  <c:v>49.900000000000439</c:v>
                </c:pt>
                <c:pt idx="500">
                  <c:v>50.000000000000441</c:v>
                </c:pt>
                <c:pt idx="501">
                  <c:v>50.100000000000442</c:v>
                </c:pt>
                <c:pt idx="502">
                  <c:v>50.200000000000443</c:v>
                </c:pt>
                <c:pt idx="503">
                  <c:v>50.300000000000445</c:v>
                </c:pt>
                <c:pt idx="504">
                  <c:v>50.400000000000446</c:v>
                </c:pt>
                <c:pt idx="505">
                  <c:v>50.500000000000448</c:v>
                </c:pt>
                <c:pt idx="506">
                  <c:v>50.600000000000449</c:v>
                </c:pt>
                <c:pt idx="507">
                  <c:v>50.70000000000045</c:v>
                </c:pt>
                <c:pt idx="508">
                  <c:v>50.800000000000452</c:v>
                </c:pt>
                <c:pt idx="509">
                  <c:v>50.900000000000453</c:v>
                </c:pt>
                <c:pt idx="510">
                  <c:v>51.000000000000455</c:v>
                </c:pt>
                <c:pt idx="511">
                  <c:v>51.100000000000456</c:v>
                </c:pt>
                <c:pt idx="512">
                  <c:v>51.200000000000458</c:v>
                </c:pt>
                <c:pt idx="513">
                  <c:v>51.300000000000459</c:v>
                </c:pt>
                <c:pt idx="514">
                  <c:v>51.40000000000046</c:v>
                </c:pt>
                <c:pt idx="515">
                  <c:v>51.500000000000462</c:v>
                </c:pt>
                <c:pt idx="516">
                  <c:v>51.600000000000463</c:v>
                </c:pt>
                <c:pt idx="517">
                  <c:v>51.700000000000465</c:v>
                </c:pt>
                <c:pt idx="518">
                  <c:v>51.800000000000466</c:v>
                </c:pt>
                <c:pt idx="519">
                  <c:v>51.900000000000468</c:v>
                </c:pt>
                <c:pt idx="520">
                  <c:v>52.000000000000469</c:v>
                </c:pt>
                <c:pt idx="521">
                  <c:v>52.10000000000047</c:v>
                </c:pt>
                <c:pt idx="522">
                  <c:v>52.200000000000472</c:v>
                </c:pt>
                <c:pt idx="523">
                  <c:v>52.300000000000473</c:v>
                </c:pt>
                <c:pt idx="524">
                  <c:v>52.400000000000475</c:v>
                </c:pt>
                <c:pt idx="525">
                  <c:v>52.500000000000476</c:v>
                </c:pt>
                <c:pt idx="526">
                  <c:v>52.600000000000477</c:v>
                </c:pt>
                <c:pt idx="527">
                  <c:v>52.700000000000479</c:v>
                </c:pt>
                <c:pt idx="528">
                  <c:v>52.80000000000048</c:v>
                </c:pt>
                <c:pt idx="529">
                  <c:v>52.900000000000482</c:v>
                </c:pt>
                <c:pt idx="530">
                  <c:v>53.000000000000483</c:v>
                </c:pt>
                <c:pt idx="531">
                  <c:v>53.100000000000485</c:v>
                </c:pt>
                <c:pt idx="532">
                  <c:v>53.200000000000486</c:v>
                </c:pt>
                <c:pt idx="533">
                  <c:v>53.300000000000487</c:v>
                </c:pt>
                <c:pt idx="534">
                  <c:v>53.400000000000489</c:v>
                </c:pt>
                <c:pt idx="535">
                  <c:v>53.50000000000049</c:v>
                </c:pt>
                <c:pt idx="536">
                  <c:v>53.600000000000492</c:v>
                </c:pt>
                <c:pt idx="537">
                  <c:v>53.700000000000493</c:v>
                </c:pt>
                <c:pt idx="538">
                  <c:v>53.800000000000495</c:v>
                </c:pt>
                <c:pt idx="539">
                  <c:v>53.900000000000496</c:v>
                </c:pt>
                <c:pt idx="540">
                  <c:v>54.000000000000497</c:v>
                </c:pt>
                <c:pt idx="541">
                  <c:v>54.100000000000499</c:v>
                </c:pt>
                <c:pt idx="542">
                  <c:v>54.2000000000005</c:v>
                </c:pt>
                <c:pt idx="543">
                  <c:v>54.300000000000502</c:v>
                </c:pt>
                <c:pt idx="544">
                  <c:v>54.400000000000503</c:v>
                </c:pt>
                <c:pt idx="545">
                  <c:v>54.500000000000504</c:v>
                </c:pt>
                <c:pt idx="546">
                  <c:v>54.600000000000506</c:v>
                </c:pt>
                <c:pt idx="547">
                  <c:v>54.700000000000507</c:v>
                </c:pt>
                <c:pt idx="548">
                  <c:v>54.800000000000509</c:v>
                </c:pt>
                <c:pt idx="549">
                  <c:v>54.90000000000051</c:v>
                </c:pt>
                <c:pt idx="550">
                  <c:v>55.000000000000512</c:v>
                </c:pt>
                <c:pt idx="551">
                  <c:v>55.100000000000513</c:v>
                </c:pt>
                <c:pt idx="552">
                  <c:v>55.200000000000514</c:v>
                </c:pt>
                <c:pt idx="553">
                  <c:v>55.300000000000516</c:v>
                </c:pt>
                <c:pt idx="554">
                  <c:v>55.400000000000517</c:v>
                </c:pt>
                <c:pt idx="555">
                  <c:v>55.500000000000519</c:v>
                </c:pt>
                <c:pt idx="556">
                  <c:v>55.60000000000052</c:v>
                </c:pt>
                <c:pt idx="557">
                  <c:v>55.700000000000522</c:v>
                </c:pt>
                <c:pt idx="558">
                  <c:v>55.800000000000523</c:v>
                </c:pt>
                <c:pt idx="559">
                  <c:v>55.900000000000524</c:v>
                </c:pt>
                <c:pt idx="560">
                  <c:v>56.000000000000526</c:v>
                </c:pt>
                <c:pt idx="561">
                  <c:v>56.100000000000527</c:v>
                </c:pt>
                <c:pt idx="562">
                  <c:v>56.200000000000529</c:v>
                </c:pt>
                <c:pt idx="563">
                  <c:v>56.30000000000053</c:v>
                </c:pt>
                <c:pt idx="564">
                  <c:v>56.400000000000531</c:v>
                </c:pt>
                <c:pt idx="565">
                  <c:v>56.500000000000533</c:v>
                </c:pt>
                <c:pt idx="566">
                  <c:v>56.600000000000534</c:v>
                </c:pt>
                <c:pt idx="567">
                  <c:v>56.700000000000536</c:v>
                </c:pt>
                <c:pt idx="568">
                  <c:v>56.800000000000537</c:v>
                </c:pt>
                <c:pt idx="569">
                  <c:v>56.900000000000539</c:v>
                </c:pt>
                <c:pt idx="570">
                  <c:v>57.00000000000054</c:v>
                </c:pt>
                <c:pt idx="571">
                  <c:v>57.100000000000541</c:v>
                </c:pt>
                <c:pt idx="572">
                  <c:v>57.200000000000543</c:v>
                </c:pt>
                <c:pt idx="573">
                  <c:v>57.300000000000544</c:v>
                </c:pt>
                <c:pt idx="574">
                  <c:v>57.400000000000546</c:v>
                </c:pt>
                <c:pt idx="575">
                  <c:v>57.500000000000547</c:v>
                </c:pt>
                <c:pt idx="576">
                  <c:v>57.600000000000549</c:v>
                </c:pt>
                <c:pt idx="577">
                  <c:v>57.70000000000055</c:v>
                </c:pt>
                <c:pt idx="578">
                  <c:v>57.800000000000551</c:v>
                </c:pt>
                <c:pt idx="579">
                  <c:v>57.900000000000553</c:v>
                </c:pt>
                <c:pt idx="580">
                  <c:v>58.000000000000554</c:v>
                </c:pt>
                <c:pt idx="581">
                  <c:v>58.100000000000556</c:v>
                </c:pt>
                <c:pt idx="582">
                  <c:v>58.200000000000557</c:v>
                </c:pt>
                <c:pt idx="583">
                  <c:v>58.300000000000558</c:v>
                </c:pt>
                <c:pt idx="584">
                  <c:v>58.40000000000056</c:v>
                </c:pt>
                <c:pt idx="585">
                  <c:v>58.500000000000561</c:v>
                </c:pt>
                <c:pt idx="586">
                  <c:v>58.600000000000563</c:v>
                </c:pt>
                <c:pt idx="587">
                  <c:v>58.700000000000564</c:v>
                </c:pt>
                <c:pt idx="588">
                  <c:v>58.800000000000566</c:v>
                </c:pt>
                <c:pt idx="589">
                  <c:v>58.900000000000567</c:v>
                </c:pt>
                <c:pt idx="590">
                  <c:v>59.000000000000568</c:v>
                </c:pt>
                <c:pt idx="591">
                  <c:v>59.10000000000057</c:v>
                </c:pt>
                <c:pt idx="592">
                  <c:v>59.200000000000571</c:v>
                </c:pt>
                <c:pt idx="593">
                  <c:v>59.300000000000573</c:v>
                </c:pt>
                <c:pt idx="594">
                  <c:v>59.400000000000574</c:v>
                </c:pt>
                <c:pt idx="595">
                  <c:v>59.500000000000576</c:v>
                </c:pt>
                <c:pt idx="596">
                  <c:v>59.600000000000577</c:v>
                </c:pt>
                <c:pt idx="597">
                  <c:v>59.700000000000578</c:v>
                </c:pt>
                <c:pt idx="598">
                  <c:v>59.80000000000058</c:v>
                </c:pt>
                <c:pt idx="599">
                  <c:v>59.900000000000581</c:v>
                </c:pt>
                <c:pt idx="600">
                  <c:v>60.000000000000583</c:v>
                </c:pt>
                <c:pt idx="601">
                  <c:v>60.100000000000584</c:v>
                </c:pt>
                <c:pt idx="602">
                  <c:v>60.200000000000585</c:v>
                </c:pt>
                <c:pt idx="603">
                  <c:v>60.300000000000587</c:v>
                </c:pt>
                <c:pt idx="604">
                  <c:v>60.400000000000588</c:v>
                </c:pt>
                <c:pt idx="605">
                  <c:v>60.50000000000059</c:v>
                </c:pt>
                <c:pt idx="606">
                  <c:v>60.600000000000591</c:v>
                </c:pt>
                <c:pt idx="607">
                  <c:v>60.700000000000593</c:v>
                </c:pt>
                <c:pt idx="608">
                  <c:v>60.800000000000594</c:v>
                </c:pt>
                <c:pt idx="609">
                  <c:v>60.900000000000595</c:v>
                </c:pt>
                <c:pt idx="610">
                  <c:v>61.000000000000597</c:v>
                </c:pt>
                <c:pt idx="611">
                  <c:v>61.100000000000598</c:v>
                </c:pt>
                <c:pt idx="612">
                  <c:v>61.2000000000006</c:v>
                </c:pt>
                <c:pt idx="613">
                  <c:v>61.300000000000601</c:v>
                </c:pt>
                <c:pt idx="614">
                  <c:v>61.400000000000603</c:v>
                </c:pt>
                <c:pt idx="615">
                  <c:v>61.500000000000604</c:v>
                </c:pt>
                <c:pt idx="616">
                  <c:v>61.600000000000605</c:v>
                </c:pt>
                <c:pt idx="617">
                  <c:v>61.700000000000607</c:v>
                </c:pt>
                <c:pt idx="618">
                  <c:v>61.800000000000608</c:v>
                </c:pt>
                <c:pt idx="619">
                  <c:v>61.90000000000061</c:v>
                </c:pt>
                <c:pt idx="620">
                  <c:v>62.000000000000611</c:v>
                </c:pt>
                <c:pt idx="621">
                  <c:v>62.100000000000612</c:v>
                </c:pt>
                <c:pt idx="622">
                  <c:v>62.200000000000614</c:v>
                </c:pt>
                <c:pt idx="623">
                  <c:v>62.300000000000615</c:v>
                </c:pt>
                <c:pt idx="624">
                  <c:v>62.400000000000617</c:v>
                </c:pt>
                <c:pt idx="625">
                  <c:v>62.500000000000618</c:v>
                </c:pt>
                <c:pt idx="626">
                  <c:v>62.60000000000062</c:v>
                </c:pt>
                <c:pt idx="627">
                  <c:v>62.700000000000621</c:v>
                </c:pt>
                <c:pt idx="628">
                  <c:v>62.800000000000622</c:v>
                </c:pt>
                <c:pt idx="629">
                  <c:v>62.900000000000624</c:v>
                </c:pt>
                <c:pt idx="630">
                  <c:v>63.000000000000625</c:v>
                </c:pt>
                <c:pt idx="631">
                  <c:v>63.100000000000627</c:v>
                </c:pt>
                <c:pt idx="632">
                  <c:v>63.200000000000628</c:v>
                </c:pt>
                <c:pt idx="633">
                  <c:v>63.30000000000063</c:v>
                </c:pt>
                <c:pt idx="634">
                  <c:v>63.400000000000631</c:v>
                </c:pt>
                <c:pt idx="635">
                  <c:v>63.500000000000632</c:v>
                </c:pt>
                <c:pt idx="636">
                  <c:v>63.600000000000634</c:v>
                </c:pt>
                <c:pt idx="637">
                  <c:v>63.700000000000635</c:v>
                </c:pt>
                <c:pt idx="638">
                  <c:v>63.800000000000637</c:v>
                </c:pt>
                <c:pt idx="639">
                  <c:v>63.900000000000638</c:v>
                </c:pt>
                <c:pt idx="640">
                  <c:v>64.000000000000639</c:v>
                </c:pt>
                <c:pt idx="641">
                  <c:v>64.100000000000634</c:v>
                </c:pt>
                <c:pt idx="642">
                  <c:v>64.200000000000628</c:v>
                </c:pt>
                <c:pt idx="643">
                  <c:v>64.300000000000622</c:v>
                </c:pt>
                <c:pt idx="644">
                  <c:v>64.400000000000617</c:v>
                </c:pt>
                <c:pt idx="645">
                  <c:v>64.500000000000611</c:v>
                </c:pt>
                <c:pt idx="646">
                  <c:v>64.600000000000605</c:v>
                </c:pt>
                <c:pt idx="647">
                  <c:v>64.7000000000006</c:v>
                </c:pt>
                <c:pt idx="648">
                  <c:v>64.800000000000594</c:v>
                </c:pt>
                <c:pt idx="649">
                  <c:v>64.900000000000588</c:v>
                </c:pt>
                <c:pt idx="650">
                  <c:v>65.000000000000583</c:v>
                </c:pt>
                <c:pt idx="651">
                  <c:v>65.100000000000577</c:v>
                </c:pt>
                <c:pt idx="652">
                  <c:v>65.200000000000571</c:v>
                </c:pt>
                <c:pt idx="653">
                  <c:v>65.300000000000566</c:v>
                </c:pt>
                <c:pt idx="654">
                  <c:v>65.40000000000056</c:v>
                </c:pt>
                <c:pt idx="655">
                  <c:v>65.500000000000554</c:v>
                </c:pt>
                <c:pt idx="656">
                  <c:v>65.600000000000549</c:v>
                </c:pt>
                <c:pt idx="657">
                  <c:v>65.700000000000543</c:v>
                </c:pt>
                <c:pt idx="658">
                  <c:v>65.800000000000537</c:v>
                </c:pt>
                <c:pt idx="659">
                  <c:v>65.900000000000531</c:v>
                </c:pt>
                <c:pt idx="660">
                  <c:v>66.000000000000526</c:v>
                </c:pt>
                <c:pt idx="661">
                  <c:v>66.10000000000052</c:v>
                </c:pt>
                <c:pt idx="662">
                  <c:v>66.200000000000514</c:v>
                </c:pt>
                <c:pt idx="663">
                  <c:v>66.300000000000509</c:v>
                </c:pt>
                <c:pt idx="664">
                  <c:v>66.400000000000503</c:v>
                </c:pt>
                <c:pt idx="665">
                  <c:v>66.500000000000497</c:v>
                </c:pt>
                <c:pt idx="666">
                  <c:v>66.600000000000492</c:v>
                </c:pt>
                <c:pt idx="667">
                  <c:v>66.700000000000486</c:v>
                </c:pt>
                <c:pt idx="668">
                  <c:v>66.80000000000048</c:v>
                </c:pt>
                <c:pt idx="669">
                  <c:v>66.900000000000475</c:v>
                </c:pt>
                <c:pt idx="670">
                  <c:v>67.000000000000469</c:v>
                </c:pt>
                <c:pt idx="671">
                  <c:v>67.100000000000463</c:v>
                </c:pt>
                <c:pt idx="672">
                  <c:v>67.200000000000458</c:v>
                </c:pt>
                <c:pt idx="673">
                  <c:v>67.300000000000452</c:v>
                </c:pt>
                <c:pt idx="674">
                  <c:v>67.400000000000446</c:v>
                </c:pt>
                <c:pt idx="675">
                  <c:v>67.500000000000441</c:v>
                </c:pt>
                <c:pt idx="676">
                  <c:v>67.600000000000435</c:v>
                </c:pt>
                <c:pt idx="677">
                  <c:v>67.700000000000429</c:v>
                </c:pt>
                <c:pt idx="678">
                  <c:v>67.800000000000423</c:v>
                </c:pt>
                <c:pt idx="679">
                  <c:v>67.900000000000418</c:v>
                </c:pt>
                <c:pt idx="680">
                  <c:v>68.000000000000412</c:v>
                </c:pt>
                <c:pt idx="681">
                  <c:v>68.100000000000406</c:v>
                </c:pt>
                <c:pt idx="682">
                  <c:v>68.200000000000401</c:v>
                </c:pt>
                <c:pt idx="683">
                  <c:v>68.300000000000395</c:v>
                </c:pt>
                <c:pt idx="684">
                  <c:v>68.400000000000389</c:v>
                </c:pt>
                <c:pt idx="685">
                  <c:v>68.500000000000384</c:v>
                </c:pt>
                <c:pt idx="686">
                  <c:v>68.600000000000378</c:v>
                </c:pt>
                <c:pt idx="687">
                  <c:v>68.700000000000372</c:v>
                </c:pt>
                <c:pt idx="688">
                  <c:v>68.800000000000367</c:v>
                </c:pt>
                <c:pt idx="689">
                  <c:v>68.900000000000361</c:v>
                </c:pt>
                <c:pt idx="690">
                  <c:v>69.000000000000355</c:v>
                </c:pt>
                <c:pt idx="691">
                  <c:v>69.10000000000035</c:v>
                </c:pt>
                <c:pt idx="692">
                  <c:v>69.200000000000344</c:v>
                </c:pt>
                <c:pt idx="693">
                  <c:v>69.300000000000338</c:v>
                </c:pt>
                <c:pt idx="694">
                  <c:v>69.400000000000333</c:v>
                </c:pt>
                <c:pt idx="695">
                  <c:v>69.500000000000327</c:v>
                </c:pt>
                <c:pt idx="696">
                  <c:v>69.600000000000321</c:v>
                </c:pt>
                <c:pt idx="697">
                  <c:v>69.700000000000315</c:v>
                </c:pt>
                <c:pt idx="698">
                  <c:v>69.80000000000031</c:v>
                </c:pt>
                <c:pt idx="699">
                  <c:v>69.900000000000304</c:v>
                </c:pt>
                <c:pt idx="700">
                  <c:v>70.000000000000298</c:v>
                </c:pt>
                <c:pt idx="701">
                  <c:v>70.100000000000293</c:v>
                </c:pt>
                <c:pt idx="702">
                  <c:v>70.200000000000287</c:v>
                </c:pt>
                <c:pt idx="703">
                  <c:v>70.300000000000281</c:v>
                </c:pt>
                <c:pt idx="704">
                  <c:v>70.400000000000276</c:v>
                </c:pt>
                <c:pt idx="705">
                  <c:v>70.50000000000027</c:v>
                </c:pt>
                <c:pt idx="706">
                  <c:v>70.600000000000264</c:v>
                </c:pt>
                <c:pt idx="707">
                  <c:v>70.700000000000259</c:v>
                </c:pt>
                <c:pt idx="708">
                  <c:v>70.800000000000253</c:v>
                </c:pt>
                <c:pt idx="709">
                  <c:v>70.900000000000247</c:v>
                </c:pt>
                <c:pt idx="710">
                  <c:v>71.000000000000242</c:v>
                </c:pt>
                <c:pt idx="711">
                  <c:v>71.100000000000236</c:v>
                </c:pt>
                <c:pt idx="712">
                  <c:v>71.20000000000023</c:v>
                </c:pt>
                <c:pt idx="713">
                  <c:v>71.300000000000225</c:v>
                </c:pt>
                <c:pt idx="714">
                  <c:v>71.400000000000219</c:v>
                </c:pt>
                <c:pt idx="715">
                  <c:v>71.500000000000213</c:v>
                </c:pt>
                <c:pt idx="716">
                  <c:v>71.600000000000207</c:v>
                </c:pt>
                <c:pt idx="717">
                  <c:v>71.700000000000202</c:v>
                </c:pt>
                <c:pt idx="718">
                  <c:v>71.800000000000196</c:v>
                </c:pt>
                <c:pt idx="719">
                  <c:v>71.90000000000019</c:v>
                </c:pt>
                <c:pt idx="720">
                  <c:v>72.000000000000185</c:v>
                </c:pt>
                <c:pt idx="721">
                  <c:v>72.100000000000179</c:v>
                </c:pt>
                <c:pt idx="722">
                  <c:v>72.200000000000173</c:v>
                </c:pt>
                <c:pt idx="723">
                  <c:v>72.300000000000168</c:v>
                </c:pt>
                <c:pt idx="724">
                  <c:v>72.400000000000162</c:v>
                </c:pt>
                <c:pt idx="725">
                  <c:v>72.500000000000156</c:v>
                </c:pt>
                <c:pt idx="726">
                  <c:v>72.600000000000151</c:v>
                </c:pt>
                <c:pt idx="727">
                  <c:v>72.700000000000145</c:v>
                </c:pt>
                <c:pt idx="728">
                  <c:v>72.800000000000139</c:v>
                </c:pt>
                <c:pt idx="729">
                  <c:v>72.900000000000134</c:v>
                </c:pt>
                <c:pt idx="730">
                  <c:v>73.000000000000128</c:v>
                </c:pt>
                <c:pt idx="731">
                  <c:v>73.100000000000122</c:v>
                </c:pt>
                <c:pt idx="732">
                  <c:v>73.200000000000117</c:v>
                </c:pt>
                <c:pt idx="733">
                  <c:v>73.300000000000111</c:v>
                </c:pt>
                <c:pt idx="734">
                  <c:v>73.400000000000105</c:v>
                </c:pt>
                <c:pt idx="735">
                  <c:v>73.500000000000099</c:v>
                </c:pt>
                <c:pt idx="736">
                  <c:v>73.600000000000094</c:v>
                </c:pt>
                <c:pt idx="737">
                  <c:v>73.700000000000088</c:v>
                </c:pt>
                <c:pt idx="738">
                  <c:v>73.800000000000082</c:v>
                </c:pt>
                <c:pt idx="739">
                  <c:v>73.900000000000077</c:v>
                </c:pt>
                <c:pt idx="740">
                  <c:v>74.000000000000071</c:v>
                </c:pt>
                <c:pt idx="741">
                  <c:v>74.100000000000065</c:v>
                </c:pt>
                <c:pt idx="742">
                  <c:v>74.20000000000006</c:v>
                </c:pt>
                <c:pt idx="743">
                  <c:v>74.300000000000054</c:v>
                </c:pt>
                <c:pt idx="744">
                  <c:v>74.400000000000048</c:v>
                </c:pt>
                <c:pt idx="745">
                  <c:v>74.500000000000043</c:v>
                </c:pt>
                <c:pt idx="746">
                  <c:v>74.600000000000037</c:v>
                </c:pt>
                <c:pt idx="747">
                  <c:v>74.700000000000031</c:v>
                </c:pt>
                <c:pt idx="748">
                  <c:v>74.800000000000026</c:v>
                </c:pt>
                <c:pt idx="749">
                  <c:v>74.90000000000002</c:v>
                </c:pt>
                <c:pt idx="750">
                  <c:v>75.000000000000014</c:v>
                </c:pt>
                <c:pt idx="751">
                  <c:v>75.100000000000009</c:v>
                </c:pt>
                <c:pt idx="752">
                  <c:v>75.2</c:v>
                </c:pt>
                <c:pt idx="753">
                  <c:v>75.3</c:v>
                </c:pt>
                <c:pt idx="754">
                  <c:v>75.399999999999991</c:v>
                </c:pt>
                <c:pt idx="755">
                  <c:v>75.499999999999986</c:v>
                </c:pt>
                <c:pt idx="756">
                  <c:v>75.59999999999998</c:v>
                </c:pt>
                <c:pt idx="757">
                  <c:v>75.699999999999974</c:v>
                </c:pt>
                <c:pt idx="758">
                  <c:v>75.799999999999969</c:v>
                </c:pt>
                <c:pt idx="759">
                  <c:v>75.899999999999963</c:v>
                </c:pt>
                <c:pt idx="760">
                  <c:v>75.999999999999957</c:v>
                </c:pt>
                <c:pt idx="761">
                  <c:v>76.099999999999952</c:v>
                </c:pt>
                <c:pt idx="762">
                  <c:v>76.199999999999946</c:v>
                </c:pt>
                <c:pt idx="763">
                  <c:v>76.29999999999994</c:v>
                </c:pt>
                <c:pt idx="764">
                  <c:v>76.399999999999935</c:v>
                </c:pt>
                <c:pt idx="765">
                  <c:v>76.499999999999929</c:v>
                </c:pt>
                <c:pt idx="766">
                  <c:v>76.599999999999923</c:v>
                </c:pt>
                <c:pt idx="767">
                  <c:v>76.699999999999918</c:v>
                </c:pt>
                <c:pt idx="768">
                  <c:v>76.799999999999912</c:v>
                </c:pt>
                <c:pt idx="769">
                  <c:v>76.899999999999906</c:v>
                </c:pt>
                <c:pt idx="770">
                  <c:v>76.999999999999901</c:v>
                </c:pt>
                <c:pt idx="771">
                  <c:v>77.099999999999895</c:v>
                </c:pt>
                <c:pt idx="772">
                  <c:v>77.199999999999889</c:v>
                </c:pt>
                <c:pt idx="773">
                  <c:v>77.299999999999883</c:v>
                </c:pt>
                <c:pt idx="774">
                  <c:v>77.399999999999878</c:v>
                </c:pt>
                <c:pt idx="775">
                  <c:v>77.499999999999872</c:v>
                </c:pt>
                <c:pt idx="776">
                  <c:v>77.599999999999866</c:v>
                </c:pt>
                <c:pt idx="777">
                  <c:v>77.699999999999861</c:v>
                </c:pt>
                <c:pt idx="778">
                  <c:v>77.799999999999855</c:v>
                </c:pt>
                <c:pt idx="779">
                  <c:v>77.899999999999849</c:v>
                </c:pt>
                <c:pt idx="780">
                  <c:v>77.999999999999844</c:v>
                </c:pt>
                <c:pt idx="781">
                  <c:v>78.099999999999838</c:v>
                </c:pt>
                <c:pt idx="782">
                  <c:v>78.199999999999832</c:v>
                </c:pt>
                <c:pt idx="783">
                  <c:v>78.299999999999827</c:v>
                </c:pt>
                <c:pt idx="784">
                  <c:v>78.399999999999821</c:v>
                </c:pt>
                <c:pt idx="785">
                  <c:v>78.499999999999815</c:v>
                </c:pt>
                <c:pt idx="786">
                  <c:v>78.59999999999981</c:v>
                </c:pt>
                <c:pt idx="787">
                  <c:v>78.699999999999804</c:v>
                </c:pt>
                <c:pt idx="788">
                  <c:v>78.799999999999798</c:v>
                </c:pt>
                <c:pt idx="789">
                  <c:v>78.899999999999793</c:v>
                </c:pt>
                <c:pt idx="790">
                  <c:v>78.999999999999787</c:v>
                </c:pt>
                <c:pt idx="791">
                  <c:v>79.099999999999781</c:v>
                </c:pt>
                <c:pt idx="792">
                  <c:v>79.199999999999775</c:v>
                </c:pt>
                <c:pt idx="793">
                  <c:v>79.29999999999977</c:v>
                </c:pt>
                <c:pt idx="794">
                  <c:v>79.399999999999764</c:v>
                </c:pt>
                <c:pt idx="795">
                  <c:v>79.499999999999758</c:v>
                </c:pt>
                <c:pt idx="796">
                  <c:v>79.599999999999753</c:v>
                </c:pt>
                <c:pt idx="797">
                  <c:v>79.699999999999747</c:v>
                </c:pt>
                <c:pt idx="798">
                  <c:v>79.799999999999741</c:v>
                </c:pt>
                <c:pt idx="799">
                  <c:v>79.899999999999736</c:v>
                </c:pt>
                <c:pt idx="800">
                  <c:v>79.99999999999973</c:v>
                </c:pt>
                <c:pt idx="801">
                  <c:v>80.099999999999724</c:v>
                </c:pt>
                <c:pt idx="802">
                  <c:v>80.199999999999719</c:v>
                </c:pt>
                <c:pt idx="803">
                  <c:v>80.299999999999713</c:v>
                </c:pt>
                <c:pt idx="804">
                  <c:v>80.399999999999707</c:v>
                </c:pt>
                <c:pt idx="805">
                  <c:v>80.499999999999702</c:v>
                </c:pt>
                <c:pt idx="806">
                  <c:v>80.599999999999696</c:v>
                </c:pt>
                <c:pt idx="807">
                  <c:v>80.69999999999969</c:v>
                </c:pt>
                <c:pt idx="808">
                  <c:v>80.799999999999685</c:v>
                </c:pt>
                <c:pt idx="809">
                  <c:v>80.899999999999679</c:v>
                </c:pt>
                <c:pt idx="810">
                  <c:v>80.999999999999673</c:v>
                </c:pt>
                <c:pt idx="811">
                  <c:v>81.099999999999667</c:v>
                </c:pt>
                <c:pt idx="812">
                  <c:v>81.199999999999662</c:v>
                </c:pt>
                <c:pt idx="813">
                  <c:v>81.299999999999656</c:v>
                </c:pt>
                <c:pt idx="814">
                  <c:v>81.39999999999965</c:v>
                </c:pt>
                <c:pt idx="815">
                  <c:v>81.499999999999645</c:v>
                </c:pt>
                <c:pt idx="816">
                  <c:v>81.599999999999639</c:v>
                </c:pt>
                <c:pt idx="817">
                  <c:v>81.699999999999633</c:v>
                </c:pt>
                <c:pt idx="818">
                  <c:v>81.799999999999628</c:v>
                </c:pt>
                <c:pt idx="819">
                  <c:v>81.899999999999622</c:v>
                </c:pt>
                <c:pt idx="820">
                  <c:v>81.999999999999616</c:v>
                </c:pt>
                <c:pt idx="821">
                  <c:v>82.099999999999611</c:v>
                </c:pt>
                <c:pt idx="822">
                  <c:v>82.199999999999605</c:v>
                </c:pt>
                <c:pt idx="823">
                  <c:v>82.299999999999599</c:v>
                </c:pt>
                <c:pt idx="824">
                  <c:v>82.399999999999594</c:v>
                </c:pt>
                <c:pt idx="825">
                  <c:v>82.499999999999588</c:v>
                </c:pt>
                <c:pt idx="826">
                  <c:v>82.599999999999582</c:v>
                </c:pt>
                <c:pt idx="827">
                  <c:v>82.699999999999577</c:v>
                </c:pt>
                <c:pt idx="828">
                  <c:v>82.799999999999571</c:v>
                </c:pt>
                <c:pt idx="829">
                  <c:v>82.899999999999565</c:v>
                </c:pt>
                <c:pt idx="830">
                  <c:v>82.999999999999559</c:v>
                </c:pt>
                <c:pt idx="831">
                  <c:v>83.099999999999554</c:v>
                </c:pt>
                <c:pt idx="832">
                  <c:v>83.199999999999548</c:v>
                </c:pt>
                <c:pt idx="833">
                  <c:v>83.299999999999542</c:v>
                </c:pt>
                <c:pt idx="834">
                  <c:v>83.399999999999537</c:v>
                </c:pt>
                <c:pt idx="835">
                  <c:v>83.499999999999531</c:v>
                </c:pt>
                <c:pt idx="836">
                  <c:v>83.599999999999525</c:v>
                </c:pt>
                <c:pt idx="837">
                  <c:v>83.69999999999952</c:v>
                </c:pt>
                <c:pt idx="838">
                  <c:v>83.799999999999514</c:v>
                </c:pt>
                <c:pt idx="839">
                  <c:v>83.899999999999508</c:v>
                </c:pt>
                <c:pt idx="840">
                  <c:v>83.999999999999503</c:v>
                </c:pt>
                <c:pt idx="841">
                  <c:v>84.099999999999497</c:v>
                </c:pt>
                <c:pt idx="842">
                  <c:v>84.199999999999491</c:v>
                </c:pt>
                <c:pt idx="843">
                  <c:v>84.299999999999486</c:v>
                </c:pt>
                <c:pt idx="844">
                  <c:v>84.39999999999948</c:v>
                </c:pt>
                <c:pt idx="845">
                  <c:v>84.499999999999474</c:v>
                </c:pt>
                <c:pt idx="846">
                  <c:v>84.599999999999469</c:v>
                </c:pt>
                <c:pt idx="847">
                  <c:v>84.699999999999463</c:v>
                </c:pt>
                <c:pt idx="848">
                  <c:v>84.799999999999457</c:v>
                </c:pt>
                <c:pt idx="849">
                  <c:v>84.899999999999451</c:v>
                </c:pt>
                <c:pt idx="850">
                  <c:v>84.999999999999446</c:v>
                </c:pt>
                <c:pt idx="851">
                  <c:v>85.09999999999944</c:v>
                </c:pt>
                <c:pt idx="852">
                  <c:v>85.199999999999434</c:v>
                </c:pt>
                <c:pt idx="853">
                  <c:v>85.299999999999429</c:v>
                </c:pt>
                <c:pt idx="854">
                  <c:v>85.399999999999423</c:v>
                </c:pt>
                <c:pt idx="855">
                  <c:v>85.499999999999417</c:v>
                </c:pt>
                <c:pt idx="856">
                  <c:v>85.599999999999412</c:v>
                </c:pt>
                <c:pt idx="857">
                  <c:v>85.699999999999406</c:v>
                </c:pt>
                <c:pt idx="858">
                  <c:v>85.7999999999994</c:v>
                </c:pt>
                <c:pt idx="859">
                  <c:v>85.899999999999395</c:v>
                </c:pt>
                <c:pt idx="860">
                  <c:v>85.999999999999389</c:v>
                </c:pt>
                <c:pt idx="861">
                  <c:v>86.099999999999383</c:v>
                </c:pt>
                <c:pt idx="862">
                  <c:v>86.199999999999378</c:v>
                </c:pt>
                <c:pt idx="863">
                  <c:v>86.299999999999372</c:v>
                </c:pt>
                <c:pt idx="864">
                  <c:v>86.399999999999366</c:v>
                </c:pt>
                <c:pt idx="865">
                  <c:v>86.499999999999361</c:v>
                </c:pt>
                <c:pt idx="866">
                  <c:v>86.599999999999355</c:v>
                </c:pt>
                <c:pt idx="867">
                  <c:v>86.699999999999349</c:v>
                </c:pt>
                <c:pt idx="868">
                  <c:v>86.799999999999343</c:v>
                </c:pt>
                <c:pt idx="869">
                  <c:v>86.899999999999338</c:v>
                </c:pt>
                <c:pt idx="870">
                  <c:v>86.999999999999332</c:v>
                </c:pt>
                <c:pt idx="871">
                  <c:v>87.099999999999326</c:v>
                </c:pt>
                <c:pt idx="872">
                  <c:v>87.199999999999321</c:v>
                </c:pt>
                <c:pt idx="873">
                  <c:v>87.299999999999315</c:v>
                </c:pt>
                <c:pt idx="874">
                  <c:v>87.399999999999309</c:v>
                </c:pt>
                <c:pt idx="875">
                  <c:v>87.499999999999304</c:v>
                </c:pt>
                <c:pt idx="876">
                  <c:v>87.599999999999298</c:v>
                </c:pt>
                <c:pt idx="877">
                  <c:v>87.699999999999292</c:v>
                </c:pt>
                <c:pt idx="878">
                  <c:v>87.799999999999287</c:v>
                </c:pt>
                <c:pt idx="879">
                  <c:v>87.899999999999281</c:v>
                </c:pt>
                <c:pt idx="880">
                  <c:v>87.999999999999275</c:v>
                </c:pt>
                <c:pt idx="881">
                  <c:v>88.09999999999927</c:v>
                </c:pt>
                <c:pt idx="882">
                  <c:v>88.199999999999264</c:v>
                </c:pt>
                <c:pt idx="883">
                  <c:v>88.299999999999258</c:v>
                </c:pt>
                <c:pt idx="884">
                  <c:v>88.399999999999253</c:v>
                </c:pt>
                <c:pt idx="885">
                  <c:v>88.499999999999247</c:v>
                </c:pt>
                <c:pt idx="886">
                  <c:v>88.599999999999241</c:v>
                </c:pt>
                <c:pt idx="887">
                  <c:v>88.699999999999235</c:v>
                </c:pt>
                <c:pt idx="888">
                  <c:v>88.79999999999923</c:v>
                </c:pt>
                <c:pt idx="889">
                  <c:v>88.899999999999224</c:v>
                </c:pt>
                <c:pt idx="890">
                  <c:v>88.999999999999218</c:v>
                </c:pt>
                <c:pt idx="891">
                  <c:v>89.099999999999213</c:v>
                </c:pt>
                <c:pt idx="892">
                  <c:v>89.199999999999207</c:v>
                </c:pt>
                <c:pt idx="893">
                  <c:v>89.299999999999201</c:v>
                </c:pt>
                <c:pt idx="894">
                  <c:v>89.399999999999196</c:v>
                </c:pt>
                <c:pt idx="895">
                  <c:v>89.49999999999919</c:v>
                </c:pt>
                <c:pt idx="896">
                  <c:v>89.599999999999184</c:v>
                </c:pt>
                <c:pt idx="897">
                  <c:v>89.699999999999179</c:v>
                </c:pt>
                <c:pt idx="898">
                  <c:v>89.799999999999173</c:v>
                </c:pt>
                <c:pt idx="899">
                  <c:v>89.899999999999167</c:v>
                </c:pt>
                <c:pt idx="900">
                  <c:v>89.999999999999162</c:v>
                </c:pt>
                <c:pt idx="901">
                  <c:v>90.099999999999156</c:v>
                </c:pt>
                <c:pt idx="902">
                  <c:v>90.19999999999915</c:v>
                </c:pt>
                <c:pt idx="903">
                  <c:v>90.299999999999145</c:v>
                </c:pt>
                <c:pt idx="904">
                  <c:v>90.399999999999139</c:v>
                </c:pt>
                <c:pt idx="905">
                  <c:v>90.499999999999133</c:v>
                </c:pt>
                <c:pt idx="906">
                  <c:v>90.599999999999127</c:v>
                </c:pt>
                <c:pt idx="907">
                  <c:v>90.699999999999122</c:v>
                </c:pt>
                <c:pt idx="908">
                  <c:v>90.799999999999116</c:v>
                </c:pt>
                <c:pt idx="909">
                  <c:v>90.89999999999911</c:v>
                </c:pt>
                <c:pt idx="910">
                  <c:v>90.999999999999105</c:v>
                </c:pt>
                <c:pt idx="911">
                  <c:v>91.099999999999099</c:v>
                </c:pt>
                <c:pt idx="912">
                  <c:v>91.199999999999093</c:v>
                </c:pt>
                <c:pt idx="913">
                  <c:v>91.299999999999088</c:v>
                </c:pt>
                <c:pt idx="914">
                  <c:v>91.399999999999082</c:v>
                </c:pt>
                <c:pt idx="915">
                  <c:v>91.499999999999076</c:v>
                </c:pt>
                <c:pt idx="916">
                  <c:v>91.599999999999071</c:v>
                </c:pt>
                <c:pt idx="917">
                  <c:v>91.699999999999065</c:v>
                </c:pt>
                <c:pt idx="918">
                  <c:v>91.799999999999059</c:v>
                </c:pt>
                <c:pt idx="919">
                  <c:v>91.899999999999054</c:v>
                </c:pt>
                <c:pt idx="920">
                  <c:v>91.999999999999048</c:v>
                </c:pt>
                <c:pt idx="921">
                  <c:v>92.099999999999042</c:v>
                </c:pt>
                <c:pt idx="922">
                  <c:v>92.199999999999037</c:v>
                </c:pt>
                <c:pt idx="923">
                  <c:v>92.299999999999031</c:v>
                </c:pt>
                <c:pt idx="924">
                  <c:v>92.399999999999025</c:v>
                </c:pt>
                <c:pt idx="925">
                  <c:v>92.499999999999019</c:v>
                </c:pt>
                <c:pt idx="926">
                  <c:v>92.599999999999014</c:v>
                </c:pt>
                <c:pt idx="927">
                  <c:v>92.699999999999008</c:v>
                </c:pt>
                <c:pt idx="928">
                  <c:v>92.799999999999002</c:v>
                </c:pt>
                <c:pt idx="929">
                  <c:v>92.899999999998997</c:v>
                </c:pt>
                <c:pt idx="930">
                  <c:v>92.999999999998991</c:v>
                </c:pt>
                <c:pt idx="931">
                  <c:v>93.099999999998985</c:v>
                </c:pt>
                <c:pt idx="932">
                  <c:v>93.19999999999898</c:v>
                </c:pt>
                <c:pt idx="933">
                  <c:v>93.299999999998974</c:v>
                </c:pt>
                <c:pt idx="934">
                  <c:v>93.399999999998968</c:v>
                </c:pt>
                <c:pt idx="935">
                  <c:v>93.499999999998963</c:v>
                </c:pt>
                <c:pt idx="936">
                  <c:v>93.599999999998957</c:v>
                </c:pt>
                <c:pt idx="937">
                  <c:v>93.699999999998951</c:v>
                </c:pt>
                <c:pt idx="938">
                  <c:v>93.799999999998946</c:v>
                </c:pt>
                <c:pt idx="939">
                  <c:v>93.89999999999894</c:v>
                </c:pt>
                <c:pt idx="940">
                  <c:v>93.999999999998934</c:v>
                </c:pt>
                <c:pt idx="941">
                  <c:v>94.099999999998929</c:v>
                </c:pt>
                <c:pt idx="942">
                  <c:v>94.199999999998923</c:v>
                </c:pt>
                <c:pt idx="943">
                  <c:v>94.299999999998917</c:v>
                </c:pt>
                <c:pt idx="944">
                  <c:v>94.399999999998911</c:v>
                </c:pt>
                <c:pt idx="945">
                  <c:v>94.499999999998906</c:v>
                </c:pt>
                <c:pt idx="946">
                  <c:v>94.5999999999989</c:v>
                </c:pt>
                <c:pt idx="947">
                  <c:v>94.699999999998894</c:v>
                </c:pt>
                <c:pt idx="948">
                  <c:v>94.799999999998889</c:v>
                </c:pt>
                <c:pt idx="949">
                  <c:v>94.899999999998883</c:v>
                </c:pt>
                <c:pt idx="950">
                  <c:v>94.999999999998877</c:v>
                </c:pt>
                <c:pt idx="951">
                  <c:v>95.099999999998872</c:v>
                </c:pt>
                <c:pt idx="952">
                  <c:v>95.199999999998866</c:v>
                </c:pt>
                <c:pt idx="953">
                  <c:v>95.29999999999886</c:v>
                </c:pt>
                <c:pt idx="954">
                  <c:v>95.399999999998855</c:v>
                </c:pt>
                <c:pt idx="955">
                  <c:v>95.499999999998849</c:v>
                </c:pt>
                <c:pt idx="956">
                  <c:v>95.599999999998843</c:v>
                </c:pt>
                <c:pt idx="957">
                  <c:v>95.699999999998838</c:v>
                </c:pt>
                <c:pt idx="958">
                  <c:v>95.799999999998832</c:v>
                </c:pt>
                <c:pt idx="959">
                  <c:v>95.899999999998826</c:v>
                </c:pt>
                <c:pt idx="960">
                  <c:v>95.99999999999882</c:v>
                </c:pt>
                <c:pt idx="961">
                  <c:v>96.099999999998815</c:v>
                </c:pt>
                <c:pt idx="962">
                  <c:v>96.199999999998809</c:v>
                </c:pt>
                <c:pt idx="963">
                  <c:v>96.299999999998803</c:v>
                </c:pt>
                <c:pt idx="964">
                  <c:v>96.399999999998798</c:v>
                </c:pt>
                <c:pt idx="965">
                  <c:v>96.499999999998792</c:v>
                </c:pt>
                <c:pt idx="966">
                  <c:v>96.599999999998786</c:v>
                </c:pt>
                <c:pt idx="967">
                  <c:v>96.699999999998781</c:v>
                </c:pt>
                <c:pt idx="968">
                  <c:v>96.799999999998775</c:v>
                </c:pt>
                <c:pt idx="969">
                  <c:v>96.899999999998769</c:v>
                </c:pt>
                <c:pt idx="970">
                  <c:v>96.999999999998764</c:v>
                </c:pt>
                <c:pt idx="971">
                  <c:v>97.099999999998758</c:v>
                </c:pt>
                <c:pt idx="972">
                  <c:v>97.199999999998752</c:v>
                </c:pt>
                <c:pt idx="973">
                  <c:v>97.299999999998747</c:v>
                </c:pt>
                <c:pt idx="974">
                  <c:v>97.399999999998741</c:v>
                </c:pt>
                <c:pt idx="975">
                  <c:v>97.499999999998735</c:v>
                </c:pt>
                <c:pt idx="976">
                  <c:v>97.59999999999873</c:v>
                </c:pt>
                <c:pt idx="977">
                  <c:v>97.699999999998724</c:v>
                </c:pt>
                <c:pt idx="978">
                  <c:v>97.799999999998718</c:v>
                </c:pt>
                <c:pt idx="979">
                  <c:v>97.899999999998712</c:v>
                </c:pt>
                <c:pt idx="980">
                  <c:v>97.999999999998707</c:v>
                </c:pt>
                <c:pt idx="981">
                  <c:v>98.099999999998701</c:v>
                </c:pt>
                <c:pt idx="982">
                  <c:v>98.199999999998695</c:v>
                </c:pt>
                <c:pt idx="983">
                  <c:v>98.29999999999869</c:v>
                </c:pt>
                <c:pt idx="984">
                  <c:v>98.399999999998684</c:v>
                </c:pt>
                <c:pt idx="985">
                  <c:v>98.499999999998678</c:v>
                </c:pt>
                <c:pt idx="986">
                  <c:v>98.599999999998673</c:v>
                </c:pt>
                <c:pt idx="987">
                  <c:v>98.699999999998667</c:v>
                </c:pt>
                <c:pt idx="988">
                  <c:v>98.799999999998661</c:v>
                </c:pt>
                <c:pt idx="989">
                  <c:v>98.899999999998656</c:v>
                </c:pt>
                <c:pt idx="990">
                  <c:v>98.99999999999865</c:v>
                </c:pt>
                <c:pt idx="991">
                  <c:v>99.099999999998644</c:v>
                </c:pt>
                <c:pt idx="992">
                  <c:v>99.199999999998639</c:v>
                </c:pt>
                <c:pt idx="993">
                  <c:v>99.299999999998633</c:v>
                </c:pt>
                <c:pt idx="994">
                  <c:v>99.399999999998627</c:v>
                </c:pt>
                <c:pt idx="995">
                  <c:v>99.499999999998622</c:v>
                </c:pt>
                <c:pt idx="996">
                  <c:v>99.599999999998616</c:v>
                </c:pt>
                <c:pt idx="997">
                  <c:v>99.69999999999861</c:v>
                </c:pt>
                <c:pt idx="998">
                  <c:v>99.799999999998604</c:v>
                </c:pt>
                <c:pt idx="999">
                  <c:v>99.899999999998599</c:v>
                </c:pt>
                <c:pt idx="1000">
                  <c:v>99.999999999998593</c:v>
                </c:pt>
                <c:pt idx="1001">
                  <c:v>100.09999999999859</c:v>
                </c:pt>
                <c:pt idx="1002">
                  <c:v>100.19999999999858</c:v>
                </c:pt>
                <c:pt idx="1003">
                  <c:v>100.29999999999858</c:v>
                </c:pt>
                <c:pt idx="1004">
                  <c:v>100.39999999999857</c:v>
                </c:pt>
                <c:pt idx="1005">
                  <c:v>100.49999999999856</c:v>
                </c:pt>
                <c:pt idx="1006">
                  <c:v>100.59999999999856</c:v>
                </c:pt>
                <c:pt idx="1007">
                  <c:v>100.69999999999855</c:v>
                </c:pt>
                <c:pt idx="1008">
                  <c:v>100.79999999999855</c:v>
                </c:pt>
                <c:pt idx="1009">
                  <c:v>100.89999999999854</c:v>
                </c:pt>
                <c:pt idx="1010">
                  <c:v>100.99999999999854</c:v>
                </c:pt>
                <c:pt idx="1011">
                  <c:v>101.09999999999853</c:v>
                </c:pt>
                <c:pt idx="1012">
                  <c:v>101.19999999999852</c:v>
                </c:pt>
                <c:pt idx="1013">
                  <c:v>101.29999999999852</c:v>
                </c:pt>
                <c:pt idx="1014">
                  <c:v>101.39999999999851</c:v>
                </c:pt>
                <c:pt idx="1015">
                  <c:v>101.49999999999851</c:v>
                </c:pt>
                <c:pt idx="1016">
                  <c:v>101.5999999999985</c:v>
                </c:pt>
                <c:pt idx="1017">
                  <c:v>101.6999999999985</c:v>
                </c:pt>
                <c:pt idx="1018">
                  <c:v>101.79999999999849</c:v>
                </c:pt>
                <c:pt idx="1019">
                  <c:v>101.89999999999849</c:v>
                </c:pt>
                <c:pt idx="1020">
                  <c:v>101.99999999999848</c:v>
                </c:pt>
                <c:pt idx="1021">
                  <c:v>102.09999999999847</c:v>
                </c:pt>
                <c:pt idx="1022">
                  <c:v>102.19999999999847</c:v>
                </c:pt>
                <c:pt idx="1023">
                  <c:v>102.29999999999846</c:v>
                </c:pt>
                <c:pt idx="1024">
                  <c:v>102.39999999999846</c:v>
                </c:pt>
                <c:pt idx="1025">
                  <c:v>102.49999999999845</c:v>
                </c:pt>
                <c:pt idx="1026">
                  <c:v>102.59999999999845</c:v>
                </c:pt>
                <c:pt idx="1027">
                  <c:v>102.69999999999844</c:v>
                </c:pt>
                <c:pt idx="1028">
                  <c:v>102.79999999999843</c:v>
                </c:pt>
                <c:pt idx="1029">
                  <c:v>102.89999999999843</c:v>
                </c:pt>
                <c:pt idx="1030">
                  <c:v>102.99999999999842</c:v>
                </c:pt>
                <c:pt idx="1031">
                  <c:v>103.09999999999842</c:v>
                </c:pt>
                <c:pt idx="1032">
                  <c:v>103.19999999999841</c:v>
                </c:pt>
                <c:pt idx="1033">
                  <c:v>103.29999999999841</c:v>
                </c:pt>
                <c:pt idx="1034">
                  <c:v>103.3999999999984</c:v>
                </c:pt>
                <c:pt idx="1035">
                  <c:v>103.49999999999839</c:v>
                </c:pt>
                <c:pt idx="1036">
                  <c:v>103.59999999999839</c:v>
                </c:pt>
                <c:pt idx="1037">
                  <c:v>103.69999999999838</c:v>
                </c:pt>
                <c:pt idx="1038">
                  <c:v>103.79999999999838</c:v>
                </c:pt>
                <c:pt idx="1039">
                  <c:v>103.89999999999837</c:v>
                </c:pt>
                <c:pt idx="1040">
                  <c:v>103.99999999999837</c:v>
                </c:pt>
                <c:pt idx="1041">
                  <c:v>104.09999999999836</c:v>
                </c:pt>
                <c:pt idx="1042">
                  <c:v>104.19999999999835</c:v>
                </c:pt>
                <c:pt idx="1043">
                  <c:v>104.29999999999835</c:v>
                </c:pt>
                <c:pt idx="1044">
                  <c:v>104.39999999999834</c:v>
                </c:pt>
                <c:pt idx="1045">
                  <c:v>104.49999999999834</c:v>
                </c:pt>
                <c:pt idx="1046">
                  <c:v>104.59999999999833</c:v>
                </c:pt>
                <c:pt idx="1047">
                  <c:v>104.69999999999833</c:v>
                </c:pt>
                <c:pt idx="1048">
                  <c:v>104.79999999999832</c:v>
                </c:pt>
                <c:pt idx="1049">
                  <c:v>104.89999999999831</c:v>
                </c:pt>
                <c:pt idx="1050">
                  <c:v>104.99999999999831</c:v>
                </c:pt>
                <c:pt idx="1051">
                  <c:v>105.0999999999983</c:v>
                </c:pt>
                <c:pt idx="1052">
                  <c:v>105.1999999999983</c:v>
                </c:pt>
                <c:pt idx="1053">
                  <c:v>105.29999999999829</c:v>
                </c:pt>
                <c:pt idx="1054">
                  <c:v>105.39999999999829</c:v>
                </c:pt>
                <c:pt idx="1055">
                  <c:v>105.49999999999828</c:v>
                </c:pt>
                <c:pt idx="1056">
                  <c:v>105.59999999999827</c:v>
                </c:pt>
                <c:pt idx="1057">
                  <c:v>105.69999999999827</c:v>
                </c:pt>
                <c:pt idx="1058">
                  <c:v>105.79999999999826</c:v>
                </c:pt>
                <c:pt idx="1059">
                  <c:v>105.89999999999826</c:v>
                </c:pt>
                <c:pt idx="1060">
                  <c:v>105.99999999999825</c:v>
                </c:pt>
                <c:pt idx="1061">
                  <c:v>106.09999999999825</c:v>
                </c:pt>
                <c:pt idx="1062">
                  <c:v>106.19999999999824</c:v>
                </c:pt>
                <c:pt idx="1063">
                  <c:v>106.29999999999824</c:v>
                </c:pt>
                <c:pt idx="1064">
                  <c:v>106.39999999999823</c:v>
                </c:pt>
                <c:pt idx="1065">
                  <c:v>106.49999999999822</c:v>
                </c:pt>
                <c:pt idx="1066">
                  <c:v>106.59999999999822</c:v>
                </c:pt>
                <c:pt idx="1067">
                  <c:v>106.69999999999821</c:v>
                </c:pt>
                <c:pt idx="1068">
                  <c:v>106.79999999999821</c:v>
                </c:pt>
                <c:pt idx="1069">
                  <c:v>106.8999999999982</c:v>
                </c:pt>
                <c:pt idx="1070">
                  <c:v>106.9999999999982</c:v>
                </c:pt>
                <c:pt idx="1071">
                  <c:v>107.09999999999819</c:v>
                </c:pt>
                <c:pt idx="1072">
                  <c:v>107.19999999999818</c:v>
                </c:pt>
                <c:pt idx="1073">
                  <c:v>107.29999999999818</c:v>
                </c:pt>
                <c:pt idx="1074">
                  <c:v>107.39999999999817</c:v>
                </c:pt>
                <c:pt idx="1075">
                  <c:v>107.49999999999817</c:v>
                </c:pt>
                <c:pt idx="1076">
                  <c:v>107.59999999999816</c:v>
                </c:pt>
                <c:pt idx="1077">
                  <c:v>107.69999999999816</c:v>
                </c:pt>
                <c:pt idx="1078">
                  <c:v>107.79999999999815</c:v>
                </c:pt>
                <c:pt idx="1079">
                  <c:v>107.89999999999814</c:v>
                </c:pt>
                <c:pt idx="1080">
                  <c:v>107.99999999999814</c:v>
                </c:pt>
                <c:pt idx="1081">
                  <c:v>108.09999999999813</c:v>
                </c:pt>
                <c:pt idx="1082">
                  <c:v>108.19999999999813</c:v>
                </c:pt>
                <c:pt idx="1083">
                  <c:v>108.29999999999812</c:v>
                </c:pt>
                <c:pt idx="1084">
                  <c:v>108.39999999999812</c:v>
                </c:pt>
                <c:pt idx="1085">
                  <c:v>108.49999999999811</c:v>
                </c:pt>
                <c:pt idx="1086">
                  <c:v>108.5999999999981</c:v>
                </c:pt>
                <c:pt idx="1087">
                  <c:v>108.6999999999981</c:v>
                </c:pt>
                <c:pt idx="1088">
                  <c:v>108.79999999999809</c:v>
                </c:pt>
                <c:pt idx="1089">
                  <c:v>108.89999999999809</c:v>
                </c:pt>
                <c:pt idx="1090">
                  <c:v>108.99999999999808</c:v>
                </c:pt>
                <c:pt idx="1091">
                  <c:v>109.09999999999808</c:v>
                </c:pt>
                <c:pt idx="1092">
                  <c:v>109.19999999999807</c:v>
                </c:pt>
                <c:pt idx="1093">
                  <c:v>109.29999999999806</c:v>
                </c:pt>
                <c:pt idx="1094">
                  <c:v>109.39999999999806</c:v>
                </c:pt>
                <c:pt idx="1095">
                  <c:v>109.49999999999805</c:v>
                </c:pt>
                <c:pt idx="1096">
                  <c:v>109.59999999999805</c:v>
                </c:pt>
                <c:pt idx="1097">
                  <c:v>109.69999999999804</c:v>
                </c:pt>
                <c:pt idx="1098">
                  <c:v>109.79999999999804</c:v>
                </c:pt>
                <c:pt idx="1099">
                  <c:v>109.89999999999803</c:v>
                </c:pt>
                <c:pt idx="1100">
                  <c:v>109.99999999999802</c:v>
                </c:pt>
                <c:pt idx="1101">
                  <c:v>110.09999999999802</c:v>
                </c:pt>
                <c:pt idx="1102">
                  <c:v>110.19999999999801</c:v>
                </c:pt>
                <c:pt idx="1103">
                  <c:v>110.29999999999801</c:v>
                </c:pt>
                <c:pt idx="1104">
                  <c:v>110.399999999998</c:v>
                </c:pt>
                <c:pt idx="1105">
                  <c:v>110.499999999998</c:v>
                </c:pt>
                <c:pt idx="1106">
                  <c:v>110.59999999999799</c:v>
                </c:pt>
                <c:pt idx="1107">
                  <c:v>110.69999999999798</c:v>
                </c:pt>
                <c:pt idx="1108">
                  <c:v>110.79999999999798</c:v>
                </c:pt>
                <c:pt idx="1109">
                  <c:v>110.89999999999797</c:v>
                </c:pt>
                <c:pt idx="1110">
                  <c:v>110.99999999999797</c:v>
                </c:pt>
                <c:pt idx="1111">
                  <c:v>111.09999999999796</c:v>
                </c:pt>
                <c:pt idx="1112">
                  <c:v>111.19999999999796</c:v>
                </c:pt>
                <c:pt idx="1113">
                  <c:v>111.29999999999795</c:v>
                </c:pt>
                <c:pt idx="1114">
                  <c:v>111.39999999999795</c:v>
                </c:pt>
                <c:pt idx="1115">
                  <c:v>111.49999999999794</c:v>
                </c:pt>
                <c:pt idx="1116">
                  <c:v>111.59999999999793</c:v>
                </c:pt>
                <c:pt idx="1117">
                  <c:v>111.69999999999793</c:v>
                </c:pt>
                <c:pt idx="1118">
                  <c:v>111.79999999999792</c:v>
                </c:pt>
                <c:pt idx="1119">
                  <c:v>111.89999999999792</c:v>
                </c:pt>
                <c:pt idx="1120">
                  <c:v>111.99999999999791</c:v>
                </c:pt>
                <c:pt idx="1121">
                  <c:v>112.09999999999791</c:v>
                </c:pt>
                <c:pt idx="1122">
                  <c:v>112.1999999999979</c:v>
                </c:pt>
                <c:pt idx="1123">
                  <c:v>112.29999999999789</c:v>
                </c:pt>
                <c:pt idx="1124">
                  <c:v>112.39999999999789</c:v>
                </c:pt>
                <c:pt idx="1125">
                  <c:v>112.49999999999788</c:v>
                </c:pt>
                <c:pt idx="1126">
                  <c:v>112.59999999999788</c:v>
                </c:pt>
                <c:pt idx="1127">
                  <c:v>112.69999999999787</c:v>
                </c:pt>
                <c:pt idx="1128">
                  <c:v>112.79999999999787</c:v>
                </c:pt>
                <c:pt idx="1129">
                  <c:v>112.89999999999786</c:v>
                </c:pt>
                <c:pt idx="1130">
                  <c:v>112.99999999999785</c:v>
                </c:pt>
                <c:pt idx="1131">
                  <c:v>113.09999999999785</c:v>
                </c:pt>
                <c:pt idx="1132">
                  <c:v>113.19999999999784</c:v>
                </c:pt>
                <c:pt idx="1133">
                  <c:v>113.29999999999784</c:v>
                </c:pt>
                <c:pt idx="1134">
                  <c:v>113.39999999999783</c:v>
                </c:pt>
                <c:pt idx="1135">
                  <c:v>113.49999999999783</c:v>
                </c:pt>
                <c:pt idx="1136">
                  <c:v>113.59999999999782</c:v>
                </c:pt>
                <c:pt idx="1137">
                  <c:v>113.69999999999781</c:v>
                </c:pt>
                <c:pt idx="1138">
                  <c:v>113.79999999999781</c:v>
                </c:pt>
                <c:pt idx="1139">
                  <c:v>113.8999999999978</c:v>
                </c:pt>
                <c:pt idx="1140">
                  <c:v>113.9999999999978</c:v>
                </c:pt>
                <c:pt idx="1141">
                  <c:v>114.09999999999779</c:v>
                </c:pt>
                <c:pt idx="1142">
                  <c:v>114.19999999999779</c:v>
                </c:pt>
                <c:pt idx="1143">
                  <c:v>114.29999999999778</c:v>
                </c:pt>
                <c:pt idx="1144">
                  <c:v>114.39999999999777</c:v>
                </c:pt>
                <c:pt idx="1145">
                  <c:v>114.49999999999777</c:v>
                </c:pt>
                <c:pt idx="1146">
                  <c:v>114.59999999999776</c:v>
                </c:pt>
                <c:pt idx="1147">
                  <c:v>114.69999999999776</c:v>
                </c:pt>
                <c:pt idx="1148">
                  <c:v>114.79999999999775</c:v>
                </c:pt>
                <c:pt idx="1149">
                  <c:v>114.89999999999775</c:v>
                </c:pt>
                <c:pt idx="1150">
                  <c:v>114.99999999999774</c:v>
                </c:pt>
                <c:pt idx="1151">
                  <c:v>115.09999999999773</c:v>
                </c:pt>
                <c:pt idx="1152">
                  <c:v>115.19999999999773</c:v>
                </c:pt>
                <c:pt idx="1153">
                  <c:v>115.29999999999772</c:v>
                </c:pt>
                <c:pt idx="1154">
                  <c:v>115.39999999999772</c:v>
                </c:pt>
                <c:pt idx="1155">
                  <c:v>115.49999999999771</c:v>
                </c:pt>
                <c:pt idx="1156">
                  <c:v>115.59999999999771</c:v>
                </c:pt>
                <c:pt idx="1157">
                  <c:v>115.6999999999977</c:v>
                </c:pt>
                <c:pt idx="1158">
                  <c:v>115.79999999999769</c:v>
                </c:pt>
                <c:pt idx="1159">
                  <c:v>115.89999999999769</c:v>
                </c:pt>
                <c:pt idx="1160">
                  <c:v>115.99999999999768</c:v>
                </c:pt>
                <c:pt idx="1161">
                  <c:v>116.09999999999768</c:v>
                </c:pt>
                <c:pt idx="1162">
                  <c:v>116.19999999999767</c:v>
                </c:pt>
                <c:pt idx="1163">
                  <c:v>116.29999999999767</c:v>
                </c:pt>
                <c:pt idx="1164">
                  <c:v>116.39999999999766</c:v>
                </c:pt>
                <c:pt idx="1165">
                  <c:v>116.49999999999766</c:v>
                </c:pt>
                <c:pt idx="1166">
                  <c:v>116.59999999999765</c:v>
                </c:pt>
                <c:pt idx="1167">
                  <c:v>116.69999999999764</c:v>
                </c:pt>
                <c:pt idx="1168">
                  <c:v>116.79999999999764</c:v>
                </c:pt>
                <c:pt idx="1169">
                  <c:v>116.89999999999763</c:v>
                </c:pt>
                <c:pt idx="1170">
                  <c:v>116.99999999999763</c:v>
                </c:pt>
                <c:pt idx="1171">
                  <c:v>117.09999999999762</c:v>
                </c:pt>
                <c:pt idx="1172">
                  <c:v>117.19999999999762</c:v>
                </c:pt>
                <c:pt idx="1173">
                  <c:v>117.29999999999761</c:v>
                </c:pt>
                <c:pt idx="1174">
                  <c:v>117.3999999999976</c:v>
                </c:pt>
                <c:pt idx="1175">
                  <c:v>117.4999999999976</c:v>
                </c:pt>
                <c:pt idx="1176">
                  <c:v>117.59999999999759</c:v>
                </c:pt>
                <c:pt idx="1177">
                  <c:v>117.69999999999759</c:v>
                </c:pt>
                <c:pt idx="1178">
                  <c:v>117.79999999999758</c:v>
                </c:pt>
                <c:pt idx="1179">
                  <c:v>117.89999999999758</c:v>
                </c:pt>
                <c:pt idx="1180">
                  <c:v>117.99999999999757</c:v>
                </c:pt>
                <c:pt idx="1181">
                  <c:v>118.09999999999756</c:v>
                </c:pt>
                <c:pt idx="1182">
                  <c:v>118.19999999999756</c:v>
                </c:pt>
                <c:pt idx="1183">
                  <c:v>118.29999999999755</c:v>
                </c:pt>
                <c:pt idx="1184">
                  <c:v>118.39999999999755</c:v>
                </c:pt>
                <c:pt idx="1185">
                  <c:v>118.49999999999754</c:v>
                </c:pt>
                <c:pt idx="1186">
                  <c:v>118.59999999999754</c:v>
                </c:pt>
                <c:pt idx="1187">
                  <c:v>118.69999999999753</c:v>
                </c:pt>
                <c:pt idx="1188">
                  <c:v>118.79999999999752</c:v>
                </c:pt>
                <c:pt idx="1189">
                  <c:v>118.89999999999752</c:v>
                </c:pt>
                <c:pt idx="1190">
                  <c:v>118.99999999999751</c:v>
                </c:pt>
                <c:pt idx="1191">
                  <c:v>119.09999999999751</c:v>
                </c:pt>
                <c:pt idx="1192">
                  <c:v>119.1999999999975</c:v>
                </c:pt>
                <c:pt idx="1193">
                  <c:v>119.2999999999975</c:v>
                </c:pt>
                <c:pt idx="1194">
                  <c:v>119.39999999999749</c:v>
                </c:pt>
                <c:pt idx="1195">
                  <c:v>119.49999999999748</c:v>
                </c:pt>
                <c:pt idx="1196">
                  <c:v>119.59999999999748</c:v>
                </c:pt>
                <c:pt idx="1197">
                  <c:v>119.69999999999747</c:v>
                </c:pt>
                <c:pt idx="1198">
                  <c:v>119.79999999999747</c:v>
                </c:pt>
                <c:pt idx="1199">
                  <c:v>119.89999999999746</c:v>
                </c:pt>
                <c:pt idx="1200">
                  <c:v>119.99999999999746</c:v>
                </c:pt>
                <c:pt idx="1201">
                  <c:v>120.09999999999745</c:v>
                </c:pt>
                <c:pt idx="1202">
                  <c:v>120.19999999999744</c:v>
                </c:pt>
                <c:pt idx="1203">
                  <c:v>120.29999999999744</c:v>
                </c:pt>
                <c:pt idx="1204">
                  <c:v>120.39999999999743</c:v>
                </c:pt>
                <c:pt idx="1205">
                  <c:v>120.49999999999743</c:v>
                </c:pt>
                <c:pt idx="1206">
                  <c:v>120.59999999999742</c:v>
                </c:pt>
                <c:pt idx="1207">
                  <c:v>120.69999999999742</c:v>
                </c:pt>
                <c:pt idx="1208">
                  <c:v>120.79999999999741</c:v>
                </c:pt>
                <c:pt idx="1209">
                  <c:v>120.89999999999741</c:v>
                </c:pt>
                <c:pt idx="1210">
                  <c:v>120.9999999999974</c:v>
                </c:pt>
                <c:pt idx="1211">
                  <c:v>121.09999999999739</c:v>
                </c:pt>
                <c:pt idx="1212">
                  <c:v>121.19999999999739</c:v>
                </c:pt>
                <c:pt idx="1213">
                  <c:v>121.29999999999738</c:v>
                </c:pt>
                <c:pt idx="1214">
                  <c:v>121.39999999999738</c:v>
                </c:pt>
                <c:pt idx="1215">
                  <c:v>121.49999999999737</c:v>
                </c:pt>
                <c:pt idx="1216">
                  <c:v>121.59999999999737</c:v>
                </c:pt>
                <c:pt idx="1217">
                  <c:v>121.69999999999736</c:v>
                </c:pt>
                <c:pt idx="1218">
                  <c:v>121.79999999999735</c:v>
                </c:pt>
                <c:pt idx="1219">
                  <c:v>121.89999999999735</c:v>
                </c:pt>
                <c:pt idx="1220">
                  <c:v>121.99999999999734</c:v>
                </c:pt>
                <c:pt idx="1221">
                  <c:v>122.09999999999734</c:v>
                </c:pt>
                <c:pt idx="1222">
                  <c:v>122.19999999999733</c:v>
                </c:pt>
                <c:pt idx="1223">
                  <c:v>122.29999999999733</c:v>
                </c:pt>
                <c:pt idx="1224">
                  <c:v>122.39999999999732</c:v>
                </c:pt>
                <c:pt idx="1225">
                  <c:v>122.49999999999731</c:v>
                </c:pt>
                <c:pt idx="1226">
                  <c:v>122.59999999999731</c:v>
                </c:pt>
                <c:pt idx="1227">
                  <c:v>122.6999999999973</c:v>
                </c:pt>
                <c:pt idx="1228">
                  <c:v>122.7999999999973</c:v>
                </c:pt>
                <c:pt idx="1229">
                  <c:v>122.89999999999729</c:v>
                </c:pt>
                <c:pt idx="1230">
                  <c:v>122.99999999999729</c:v>
                </c:pt>
                <c:pt idx="1231">
                  <c:v>123.09999999999728</c:v>
                </c:pt>
                <c:pt idx="1232">
                  <c:v>123.19999999999727</c:v>
                </c:pt>
                <c:pt idx="1233">
                  <c:v>123.29999999999727</c:v>
                </c:pt>
                <c:pt idx="1234">
                  <c:v>123.39999999999726</c:v>
                </c:pt>
                <c:pt idx="1235">
                  <c:v>123.49999999999726</c:v>
                </c:pt>
                <c:pt idx="1236">
                  <c:v>123.59999999999725</c:v>
                </c:pt>
                <c:pt idx="1237">
                  <c:v>123.69999999999725</c:v>
                </c:pt>
                <c:pt idx="1238">
                  <c:v>123.79999999999724</c:v>
                </c:pt>
                <c:pt idx="1239">
                  <c:v>123.89999999999723</c:v>
                </c:pt>
                <c:pt idx="1240">
                  <c:v>123.99999999999723</c:v>
                </c:pt>
                <c:pt idx="1241">
                  <c:v>124.09999999999722</c:v>
                </c:pt>
                <c:pt idx="1242">
                  <c:v>124.19999999999722</c:v>
                </c:pt>
                <c:pt idx="1243">
                  <c:v>124.29999999999721</c:v>
                </c:pt>
                <c:pt idx="1244">
                  <c:v>124.39999999999721</c:v>
                </c:pt>
                <c:pt idx="1245">
                  <c:v>124.4999999999972</c:v>
                </c:pt>
                <c:pt idx="1246">
                  <c:v>124.59999999999719</c:v>
                </c:pt>
                <c:pt idx="1247">
                  <c:v>124.69999999999719</c:v>
                </c:pt>
                <c:pt idx="1248">
                  <c:v>124.79999999999718</c:v>
                </c:pt>
                <c:pt idx="1249">
                  <c:v>124.89999999999718</c:v>
                </c:pt>
                <c:pt idx="1250">
                  <c:v>124.99999999999717</c:v>
                </c:pt>
                <c:pt idx="1251">
                  <c:v>125.09999999999717</c:v>
                </c:pt>
                <c:pt idx="1252">
                  <c:v>125.19999999999716</c:v>
                </c:pt>
                <c:pt idx="1253">
                  <c:v>125.29999999999715</c:v>
                </c:pt>
                <c:pt idx="1254">
                  <c:v>125.39999999999715</c:v>
                </c:pt>
                <c:pt idx="1255">
                  <c:v>125.49999999999714</c:v>
                </c:pt>
                <c:pt idx="1256">
                  <c:v>125.59999999999714</c:v>
                </c:pt>
                <c:pt idx="1257">
                  <c:v>125.69999999999713</c:v>
                </c:pt>
                <c:pt idx="1258">
                  <c:v>125.79999999999713</c:v>
                </c:pt>
                <c:pt idx="1259">
                  <c:v>125.89999999999712</c:v>
                </c:pt>
                <c:pt idx="1260">
                  <c:v>125.99999999999712</c:v>
                </c:pt>
                <c:pt idx="1261">
                  <c:v>126.09999999999711</c:v>
                </c:pt>
                <c:pt idx="1262">
                  <c:v>126.1999999999971</c:v>
                </c:pt>
                <c:pt idx="1263">
                  <c:v>126.2999999999971</c:v>
                </c:pt>
                <c:pt idx="1264">
                  <c:v>126.39999999999709</c:v>
                </c:pt>
                <c:pt idx="1265">
                  <c:v>126.49999999999709</c:v>
                </c:pt>
                <c:pt idx="1266">
                  <c:v>126.59999999999708</c:v>
                </c:pt>
                <c:pt idx="1267">
                  <c:v>126.69999999999708</c:v>
                </c:pt>
                <c:pt idx="1268">
                  <c:v>126.79999999999707</c:v>
                </c:pt>
                <c:pt idx="1269">
                  <c:v>126.89999999999706</c:v>
                </c:pt>
                <c:pt idx="1270">
                  <c:v>126.99999999999706</c:v>
                </c:pt>
                <c:pt idx="1271">
                  <c:v>127.09999999999705</c:v>
                </c:pt>
                <c:pt idx="1272">
                  <c:v>127.19999999999705</c:v>
                </c:pt>
                <c:pt idx="1273">
                  <c:v>127.29999999999704</c:v>
                </c:pt>
                <c:pt idx="1274">
                  <c:v>127.39999999999704</c:v>
                </c:pt>
                <c:pt idx="1275">
                  <c:v>127.49999999999703</c:v>
                </c:pt>
                <c:pt idx="1276">
                  <c:v>127.59999999999702</c:v>
                </c:pt>
                <c:pt idx="1277">
                  <c:v>127.69999999999702</c:v>
                </c:pt>
                <c:pt idx="1278">
                  <c:v>127.79999999999701</c:v>
                </c:pt>
                <c:pt idx="1279">
                  <c:v>127.89999999999701</c:v>
                </c:pt>
                <c:pt idx="1280">
                  <c:v>127.999999999997</c:v>
                </c:pt>
                <c:pt idx="1281">
                  <c:v>128.09999999999701</c:v>
                </c:pt>
                <c:pt idx="1282">
                  <c:v>128.199999999997</c:v>
                </c:pt>
                <c:pt idx="1283">
                  <c:v>128.299999999997</c:v>
                </c:pt>
                <c:pt idx="1284">
                  <c:v>128.39999999999699</c:v>
                </c:pt>
                <c:pt idx="1285">
                  <c:v>128.49999999999699</c:v>
                </c:pt>
                <c:pt idx="1286">
                  <c:v>128.59999999999698</c:v>
                </c:pt>
                <c:pt idx="1287">
                  <c:v>128.69999999999698</c:v>
                </c:pt>
                <c:pt idx="1288">
                  <c:v>128.79999999999697</c:v>
                </c:pt>
                <c:pt idx="1289">
                  <c:v>128.89999999999696</c:v>
                </c:pt>
                <c:pt idx="1290">
                  <c:v>128.99999999999696</c:v>
                </c:pt>
                <c:pt idx="1291">
                  <c:v>129.09999999999695</c:v>
                </c:pt>
                <c:pt idx="1292">
                  <c:v>129.19999999999695</c:v>
                </c:pt>
                <c:pt idx="1293">
                  <c:v>129.29999999999694</c:v>
                </c:pt>
                <c:pt idx="1294">
                  <c:v>129.39999999999694</c:v>
                </c:pt>
                <c:pt idx="1295">
                  <c:v>129.49999999999693</c:v>
                </c:pt>
                <c:pt idx="1296">
                  <c:v>129.59999999999692</c:v>
                </c:pt>
                <c:pt idx="1297">
                  <c:v>129.69999999999692</c:v>
                </c:pt>
                <c:pt idx="1298">
                  <c:v>129.79999999999691</c:v>
                </c:pt>
                <c:pt idx="1299">
                  <c:v>129.89999999999691</c:v>
                </c:pt>
                <c:pt idx="1300">
                  <c:v>129.9999999999969</c:v>
                </c:pt>
                <c:pt idx="1301">
                  <c:v>130.0999999999969</c:v>
                </c:pt>
                <c:pt idx="1302">
                  <c:v>130.19999999999689</c:v>
                </c:pt>
                <c:pt idx="1303">
                  <c:v>130.29999999999688</c:v>
                </c:pt>
                <c:pt idx="1304">
                  <c:v>130.39999999999688</c:v>
                </c:pt>
                <c:pt idx="1305">
                  <c:v>130.49999999999687</c:v>
                </c:pt>
                <c:pt idx="1306">
                  <c:v>130.59999999999687</c:v>
                </c:pt>
                <c:pt idx="1307">
                  <c:v>130.69999999999686</c:v>
                </c:pt>
                <c:pt idx="1308">
                  <c:v>130.79999999999686</c:v>
                </c:pt>
                <c:pt idx="1309">
                  <c:v>130.89999999999685</c:v>
                </c:pt>
                <c:pt idx="1310">
                  <c:v>130.99999999999685</c:v>
                </c:pt>
                <c:pt idx="1311">
                  <c:v>131.09999999999684</c:v>
                </c:pt>
                <c:pt idx="1312">
                  <c:v>131.19999999999683</c:v>
                </c:pt>
                <c:pt idx="1313">
                  <c:v>131.29999999999683</c:v>
                </c:pt>
                <c:pt idx="1314">
                  <c:v>131.39999999999682</c:v>
                </c:pt>
                <c:pt idx="1315">
                  <c:v>131.49999999999682</c:v>
                </c:pt>
                <c:pt idx="1316">
                  <c:v>131.59999999999681</c:v>
                </c:pt>
                <c:pt idx="1317">
                  <c:v>131.69999999999681</c:v>
                </c:pt>
                <c:pt idx="1318">
                  <c:v>131.7999999999968</c:v>
                </c:pt>
                <c:pt idx="1319">
                  <c:v>131.89999999999679</c:v>
                </c:pt>
                <c:pt idx="1320">
                  <c:v>131.99999999999679</c:v>
                </c:pt>
                <c:pt idx="1321">
                  <c:v>132.09999999999678</c:v>
                </c:pt>
                <c:pt idx="1322">
                  <c:v>132.19999999999678</c:v>
                </c:pt>
                <c:pt idx="1323">
                  <c:v>132.29999999999677</c:v>
                </c:pt>
                <c:pt idx="1324">
                  <c:v>132.39999999999677</c:v>
                </c:pt>
                <c:pt idx="1325">
                  <c:v>132.49999999999676</c:v>
                </c:pt>
                <c:pt idx="1326">
                  <c:v>132.59999999999675</c:v>
                </c:pt>
                <c:pt idx="1327">
                  <c:v>132.69999999999675</c:v>
                </c:pt>
                <c:pt idx="1328">
                  <c:v>132.79999999999674</c:v>
                </c:pt>
                <c:pt idx="1329">
                  <c:v>132.89999999999674</c:v>
                </c:pt>
                <c:pt idx="1330">
                  <c:v>132.99999999999673</c:v>
                </c:pt>
                <c:pt idx="1331">
                  <c:v>133.09999999999673</c:v>
                </c:pt>
                <c:pt idx="1332">
                  <c:v>133.19999999999672</c:v>
                </c:pt>
                <c:pt idx="1333">
                  <c:v>133.29999999999671</c:v>
                </c:pt>
                <c:pt idx="1334">
                  <c:v>133.39999999999671</c:v>
                </c:pt>
                <c:pt idx="1335">
                  <c:v>133.4999999999967</c:v>
                </c:pt>
                <c:pt idx="1336">
                  <c:v>133.5999999999967</c:v>
                </c:pt>
                <c:pt idx="1337">
                  <c:v>133.69999999999669</c:v>
                </c:pt>
                <c:pt idx="1338">
                  <c:v>133.79999999999669</c:v>
                </c:pt>
                <c:pt idx="1339">
                  <c:v>133.89999999999668</c:v>
                </c:pt>
                <c:pt idx="1340">
                  <c:v>133.99999999999667</c:v>
                </c:pt>
                <c:pt idx="1341">
                  <c:v>134.09999999999667</c:v>
                </c:pt>
                <c:pt idx="1342">
                  <c:v>134.19999999999666</c:v>
                </c:pt>
                <c:pt idx="1343">
                  <c:v>134.29999999999666</c:v>
                </c:pt>
                <c:pt idx="1344">
                  <c:v>134.39999999999665</c:v>
                </c:pt>
                <c:pt idx="1345">
                  <c:v>134.49999999999665</c:v>
                </c:pt>
                <c:pt idx="1346">
                  <c:v>134.59999999999664</c:v>
                </c:pt>
                <c:pt idx="1347">
                  <c:v>134.69999999999663</c:v>
                </c:pt>
                <c:pt idx="1348">
                  <c:v>134.79999999999663</c:v>
                </c:pt>
                <c:pt idx="1349">
                  <c:v>134.89999999999662</c:v>
                </c:pt>
                <c:pt idx="1350">
                  <c:v>134.99999999999662</c:v>
                </c:pt>
                <c:pt idx="1351">
                  <c:v>135.09999999999661</c:v>
                </c:pt>
                <c:pt idx="1352">
                  <c:v>135.19999999999661</c:v>
                </c:pt>
                <c:pt idx="1353">
                  <c:v>135.2999999999966</c:v>
                </c:pt>
                <c:pt idx="1354">
                  <c:v>135.3999999999966</c:v>
                </c:pt>
                <c:pt idx="1355">
                  <c:v>135.49999999999659</c:v>
                </c:pt>
                <c:pt idx="1356">
                  <c:v>135.59999999999658</c:v>
                </c:pt>
                <c:pt idx="1357">
                  <c:v>135.69999999999658</c:v>
                </c:pt>
                <c:pt idx="1358">
                  <c:v>135.79999999999657</c:v>
                </c:pt>
                <c:pt idx="1359">
                  <c:v>135.89999999999657</c:v>
                </c:pt>
                <c:pt idx="1360">
                  <c:v>135.99999999999656</c:v>
                </c:pt>
                <c:pt idx="1361">
                  <c:v>136.09999999999656</c:v>
                </c:pt>
                <c:pt idx="1362">
                  <c:v>136.19999999999655</c:v>
                </c:pt>
                <c:pt idx="1363">
                  <c:v>136.29999999999654</c:v>
                </c:pt>
                <c:pt idx="1364">
                  <c:v>136.39999999999654</c:v>
                </c:pt>
                <c:pt idx="1365">
                  <c:v>136.49999999999653</c:v>
                </c:pt>
                <c:pt idx="1366">
                  <c:v>136.59999999999653</c:v>
                </c:pt>
                <c:pt idx="1367">
                  <c:v>136.69999999999652</c:v>
                </c:pt>
                <c:pt idx="1368">
                  <c:v>136.79999999999652</c:v>
                </c:pt>
                <c:pt idx="1369">
                  <c:v>136.89999999999651</c:v>
                </c:pt>
                <c:pt idx="1370">
                  <c:v>136.9999999999965</c:v>
                </c:pt>
                <c:pt idx="1371">
                  <c:v>137.0999999999965</c:v>
                </c:pt>
                <c:pt idx="1372">
                  <c:v>137.19999999999649</c:v>
                </c:pt>
                <c:pt idx="1373">
                  <c:v>137.29999999999649</c:v>
                </c:pt>
                <c:pt idx="1374">
                  <c:v>137.39999999999648</c:v>
                </c:pt>
                <c:pt idx="1375">
                  <c:v>137.49999999999648</c:v>
                </c:pt>
                <c:pt idx="1376">
                  <c:v>137.59999999999647</c:v>
                </c:pt>
                <c:pt idx="1377">
                  <c:v>137.69999999999646</c:v>
                </c:pt>
                <c:pt idx="1378">
                  <c:v>137.79999999999646</c:v>
                </c:pt>
                <c:pt idx="1379">
                  <c:v>137.89999999999645</c:v>
                </c:pt>
                <c:pt idx="1380">
                  <c:v>137.99999999999645</c:v>
                </c:pt>
                <c:pt idx="1381">
                  <c:v>138.09999999999644</c:v>
                </c:pt>
                <c:pt idx="1382">
                  <c:v>138.19999999999644</c:v>
                </c:pt>
                <c:pt idx="1383">
                  <c:v>138.29999999999643</c:v>
                </c:pt>
                <c:pt idx="1384">
                  <c:v>138.39999999999642</c:v>
                </c:pt>
                <c:pt idx="1385">
                  <c:v>138.49999999999642</c:v>
                </c:pt>
                <c:pt idx="1386">
                  <c:v>138.59999999999641</c:v>
                </c:pt>
                <c:pt idx="1387">
                  <c:v>138.69999999999641</c:v>
                </c:pt>
                <c:pt idx="1388">
                  <c:v>138.7999999999964</c:v>
                </c:pt>
                <c:pt idx="1389">
                  <c:v>138.8999999999964</c:v>
                </c:pt>
                <c:pt idx="1390">
                  <c:v>138.99999999999639</c:v>
                </c:pt>
                <c:pt idx="1391">
                  <c:v>139.09999999999638</c:v>
                </c:pt>
                <c:pt idx="1392">
                  <c:v>139.19999999999638</c:v>
                </c:pt>
                <c:pt idx="1393">
                  <c:v>139.29999999999637</c:v>
                </c:pt>
                <c:pt idx="1394">
                  <c:v>139.39999999999637</c:v>
                </c:pt>
                <c:pt idx="1395">
                  <c:v>139.49999999999636</c:v>
                </c:pt>
                <c:pt idx="1396">
                  <c:v>139.59999999999636</c:v>
                </c:pt>
                <c:pt idx="1397">
                  <c:v>139.69999999999635</c:v>
                </c:pt>
                <c:pt idx="1398">
                  <c:v>139.79999999999634</c:v>
                </c:pt>
                <c:pt idx="1399">
                  <c:v>139.89999999999634</c:v>
                </c:pt>
                <c:pt idx="1400">
                  <c:v>139.99999999999633</c:v>
                </c:pt>
                <c:pt idx="1401">
                  <c:v>140.09999999999633</c:v>
                </c:pt>
                <c:pt idx="1402">
                  <c:v>140.19999999999632</c:v>
                </c:pt>
                <c:pt idx="1403">
                  <c:v>140.29999999999632</c:v>
                </c:pt>
                <c:pt idx="1404">
                  <c:v>140.39999999999631</c:v>
                </c:pt>
                <c:pt idx="1405">
                  <c:v>140.49999999999631</c:v>
                </c:pt>
                <c:pt idx="1406">
                  <c:v>140.5999999999963</c:v>
                </c:pt>
                <c:pt idx="1407">
                  <c:v>140.69999999999629</c:v>
                </c:pt>
                <c:pt idx="1408">
                  <c:v>140.79999999999629</c:v>
                </c:pt>
                <c:pt idx="1409">
                  <c:v>140.89999999999628</c:v>
                </c:pt>
                <c:pt idx="1410">
                  <c:v>140.99999999999628</c:v>
                </c:pt>
                <c:pt idx="1411">
                  <c:v>141.09999999999627</c:v>
                </c:pt>
                <c:pt idx="1412">
                  <c:v>141.19999999999627</c:v>
                </c:pt>
                <c:pt idx="1413">
                  <c:v>141.29999999999626</c:v>
                </c:pt>
                <c:pt idx="1414">
                  <c:v>141.39999999999625</c:v>
                </c:pt>
                <c:pt idx="1415">
                  <c:v>141.49999999999625</c:v>
                </c:pt>
                <c:pt idx="1416">
                  <c:v>141.59999999999624</c:v>
                </c:pt>
                <c:pt idx="1417">
                  <c:v>141.69999999999624</c:v>
                </c:pt>
                <c:pt idx="1418">
                  <c:v>141.79999999999623</c:v>
                </c:pt>
                <c:pt idx="1419">
                  <c:v>141.89999999999623</c:v>
                </c:pt>
                <c:pt idx="1420">
                  <c:v>141.99999999999622</c:v>
                </c:pt>
                <c:pt idx="1421">
                  <c:v>142.09999999999621</c:v>
                </c:pt>
                <c:pt idx="1422">
                  <c:v>142.19999999999621</c:v>
                </c:pt>
                <c:pt idx="1423">
                  <c:v>142.2999999999962</c:v>
                </c:pt>
                <c:pt idx="1424">
                  <c:v>142.3999999999962</c:v>
                </c:pt>
                <c:pt idx="1425">
                  <c:v>142.49999999999619</c:v>
                </c:pt>
                <c:pt idx="1426">
                  <c:v>142.59999999999619</c:v>
                </c:pt>
                <c:pt idx="1427">
                  <c:v>142.69999999999618</c:v>
                </c:pt>
                <c:pt idx="1428">
                  <c:v>142.79999999999617</c:v>
                </c:pt>
                <c:pt idx="1429">
                  <c:v>142.89999999999617</c:v>
                </c:pt>
                <c:pt idx="1430">
                  <c:v>142.99999999999616</c:v>
                </c:pt>
                <c:pt idx="1431">
                  <c:v>143.09999999999616</c:v>
                </c:pt>
                <c:pt idx="1432">
                  <c:v>143.19999999999615</c:v>
                </c:pt>
                <c:pt idx="1433">
                  <c:v>143.29999999999615</c:v>
                </c:pt>
                <c:pt idx="1434">
                  <c:v>143.39999999999614</c:v>
                </c:pt>
                <c:pt idx="1435">
                  <c:v>143.49999999999613</c:v>
                </c:pt>
                <c:pt idx="1436">
                  <c:v>143.59999999999613</c:v>
                </c:pt>
                <c:pt idx="1437">
                  <c:v>143.69999999999612</c:v>
                </c:pt>
                <c:pt idx="1438">
                  <c:v>143.79999999999612</c:v>
                </c:pt>
                <c:pt idx="1439">
                  <c:v>143.89999999999611</c:v>
                </c:pt>
                <c:pt idx="1440">
                  <c:v>143.99999999999611</c:v>
                </c:pt>
                <c:pt idx="1441">
                  <c:v>144.0999999999961</c:v>
                </c:pt>
                <c:pt idx="1442">
                  <c:v>144.19999999999609</c:v>
                </c:pt>
                <c:pt idx="1443">
                  <c:v>144.29999999999609</c:v>
                </c:pt>
                <c:pt idx="1444">
                  <c:v>144.39999999999608</c:v>
                </c:pt>
                <c:pt idx="1445">
                  <c:v>144.49999999999608</c:v>
                </c:pt>
                <c:pt idx="1446">
                  <c:v>144.59999999999607</c:v>
                </c:pt>
                <c:pt idx="1447">
                  <c:v>144.69999999999607</c:v>
                </c:pt>
                <c:pt idx="1448">
                  <c:v>144.79999999999606</c:v>
                </c:pt>
                <c:pt idx="1449">
                  <c:v>144.89999999999606</c:v>
                </c:pt>
                <c:pt idx="1450">
                  <c:v>144.99999999999605</c:v>
                </c:pt>
                <c:pt idx="1451">
                  <c:v>145.09999999999604</c:v>
                </c:pt>
                <c:pt idx="1452">
                  <c:v>145.19999999999604</c:v>
                </c:pt>
                <c:pt idx="1453">
                  <c:v>145.29999999999603</c:v>
                </c:pt>
                <c:pt idx="1454">
                  <c:v>145.39999999999603</c:v>
                </c:pt>
                <c:pt idx="1455">
                  <c:v>145.49999999999602</c:v>
                </c:pt>
                <c:pt idx="1456">
                  <c:v>145.59999999999602</c:v>
                </c:pt>
                <c:pt idx="1457">
                  <c:v>145.69999999999601</c:v>
                </c:pt>
                <c:pt idx="1458">
                  <c:v>145.799999999996</c:v>
                </c:pt>
                <c:pt idx="1459">
                  <c:v>145.899999999996</c:v>
                </c:pt>
                <c:pt idx="1460">
                  <c:v>145.99999999999599</c:v>
                </c:pt>
                <c:pt idx="1461">
                  <c:v>146.09999999999599</c:v>
                </c:pt>
                <c:pt idx="1462">
                  <c:v>146.19999999999598</c:v>
                </c:pt>
                <c:pt idx="1463">
                  <c:v>146.29999999999598</c:v>
                </c:pt>
                <c:pt idx="1464">
                  <c:v>146.39999999999597</c:v>
                </c:pt>
                <c:pt idx="1465">
                  <c:v>146.49999999999596</c:v>
                </c:pt>
                <c:pt idx="1466">
                  <c:v>146.59999999999596</c:v>
                </c:pt>
                <c:pt idx="1467">
                  <c:v>146.69999999999595</c:v>
                </c:pt>
                <c:pt idx="1468">
                  <c:v>146.79999999999595</c:v>
                </c:pt>
                <c:pt idx="1469">
                  <c:v>146.89999999999594</c:v>
                </c:pt>
                <c:pt idx="1470">
                  <c:v>146.99999999999594</c:v>
                </c:pt>
                <c:pt idx="1471">
                  <c:v>147.09999999999593</c:v>
                </c:pt>
                <c:pt idx="1472">
                  <c:v>147.19999999999592</c:v>
                </c:pt>
                <c:pt idx="1473">
                  <c:v>147.29999999999592</c:v>
                </c:pt>
                <c:pt idx="1474">
                  <c:v>147.39999999999591</c:v>
                </c:pt>
                <c:pt idx="1475">
                  <c:v>147.49999999999591</c:v>
                </c:pt>
                <c:pt idx="1476">
                  <c:v>147.5999999999959</c:v>
                </c:pt>
                <c:pt idx="1477">
                  <c:v>147.6999999999959</c:v>
                </c:pt>
                <c:pt idx="1478">
                  <c:v>147.79999999999589</c:v>
                </c:pt>
                <c:pt idx="1479">
                  <c:v>147.89999999999588</c:v>
                </c:pt>
                <c:pt idx="1480">
                  <c:v>147.99999999999588</c:v>
                </c:pt>
                <c:pt idx="1481">
                  <c:v>148.09999999999587</c:v>
                </c:pt>
                <c:pt idx="1482">
                  <c:v>148.19999999999587</c:v>
                </c:pt>
                <c:pt idx="1483">
                  <c:v>148.29999999999586</c:v>
                </c:pt>
                <c:pt idx="1484">
                  <c:v>148.39999999999586</c:v>
                </c:pt>
                <c:pt idx="1485">
                  <c:v>148.49999999999585</c:v>
                </c:pt>
                <c:pt idx="1486">
                  <c:v>148.59999999999584</c:v>
                </c:pt>
                <c:pt idx="1487">
                  <c:v>148.69999999999584</c:v>
                </c:pt>
                <c:pt idx="1488">
                  <c:v>148.79999999999583</c:v>
                </c:pt>
                <c:pt idx="1489">
                  <c:v>148.89999999999583</c:v>
                </c:pt>
                <c:pt idx="1490">
                  <c:v>148.99999999999582</c:v>
                </c:pt>
                <c:pt idx="1491">
                  <c:v>149.09999999999582</c:v>
                </c:pt>
                <c:pt idx="1492">
                  <c:v>149.19999999999581</c:v>
                </c:pt>
                <c:pt idx="1493">
                  <c:v>149.2999999999958</c:v>
                </c:pt>
                <c:pt idx="1494">
                  <c:v>149.3999999999958</c:v>
                </c:pt>
                <c:pt idx="1495">
                  <c:v>149.49999999999579</c:v>
                </c:pt>
                <c:pt idx="1496">
                  <c:v>149.59999999999579</c:v>
                </c:pt>
                <c:pt idx="1497">
                  <c:v>149.69999999999578</c:v>
                </c:pt>
                <c:pt idx="1498">
                  <c:v>149.79999999999578</c:v>
                </c:pt>
                <c:pt idx="1499">
                  <c:v>149.89999999999577</c:v>
                </c:pt>
                <c:pt idx="1500">
                  <c:v>149.99999999999577</c:v>
                </c:pt>
                <c:pt idx="1501">
                  <c:v>150.09999999999576</c:v>
                </c:pt>
                <c:pt idx="1502">
                  <c:v>150.19999999999575</c:v>
                </c:pt>
                <c:pt idx="1503">
                  <c:v>150.29999999999575</c:v>
                </c:pt>
                <c:pt idx="1504">
                  <c:v>150.39999999999574</c:v>
                </c:pt>
                <c:pt idx="1505">
                  <c:v>150.49999999999574</c:v>
                </c:pt>
                <c:pt idx="1506">
                  <c:v>150.59999999999573</c:v>
                </c:pt>
                <c:pt idx="1507">
                  <c:v>150.69999999999573</c:v>
                </c:pt>
                <c:pt idx="1508">
                  <c:v>150.79999999999572</c:v>
                </c:pt>
                <c:pt idx="1509">
                  <c:v>150.89999999999571</c:v>
                </c:pt>
                <c:pt idx="1510">
                  <c:v>150.99999999999571</c:v>
                </c:pt>
                <c:pt idx="1511">
                  <c:v>151.0999999999957</c:v>
                </c:pt>
                <c:pt idx="1512">
                  <c:v>151.1999999999957</c:v>
                </c:pt>
                <c:pt idx="1513">
                  <c:v>151.29999999999569</c:v>
                </c:pt>
                <c:pt idx="1514">
                  <c:v>151.39999999999569</c:v>
                </c:pt>
                <c:pt idx="1515">
                  <c:v>151.49999999999568</c:v>
                </c:pt>
                <c:pt idx="1516">
                  <c:v>151.59999999999567</c:v>
                </c:pt>
                <c:pt idx="1517">
                  <c:v>151.69999999999567</c:v>
                </c:pt>
                <c:pt idx="1518">
                  <c:v>151.79999999999566</c:v>
                </c:pt>
                <c:pt idx="1519">
                  <c:v>151.89999999999566</c:v>
                </c:pt>
                <c:pt idx="1520">
                  <c:v>151.99999999999565</c:v>
                </c:pt>
                <c:pt idx="1521">
                  <c:v>152.09999999999565</c:v>
                </c:pt>
                <c:pt idx="1522">
                  <c:v>152.19999999999564</c:v>
                </c:pt>
                <c:pt idx="1523">
                  <c:v>152.29999999999563</c:v>
                </c:pt>
                <c:pt idx="1524">
                  <c:v>152.39999999999563</c:v>
                </c:pt>
                <c:pt idx="1525">
                  <c:v>152.49999999999562</c:v>
                </c:pt>
                <c:pt idx="1526">
                  <c:v>152.59999999999562</c:v>
                </c:pt>
                <c:pt idx="1527">
                  <c:v>152.69999999999561</c:v>
                </c:pt>
                <c:pt idx="1528">
                  <c:v>152.79999999999561</c:v>
                </c:pt>
                <c:pt idx="1529">
                  <c:v>152.8999999999956</c:v>
                </c:pt>
                <c:pt idx="1530">
                  <c:v>152.99999999999559</c:v>
                </c:pt>
                <c:pt idx="1531">
                  <c:v>153.09999999999559</c:v>
                </c:pt>
                <c:pt idx="1532">
                  <c:v>153.19999999999558</c:v>
                </c:pt>
                <c:pt idx="1533">
                  <c:v>153.29999999999558</c:v>
                </c:pt>
                <c:pt idx="1534">
                  <c:v>153.39999999999557</c:v>
                </c:pt>
                <c:pt idx="1535">
                  <c:v>153.49999999999557</c:v>
                </c:pt>
                <c:pt idx="1536">
                  <c:v>153.59999999999556</c:v>
                </c:pt>
                <c:pt idx="1537">
                  <c:v>153.69999999999555</c:v>
                </c:pt>
                <c:pt idx="1538">
                  <c:v>153.79999999999555</c:v>
                </c:pt>
                <c:pt idx="1539">
                  <c:v>153.89999999999554</c:v>
                </c:pt>
                <c:pt idx="1540">
                  <c:v>153.99999999999554</c:v>
                </c:pt>
                <c:pt idx="1541">
                  <c:v>154.09999999999553</c:v>
                </c:pt>
                <c:pt idx="1542">
                  <c:v>154.19999999999553</c:v>
                </c:pt>
                <c:pt idx="1543">
                  <c:v>154.29999999999552</c:v>
                </c:pt>
                <c:pt idx="1544">
                  <c:v>154.39999999999552</c:v>
                </c:pt>
                <c:pt idx="1545">
                  <c:v>154.49999999999551</c:v>
                </c:pt>
                <c:pt idx="1546">
                  <c:v>154.5999999999955</c:v>
                </c:pt>
                <c:pt idx="1547">
                  <c:v>154.6999999999955</c:v>
                </c:pt>
                <c:pt idx="1548">
                  <c:v>154.79999999999549</c:v>
                </c:pt>
                <c:pt idx="1549">
                  <c:v>154.89999999999549</c:v>
                </c:pt>
                <c:pt idx="1550">
                  <c:v>154.99999999999548</c:v>
                </c:pt>
                <c:pt idx="1551">
                  <c:v>155.09999999999548</c:v>
                </c:pt>
                <c:pt idx="1552">
                  <c:v>155.19999999999547</c:v>
                </c:pt>
                <c:pt idx="1553">
                  <c:v>155.29999999999546</c:v>
                </c:pt>
                <c:pt idx="1554">
                  <c:v>155.39999999999546</c:v>
                </c:pt>
                <c:pt idx="1555">
                  <c:v>155.49999999999545</c:v>
                </c:pt>
                <c:pt idx="1556">
                  <c:v>155.59999999999545</c:v>
                </c:pt>
                <c:pt idx="1557">
                  <c:v>155.69999999999544</c:v>
                </c:pt>
                <c:pt idx="1558">
                  <c:v>155.79999999999544</c:v>
                </c:pt>
                <c:pt idx="1559">
                  <c:v>155.89999999999543</c:v>
                </c:pt>
                <c:pt idx="1560">
                  <c:v>155.99999999999542</c:v>
                </c:pt>
                <c:pt idx="1561">
                  <c:v>156.09999999999542</c:v>
                </c:pt>
                <c:pt idx="1562">
                  <c:v>156.19999999999541</c:v>
                </c:pt>
                <c:pt idx="1563">
                  <c:v>156.29999999999541</c:v>
                </c:pt>
                <c:pt idx="1564">
                  <c:v>156.3999999999954</c:v>
                </c:pt>
                <c:pt idx="1565">
                  <c:v>156.4999999999954</c:v>
                </c:pt>
                <c:pt idx="1566">
                  <c:v>156.59999999999539</c:v>
                </c:pt>
                <c:pt idx="1567">
                  <c:v>156.69999999999538</c:v>
                </c:pt>
                <c:pt idx="1568">
                  <c:v>156.79999999999538</c:v>
                </c:pt>
                <c:pt idx="1569">
                  <c:v>156.89999999999537</c:v>
                </c:pt>
                <c:pt idx="1570">
                  <c:v>156.99999999999537</c:v>
                </c:pt>
                <c:pt idx="1571">
                  <c:v>157.09999999999536</c:v>
                </c:pt>
                <c:pt idx="1572">
                  <c:v>157.19999999999536</c:v>
                </c:pt>
                <c:pt idx="1573">
                  <c:v>157.29999999999535</c:v>
                </c:pt>
                <c:pt idx="1574">
                  <c:v>157.39999999999534</c:v>
                </c:pt>
                <c:pt idx="1575">
                  <c:v>157.49999999999534</c:v>
                </c:pt>
                <c:pt idx="1576">
                  <c:v>157.59999999999533</c:v>
                </c:pt>
                <c:pt idx="1577">
                  <c:v>157.69999999999533</c:v>
                </c:pt>
                <c:pt idx="1578">
                  <c:v>157.79999999999532</c:v>
                </c:pt>
                <c:pt idx="1579">
                  <c:v>157.89999999999532</c:v>
                </c:pt>
                <c:pt idx="1580">
                  <c:v>157.99999999999531</c:v>
                </c:pt>
                <c:pt idx="1581">
                  <c:v>158.0999999999953</c:v>
                </c:pt>
                <c:pt idx="1582">
                  <c:v>158.1999999999953</c:v>
                </c:pt>
                <c:pt idx="1583">
                  <c:v>158.29999999999529</c:v>
                </c:pt>
                <c:pt idx="1584">
                  <c:v>158.39999999999529</c:v>
                </c:pt>
                <c:pt idx="1585">
                  <c:v>158.49999999999528</c:v>
                </c:pt>
                <c:pt idx="1586">
                  <c:v>158.59999999999528</c:v>
                </c:pt>
                <c:pt idx="1587">
                  <c:v>158.69999999999527</c:v>
                </c:pt>
                <c:pt idx="1588">
                  <c:v>158.79999999999526</c:v>
                </c:pt>
                <c:pt idx="1589">
                  <c:v>158.89999999999526</c:v>
                </c:pt>
                <c:pt idx="1590">
                  <c:v>158.99999999999525</c:v>
                </c:pt>
                <c:pt idx="1591">
                  <c:v>159.09999999999525</c:v>
                </c:pt>
                <c:pt idx="1592">
                  <c:v>159.19999999999524</c:v>
                </c:pt>
                <c:pt idx="1593">
                  <c:v>159.29999999999524</c:v>
                </c:pt>
                <c:pt idx="1594">
                  <c:v>159.39999999999523</c:v>
                </c:pt>
                <c:pt idx="1595">
                  <c:v>159.49999999999523</c:v>
                </c:pt>
                <c:pt idx="1596">
                  <c:v>159.59999999999522</c:v>
                </c:pt>
                <c:pt idx="1597">
                  <c:v>159.69999999999521</c:v>
                </c:pt>
                <c:pt idx="1598">
                  <c:v>159.79999999999521</c:v>
                </c:pt>
                <c:pt idx="1599">
                  <c:v>159.8999999999952</c:v>
                </c:pt>
                <c:pt idx="1600">
                  <c:v>159.9999999999952</c:v>
                </c:pt>
                <c:pt idx="1601">
                  <c:v>160.09999999999519</c:v>
                </c:pt>
                <c:pt idx="1602">
                  <c:v>160.19999999999519</c:v>
                </c:pt>
                <c:pt idx="1603">
                  <c:v>160.29999999999518</c:v>
                </c:pt>
                <c:pt idx="1604">
                  <c:v>160.39999999999517</c:v>
                </c:pt>
                <c:pt idx="1605">
                  <c:v>160.49999999999517</c:v>
                </c:pt>
                <c:pt idx="1606">
                  <c:v>160.59999999999516</c:v>
                </c:pt>
                <c:pt idx="1607">
                  <c:v>160.69999999999516</c:v>
                </c:pt>
                <c:pt idx="1608">
                  <c:v>160.79999999999515</c:v>
                </c:pt>
                <c:pt idx="1609">
                  <c:v>160.89999999999515</c:v>
                </c:pt>
                <c:pt idx="1610">
                  <c:v>160.99999999999514</c:v>
                </c:pt>
                <c:pt idx="1611">
                  <c:v>161.09999999999513</c:v>
                </c:pt>
                <c:pt idx="1612">
                  <c:v>161.19999999999513</c:v>
                </c:pt>
                <c:pt idx="1613">
                  <c:v>161.29999999999512</c:v>
                </c:pt>
                <c:pt idx="1614">
                  <c:v>161.39999999999512</c:v>
                </c:pt>
                <c:pt idx="1615">
                  <c:v>161.49999999999511</c:v>
                </c:pt>
                <c:pt idx="1616">
                  <c:v>161.59999999999511</c:v>
                </c:pt>
                <c:pt idx="1617">
                  <c:v>161.6999999999951</c:v>
                </c:pt>
                <c:pt idx="1618">
                  <c:v>161.79999999999509</c:v>
                </c:pt>
                <c:pt idx="1619">
                  <c:v>161.89999999999509</c:v>
                </c:pt>
                <c:pt idx="1620">
                  <c:v>161.99999999999508</c:v>
                </c:pt>
                <c:pt idx="1621">
                  <c:v>162.09999999999508</c:v>
                </c:pt>
                <c:pt idx="1622">
                  <c:v>162.19999999999507</c:v>
                </c:pt>
                <c:pt idx="1623">
                  <c:v>162.29999999999507</c:v>
                </c:pt>
                <c:pt idx="1624">
                  <c:v>162.39999999999506</c:v>
                </c:pt>
                <c:pt idx="1625">
                  <c:v>162.49999999999505</c:v>
                </c:pt>
                <c:pt idx="1626">
                  <c:v>162.59999999999505</c:v>
                </c:pt>
                <c:pt idx="1627">
                  <c:v>162.69999999999504</c:v>
                </c:pt>
                <c:pt idx="1628">
                  <c:v>162.79999999999504</c:v>
                </c:pt>
                <c:pt idx="1629">
                  <c:v>162.89999999999503</c:v>
                </c:pt>
                <c:pt idx="1630">
                  <c:v>162.99999999999503</c:v>
                </c:pt>
                <c:pt idx="1631">
                  <c:v>163.09999999999502</c:v>
                </c:pt>
                <c:pt idx="1632">
                  <c:v>163.19999999999501</c:v>
                </c:pt>
                <c:pt idx="1633">
                  <c:v>163.29999999999501</c:v>
                </c:pt>
                <c:pt idx="1634">
                  <c:v>163.399999999995</c:v>
                </c:pt>
                <c:pt idx="1635">
                  <c:v>163.499999999995</c:v>
                </c:pt>
                <c:pt idx="1636">
                  <c:v>163.59999999999499</c:v>
                </c:pt>
                <c:pt idx="1637">
                  <c:v>163.69999999999499</c:v>
                </c:pt>
                <c:pt idx="1638">
                  <c:v>163.79999999999498</c:v>
                </c:pt>
                <c:pt idx="1639">
                  <c:v>163.89999999999498</c:v>
                </c:pt>
                <c:pt idx="1640">
                  <c:v>163.99999999999497</c:v>
                </c:pt>
                <c:pt idx="1641">
                  <c:v>164.09999999999496</c:v>
                </c:pt>
                <c:pt idx="1642">
                  <c:v>164.19999999999496</c:v>
                </c:pt>
                <c:pt idx="1643">
                  <c:v>164.29999999999495</c:v>
                </c:pt>
                <c:pt idx="1644">
                  <c:v>164.39999999999495</c:v>
                </c:pt>
                <c:pt idx="1645">
                  <c:v>164.49999999999494</c:v>
                </c:pt>
                <c:pt idx="1646">
                  <c:v>164.59999999999494</c:v>
                </c:pt>
                <c:pt idx="1647">
                  <c:v>164.69999999999493</c:v>
                </c:pt>
                <c:pt idx="1648">
                  <c:v>164.79999999999492</c:v>
                </c:pt>
                <c:pt idx="1649">
                  <c:v>164.89999999999492</c:v>
                </c:pt>
                <c:pt idx="1650">
                  <c:v>164.99999999999491</c:v>
                </c:pt>
                <c:pt idx="1651">
                  <c:v>165.09999999999491</c:v>
                </c:pt>
                <c:pt idx="1652">
                  <c:v>165.1999999999949</c:v>
                </c:pt>
                <c:pt idx="1653">
                  <c:v>165.2999999999949</c:v>
                </c:pt>
                <c:pt idx="1654">
                  <c:v>165.39999999999489</c:v>
                </c:pt>
                <c:pt idx="1655">
                  <c:v>165.49999999999488</c:v>
                </c:pt>
                <c:pt idx="1656">
                  <c:v>165.59999999999488</c:v>
                </c:pt>
                <c:pt idx="1657">
                  <c:v>165.69999999999487</c:v>
                </c:pt>
                <c:pt idx="1658">
                  <c:v>165.79999999999487</c:v>
                </c:pt>
                <c:pt idx="1659">
                  <c:v>165.89999999999486</c:v>
                </c:pt>
                <c:pt idx="1660">
                  <c:v>165.99999999999486</c:v>
                </c:pt>
                <c:pt idx="1661">
                  <c:v>166.09999999999485</c:v>
                </c:pt>
                <c:pt idx="1662">
                  <c:v>166.19999999999484</c:v>
                </c:pt>
                <c:pt idx="1663">
                  <c:v>166.29999999999484</c:v>
                </c:pt>
                <c:pt idx="1664">
                  <c:v>166.39999999999483</c:v>
                </c:pt>
                <c:pt idx="1665">
                  <c:v>166.49999999999483</c:v>
                </c:pt>
                <c:pt idx="1666">
                  <c:v>166.59999999999482</c:v>
                </c:pt>
                <c:pt idx="1667">
                  <c:v>166.69999999999482</c:v>
                </c:pt>
                <c:pt idx="1668">
                  <c:v>166.79999999999481</c:v>
                </c:pt>
                <c:pt idx="1669">
                  <c:v>166.8999999999948</c:v>
                </c:pt>
                <c:pt idx="1670">
                  <c:v>166.9999999999948</c:v>
                </c:pt>
                <c:pt idx="1671">
                  <c:v>167.09999999999479</c:v>
                </c:pt>
                <c:pt idx="1672">
                  <c:v>167.19999999999479</c:v>
                </c:pt>
                <c:pt idx="1673">
                  <c:v>167.29999999999478</c:v>
                </c:pt>
                <c:pt idx="1674">
                  <c:v>167.39999999999478</c:v>
                </c:pt>
                <c:pt idx="1675">
                  <c:v>167.49999999999477</c:v>
                </c:pt>
                <c:pt idx="1676">
                  <c:v>167.59999999999476</c:v>
                </c:pt>
                <c:pt idx="1677">
                  <c:v>167.69999999999476</c:v>
                </c:pt>
                <c:pt idx="1678">
                  <c:v>167.79999999999475</c:v>
                </c:pt>
                <c:pt idx="1679">
                  <c:v>167.89999999999475</c:v>
                </c:pt>
                <c:pt idx="1680">
                  <c:v>167.99999999999474</c:v>
                </c:pt>
                <c:pt idx="1681">
                  <c:v>168.09999999999474</c:v>
                </c:pt>
                <c:pt idx="1682">
                  <c:v>168.19999999999473</c:v>
                </c:pt>
                <c:pt idx="1683">
                  <c:v>168.29999999999472</c:v>
                </c:pt>
                <c:pt idx="1684">
                  <c:v>168.39999999999472</c:v>
                </c:pt>
                <c:pt idx="1685">
                  <c:v>168.49999999999471</c:v>
                </c:pt>
                <c:pt idx="1686">
                  <c:v>168.59999999999471</c:v>
                </c:pt>
                <c:pt idx="1687">
                  <c:v>168.6999999999947</c:v>
                </c:pt>
                <c:pt idx="1688">
                  <c:v>168.7999999999947</c:v>
                </c:pt>
                <c:pt idx="1689">
                  <c:v>168.89999999999469</c:v>
                </c:pt>
                <c:pt idx="1690">
                  <c:v>168.99999999999469</c:v>
                </c:pt>
                <c:pt idx="1691">
                  <c:v>169.09999999999468</c:v>
                </c:pt>
                <c:pt idx="1692">
                  <c:v>169.19999999999467</c:v>
                </c:pt>
                <c:pt idx="1693">
                  <c:v>169.29999999999467</c:v>
                </c:pt>
                <c:pt idx="1694">
                  <c:v>169.39999999999466</c:v>
                </c:pt>
                <c:pt idx="1695">
                  <c:v>169.49999999999466</c:v>
                </c:pt>
                <c:pt idx="1696">
                  <c:v>169.59999999999465</c:v>
                </c:pt>
                <c:pt idx="1697">
                  <c:v>169.69999999999465</c:v>
                </c:pt>
                <c:pt idx="1698">
                  <c:v>169.79999999999464</c:v>
                </c:pt>
                <c:pt idx="1699">
                  <c:v>169.89999999999463</c:v>
                </c:pt>
                <c:pt idx="1700">
                  <c:v>169.99999999999463</c:v>
                </c:pt>
                <c:pt idx="1701">
                  <c:v>170.09999999999462</c:v>
                </c:pt>
                <c:pt idx="1702">
                  <c:v>170.19999999999462</c:v>
                </c:pt>
                <c:pt idx="1703">
                  <c:v>170.29999999999461</c:v>
                </c:pt>
                <c:pt idx="1704">
                  <c:v>170.39999999999461</c:v>
                </c:pt>
                <c:pt idx="1705">
                  <c:v>170.4999999999946</c:v>
                </c:pt>
                <c:pt idx="1706">
                  <c:v>170.59999999999459</c:v>
                </c:pt>
                <c:pt idx="1707">
                  <c:v>170.69999999999459</c:v>
                </c:pt>
                <c:pt idx="1708">
                  <c:v>170.79999999999458</c:v>
                </c:pt>
                <c:pt idx="1709">
                  <c:v>170.89999999999458</c:v>
                </c:pt>
                <c:pt idx="1710">
                  <c:v>170.99999999999457</c:v>
                </c:pt>
                <c:pt idx="1711">
                  <c:v>171.09999999999457</c:v>
                </c:pt>
                <c:pt idx="1712">
                  <c:v>171.19999999999456</c:v>
                </c:pt>
                <c:pt idx="1713">
                  <c:v>171.29999999999455</c:v>
                </c:pt>
                <c:pt idx="1714">
                  <c:v>171.39999999999455</c:v>
                </c:pt>
                <c:pt idx="1715">
                  <c:v>171.49999999999454</c:v>
                </c:pt>
                <c:pt idx="1716">
                  <c:v>171.59999999999454</c:v>
                </c:pt>
                <c:pt idx="1717">
                  <c:v>171.69999999999453</c:v>
                </c:pt>
                <c:pt idx="1718">
                  <c:v>171.79999999999453</c:v>
                </c:pt>
                <c:pt idx="1719">
                  <c:v>171.89999999999452</c:v>
                </c:pt>
                <c:pt idx="1720">
                  <c:v>171.99999999999451</c:v>
                </c:pt>
                <c:pt idx="1721">
                  <c:v>172.09999999999451</c:v>
                </c:pt>
                <c:pt idx="1722">
                  <c:v>172.1999999999945</c:v>
                </c:pt>
                <c:pt idx="1723">
                  <c:v>172.2999999999945</c:v>
                </c:pt>
                <c:pt idx="1724">
                  <c:v>172.39999999999449</c:v>
                </c:pt>
                <c:pt idx="1725">
                  <c:v>172.49999999999449</c:v>
                </c:pt>
                <c:pt idx="1726">
                  <c:v>172.59999999999448</c:v>
                </c:pt>
                <c:pt idx="1727">
                  <c:v>172.69999999999447</c:v>
                </c:pt>
                <c:pt idx="1728">
                  <c:v>172.79999999999447</c:v>
                </c:pt>
                <c:pt idx="1729">
                  <c:v>172.89999999999446</c:v>
                </c:pt>
                <c:pt idx="1730">
                  <c:v>172.99999999999446</c:v>
                </c:pt>
                <c:pt idx="1731">
                  <c:v>173.09999999999445</c:v>
                </c:pt>
                <c:pt idx="1732">
                  <c:v>173.19999999999445</c:v>
                </c:pt>
                <c:pt idx="1733">
                  <c:v>173.29999999999444</c:v>
                </c:pt>
                <c:pt idx="1734">
                  <c:v>173.39999999999444</c:v>
                </c:pt>
                <c:pt idx="1735">
                  <c:v>173.49999999999443</c:v>
                </c:pt>
                <c:pt idx="1736">
                  <c:v>173.59999999999442</c:v>
                </c:pt>
                <c:pt idx="1737">
                  <c:v>173.69999999999442</c:v>
                </c:pt>
                <c:pt idx="1738">
                  <c:v>173.79999999999441</c:v>
                </c:pt>
                <c:pt idx="1739">
                  <c:v>173.89999999999441</c:v>
                </c:pt>
                <c:pt idx="1740">
                  <c:v>173.9999999999944</c:v>
                </c:pt>
                <c:pt idx="1741">
                  <c:v>174.0999999999944</c:v>
                </c:pt>
                <c:pt idx="1742">
                  <c:v>174.19999999999439</c:v>
                </c:pt>
                <c:pt idx="1743">
                  <c:v>174.29999999999438</c:v>
                </c:pt>
                <c:pt idx="1744">
                  <c:v>174.39999999999438</c:v>
                </c:pt>
                <c:pt idx="1745">
                  <c:v>174.49999999999437</c:v>
                </c:pt>
                <c:pt idx="1746">
                  <c:v>174.59999999999437</c:v>
                </c:pt>
                <c:pt idx="1747">
                  <c:v>174.69999999999436</c:v>
                </c:pt>
                <c:pt idx="1748">
                  <c:v>174.79999999999436</c:v>
                </c:pt>
                <c:pt idx="1749">
                  <c:v>174.89999999999435</c:v>
                </c:pt>
                <c:pt idx="1750">
                  <c:v>174.99999999999434</c:v>
                </c:pt>
                <c:pt idx="1751">
                  <c:v>175.09999999999434</c:v>
                </c:pt>
                <c:pt idx="1752">
                  <c:v>175.19999999999433</c:v>
                </c:pt>
                <c:pt idx="1753">
                  <c:v>175.29999999999433</c:v>
                </c:pt>
                <c:pt idx="1754">
                  <c:v>175.39999999999432</c:v>
                </c:pt>
                <c:pt idx="1755">
                  <c:v>175.49999999999432</c:v>
                </c:pt>
                <c:pt idx="1756">
                  <c:v>175.59999999999431</c:v>
                </c:pt>
                <c:pt idx="1757">
                  <c:v>175.6999999999943</c:v>
                </c:pt>
                <c:pt idx="1758">
                  <c:v>175.7999999999943</c:v>
                </c:pt>
                <c:pt idx="1759">
                  <c:v>175.89999999999429</c:v>
                </c:pt>
                <c:pt idx="1760">
                  <c:v>175.99999999999429</c:v>
                </c:pt>
                <c:pt idx="1761">
                  <c:v>176.09999999999428</c:v>
                </c:pt>
                <c:pt idx="1762">
                  <c:v>176.19999999999428</c:v>
                </c:pt>
                <c:pt idx="1763">
                  <c:v>176.29999999999427</c:v>
                </c:pt>
                <c:pt idx="1764">
                  <c:v>176.39999999999426</c:v>
                </c:pt>
                <c:pt idx="1765">
                  <c:v>176.49999999999426</c:v>
                </c:pt>
                <c:pt idx="1766">
                  <c:v>176.59999999999425</c:v>
                </c:pt>
                <c:pt idx="1767">
                  <c:v>176.69999999999425</c:v>
                </c:pt>
                <c:pt idx="1768">
                  <c:v>176.79999999999424</c:v>
                </c:pt>
                <c:pt idx="1769">
                  <c:v>176.89999999999424</c:v>
                </c:pt>
                <c:pt idx="1770">
                  <c:v>176.99999999999423</c:v>
                </c:pt>
                <c:pt idx="1771">
                  <c:v>177.09999999999422</c:v>
                </c:pt>
                <c:pt idx="1772">
                  <c:v>177.19999999999422</c:v>
                </c:pt>
                <c:pt idx="1773">
                  <c:v>177.29999999999421</c:v>
                </c:pt>
                <c:pt idx="1774">
                  <c:v>177.39999999999421</c:v>
                </c:pt>
                <c:pt idx="1775">
                  <c:v>177.4999999999942</c:v>
                </c:pt>
                <c:pt idx="1776">
                  <c:v>177.5999999999942</c:v>
                </c:pt>
                <c:pt idx="1777">
                  <c:v>177.69999999999419</c:v>
                </c:pt>
                <c:pt idx="1778">
                  <c:v>177.79999999999418</c:v>
                </c:pt>
                <c:pt idx="1779">
                  <c:v>177.89999999999418</c:v>
                </c:pt>
                <c:pt idx="1780">
                  <c:v>177.99999999999417</c:v>
                </c:pt>
                <c:pt idx="1781">
                  <c:v>178.09999999999417</c:v>
                </c:pt>
                <c:pt idx="1782">
                  <c:v>178.19999999999416</c:v>
                </c:pt>
                <c:pt idx="1783">
                  <c:v>178.29999999999416</c:v>
                </c:pt>
                <c:pt idx="1784">
                  <c:v>178.39999999999415</c:v>
                </c:pt>
                <c:pt idx="1785">
                  <c:v>178.49999999999415</c:v>
                </c:pt>
                <c:pt idx="1786">
                  <c:v>178.59999999999414</c:v>
                </c:pt>
                <c:pt idx="1787">
                  <c:v>178.69999999999413</c:v>
                </c:pt>
                <c:pt idx="1788">
                  <c:v>178.79999999999413</c:v>
                </c:pt>
                <c:pt idx="1789">
                  <c:v>178.89999999999412</c:v>
                </c:pt>
                <c:pt idx="1790">
                  <c:v>178.99999999999412</c:v>
                </c:pt>
                <c:pt idx="1791">
                  <c:v>179.09999999999411</c:v>
                </c:pt>
                <c:pt idx="1792">
                  <c:v>179.19999999999411</c:v>
                </c:pt>
                <c:pt idx="1793">
                  <c:v>179.2999999999941</c:v>
                </c:pt>
                <c:pt idx="1794">
                  <c:v>179.39999999999409</c:v>
                </c:pt>
                <c:pt idx="1795">
                  <c:v>179.49999999999409</c:v>
                </c:pt>
                <c:pt idx="1796">
                  <c:v>179.59999999999408</c:v>
                </c:pt>
                <c:pt idx="1797">
                  <c:v>179.69999999999408</c:v>
                </c:pt>
                <c:pt idx="1798">
                  <c:v>179.79999999999407</c:v>
                </c:pt>
                <c:pt idx="1799">
                  <c:v>179.89999999999407</c:v>
                </c:pt>
                <c:pt idx="1800">
                  <c:v>179.99999999999406</c:v>
                </c:pt>
                <c:pt idx="1801">
                  <c:v>180.09999999999405</c:v>
                </c:pt>
                <c:pt idx="1802">
                  <c:v>180.19999999999405</c:v>
                </c:pt>
                <c:pt idx="1803">
                  <c:v>180.29999999999404</c:v>
                </c:pt>
                <c:pt idx="1804">
                  <c:v>180.39999999999404</c:v>
                </c:pt>
                <c:pt idx="1805">
                  <c:v>180.49999999999403</c:v>
                </c:pt>
                <c:pt idx="1806">
                  <c:v>180.59999999999403</c:v>
                </c:pt>
                <c:pt idx="1807">
                  <c:v>180.69999999999402</c:v>
                </c:pt>
                <c:pt idx="1808">
                  <c:v>180.79999999999401</c:v>
                </c:pt>
                <c:pt idx="1809">
                  <c:v>180.89999999999401</c:v>
                </c:pt>
                <c:pt idx="1810">
                  <c:v>180.999999999994</c:v>
                </c:pt>
                <c:pt idx="1811">
                  <c:v>181.099999999994</c:v>
                </c:pt>
                <c:pt idx="1812">
                  <c:v>181.19999999999399</c:v>
                </c:pt>
                <c:pt idx="1813">
                  <c:v>181.29999999999399</c:v>
                </c:pt>
                <c:pt idx="1814">
                  <c:v>181.39999999999398</c:v>
                </c:pt>
                <c:pt idx="1815">
                  <c:v>181.49999999999397</c:v>
                </c:pt>
                <c:pt idx="1816">
                  <c:v>181.59999999999397</c:v>
                </c:pt>
                <c:pt idx="1817">
                  <c:v>181.69999999999396</c:v>
                </c:pt>
                <c:pt idx="1818">
                  <c:v>181.79999999999396</c:v>
                </c:pt>
                <c:pt idx="1819">
                  <c:v>181.89999999999395</c:v>
                </c:pt>
                <c:pt idx="1820">
                  <c:v>181.99999999999395</c:v>
                </c:pt>
                <c:pt idx="1821">
                  <c:v>182.09999999999394</c:v>
                </c:pt>
                <c:pt idx="1822">
                  <c:v>182.19999999999393</c:v>
                </c:pt>
                <c:pt idx="1823">
                  <c:v>182.29999999999393</c:v>
                </c:pt>
                <c:pt idx="1824">
                  <c:v>182.39999999999392</c:v>
                </c:pt>
                <c:pt idx="1825">
                  <c:v>182.49999999999392</c:v>
                </c:pt>
                <c:pt idx="1826">
                  <c:v>182.59999999999391</c:v>
                </c:pt>
                <c:pt idx="1827">
                  <c:v>182.69999999999391</c:v>
                </c:pt>
                <c:pt idx="1828">
                  <c:v>182.7999999999939</c:v>
                </c:pt>
                <c:pt idx="1829">
                  <c:v>182.8999999999939</c:v>
                </c:pt>
                <c:pt idx="1830">
                  <c:v>182.99999999999389</c:v>
                </c:pt>
                <c:pt idx="1831">
                  <c:v>183.09999999999388</c:v>
                </c:pt>
                <c:pt idx="1832">
                  <c:v>183.19999999999388</c:v>
                </c:pt>
                <c:pt idx="1833">
                  <c:v>183.29999999999387</c:v>
                </c:pt>
                <c:pt idx="1834">
                  <c:v>183.39999999999387</c:v>
                </c:pt>
                <c:pt idx="1835">
                  <c:v>183.49999999999386</c:v>
                </c:pt>
                <c:pt idx="1836">
                  <c:v>183.59999999999386</c:v>
                </c:pt>
                <c:pt idx="1837">
                  <c:v>183.69999999999385</c:v>
                </c:pt>
                <c:pt idx="1838">
                  <c:v>183.79999999999384</c:v>
                </c:pt>
                <c:pt idx="1839">
                  <c:v>183.89999999999384</c:v>
                </c:pt>
                <c:pt idx="1840">
                  <c:v>183.99999999999383</c:v>
                </c:pt>
                <c:pt idx="1841">
                  <c:v>184.09999999999383</c:v>
                </c:pt>
                <c:pt idx="1842">
                  <c:v>184.19999999999382</c:v>
                </c:pt>
                <c:pt idx="1843">
                  <c:v>184.29999999999382</c:v>
                </c:pt>
                <c:pt idx="1844">
                  <c:v>184.39999999999381</c:v>
                </c:pt>
                <c:pt idx="1845">
                  <c:v>184.4999999999938</c:v>
                </c:pt>
                <c:pt idx="1846">
                  <c:v>184.5999999999938</c:v>
                </c:pt>
                <c:pt idx="1847">
                  <c:v>184.69999999999379</c:v>
                </c:pt>
                <c:pt idx="1848">
                  <c:v>184.79999999999379</c:v>
                </c:pt>
                <c:pt idx="1849">
                  <c:v>184.89999999999378</c:v>
                </c:pt>
                <c:pt idx="1850">
                  <c:v>184.99999999999378</c:v>
                </c:pt>
                <c:pt idx="1851">
                  <c:v>185.09999999999377</c:v>
                </c:pt>
                <c:pt idx="1852">
                  <c:v>185.19999999999376</c:v>
                </c:pt>
                <c:pt idx="1853">
                  <c:v>185.29999999999376</c:v>
                </c:pt>
                <c:pt idx="1854">
                  <c:v>185.39999999999375</c:v>
                </c:pt>
                <c:pt idx="1855">
                  <c:v>185.49999999999375</c:v>
                </c:pt>
                <c:pt idx="1856">
                  <c:v>185.59999999999374</c:v>
                </c:pt>
                <c:pt idx="1857">
                  <c:v>185.69999999999374</c:v>
                </c:pt>
                <c:pt idx="1858">
                  <c:v>185.79999999999373</c:v>
                </c:pt>
                <c:pt idx="1859">
                  <c:v>185.89999999999372</c:v>
                </c:pt>
                <c:pt idx="1860">
                  <c:v>185.99999999999372</c:v>
                </c:pt>
                <c:pt idx="1861">
                  <c:v>186.09999999999371</c:v>
                </c:pt>
                <c:pt idx="1862">
                  <c:v>186.19999999999371</c:v>
                </c:pt>
                <c:pt idx="1863">
                  <c:v>186.2999999999937</c:v>
                </c:pt>
                <c:pt idx="1864">
                  <c:v>186.3999999999937</c:v>
                </c:pt>
                <c:pt idx="1865">
                  <c:v>186.49999999999369</c:v>
                </c:pt>
                <c:pt idx="1866">
                  <c:v>186.59999999999368</c:v>
                </c:pt>
                <c:pt idx="1867">
                  <c:v>186.69999999999368</c:v>
                </c:pt>
                <c:pt idx="1868">
                  <c:v>186.79999999999367</c:v>
                </c:pt>
                <c:pt idx="1869">
                  <c:v>186.89999999999367</c:v>
                </c:pt>
                <c:pt idx="1870">
                  <c:v>186.99999999999366</c:v>
                </c:pt>
                <c:pt idx="1871">
                  <c:v>187.09999999999366</c:v>
                </c:pt>
                <c:pt idx="1872">
                  <c:v>187.19999999999365</c:v>
                </c:pt>
                <c:pt idx="1873">
                  <c:v>187.29999999999364</c:v>
                </c:pt>
                <c:pt idx="1874">
                  <c:v>187.39999999999364</c:v>
                </c:pt>
                <c:pt idx="1875">
                  <c:v>187.49999999999363</c:v>
                </c:pt>
                <c:pt idx="1876">
                  <c:v>187.59999999999363</c:v>
                </c:pt>
                <c:pt idx="1877">
                  <c:v>187.69999999999362</c:v>
                </c:pt>
                <c:pt idx="1878">
                  <c:v>187.79999999999362</c:v>
                </c:pt>
                <c:pt idx="1879">
                  <c:v>187.89999999999361</c:v>
                </c:pt>
                <c:pt idx="1880">
                  <c:v>187.99999999999361</c:v>
                </c:pt>
                <c:pt idx="1881">
                  <c:v>188.0999999999936</c:v>
                </c:pt>
                <c:pt idx="1882">
                  <c:v>188.19999999999359</c:v>
                </c:pt>
                <c:pt idx="1883">
                  <c:v>188.29999999999359</c:v>
                </c:pt>
                <c:pt idx="1884">
                  <c:v>188.39999999999358</c:v>
                </c:pt>
                <c:pt idx="1885">
                  <c:v>188.49999999999358</c:v>
                </c:pt>
                <c:pt idx="1886">
                  <c:v>188.59999999999357</c:v>
                </c:pt>
                <c:pt idx="1887">
                  <c:v>188.69999999999357</c:v>
                </c:pt>
                <c:pt idx="1888">
                  <c:v>188.79999999999356</c:v>
                </c:pt>
                <c:pt idx="1889">
                  <c:v>188.89999999999355</c:v>
                </c:pt>
                <c:pt idx="1890">
                  <c:v>188.99999999999355</c:v>
                </c:pt>
                <c:pt idx="1891">
                  <c:v>189.09999999999354</c:v>
                </c:pt>
                <c:pt idx="1892">
                  <c:v>189.19999999999354</c:v>
                </c:pt>
                <c:pt idx="1893">
                  <c:v>189.29999999999353</c:v>
                </c:pt>
                <c:pt idx="1894">
                  <c:v>189.39999999999353</c:v>
                </c:pt>
                <c:pt idx="1895">
                  <c:v>189.49999999999352</c:v>
                </c:pt>
                <c:pt idx="1896">
                  <c:v>189.59999999999351</c:v>
                </c:pt>
                <c:pt idx="1897">
                  <c:v>189.69999999999351</c:v>
                </c:pt>
                <c:pt idx="1898">
                  <c:v>189.7999999999935</c:v>
                </c:pt>
                <c:pt idx="1899">
                  <c:v>189.8999999999935</c:v>
                </c:pt>
                <c:pt idx="1900">
                  <c:v>189.99999999999349</c:v>
                </c:pt>
                <c:pt idx="1901">
                  <c:v>190.09999999999349</c:v>
                </c:pt>
                <c:pt idx="1902">
                  <c:v>190.19999999999348</c:v>
                </c:pt>
                <c:pt idx="1903">
                  <c:v>190.29999999999347</c:v>
                </c:pt>
                <c:pt idx="1904">
                  <c:v>190.39999999999347</c:v>
                </c:pt>
                <c:pt idx="1905">
                  <c:v>190.49999999999346</c:v>
                </c:pt>
                <c:pt idx="1906">
                  <c:v>190.59999999999346</c:v>
                </c:pt>
                <c:pt idx="1907">
                  <c:v>190.69999999999345</c:v>
                </c:pt>
                <c:pt idx="1908">
                  <c:v>190.79999999999345</c:v>
                </c:pt>
                <c:pt idx="1909">
                  <c:v>190.89999999999344</c:v>
                </c:pt>
                <c:pt idx="1910">
                  <c:v>190.99999999999343</c:v>
                </c:pt>
                <c:pt idx="1911">
                  <c:v>191.09999999999343</c:v>
                </c:pt>
                <c:pt idx="1912">
                  <c:v>191.19999999999342</c:v>
                </c:pt>
                <c:pt idx="1913">
                  <c:v>191.29999999999342</c:v>
                </c:pt>
                <c:pt idx="1914">
                  <c:v>191.39999999999341</c:v>
                </c:pt>
                <c:pt idx="1915">
                  <c:v>191.49999999999341</c:v>
                </c:pt>
                <c:pt idx="1916">
                  <c:v>191.5999999999934</c:v>
                </c:pt>
                <c:pt idx="1917">
                  <c:v>191.69999999999339</c:v>
                </c:pt>
                <c:pt idx="1918">
                  <c:v>191.79999999999339</c:v>
                </c:pt>
                <c:pt idx="1919">
                  <c:v>191.89999999999338</c:v>
                </c:pt>
                <c:pt idx="1920">
                  <c:v>191.99999999999338</c:v>
                </c:pt>
                <c:pt idx="1921">
                  <c:v>192.09999999999337</c:v>
                </c:pt>
                <c:pt idx="1922">
                  <c:v>192.19999999999337</c:v>
                </c:pt>
                <c:pt idx="1923">
                  <c:v>192.29999999999336</c:v>
                </c:pt>
                <c:pt idx="1924">
                  <c:v>192.39999999999336</c:v>
                </c:pt>
                <c:pt idx="1925">
                  <c:v>192.49999999999335</c:v>
                </c:pt>
                <c:pt idx="1926">
                  <c:v>192.59999999999334</c:v>
                </c:pt>
                <c:pt idx="1927">
                  <c:v>192.69999999999334</c:v>
                </c:pt>
                <c:pt idx="1928">
                  <c:v>192.79999999999333</c:v>
                </c:pt>
                <c:pt idx="1929">
                  <c:v>192.89999999999333</c:v>
                </c:pt>
                <c:pt idx="1930">
                  <c:v>192.99999999999332</c:v>
                </c:pt>
                <c:pt idx="1931">
                  <c:v>193.09999999999332</c:v>
                </c:pt>
                <c:pt idx="1932">
                  <c:v>193.19999999999331</c:v>
                </c:pt>
                <c:pt idx="1933">
                  <c:v>193.2999999999933</c:v>
                </c:pt>
                <c:pt idx="1934">
                  <c:v>193.3999999999933</c:v>
                </c:pt>
                <c:pt idx="1935">
                  <c:v>193.49999999999329</c:v>
                </c:pt>
                <c:pt idx="1936">
                  <c:v>193.59999999999329</c:v>
                </c:pt>
                <c:pt idx="1937">
                  <c:v>193.69999999999328</c:v>
                </c:pt>
                <c:pt idx="1938">
                  <c:v>193.79999999999328</c:v>
                </c:pt>
                <c:pt idx="1939">
                  <c:v>193.89999999999327</c:v>
                </c:pt>
                <c:pt idx="1940">
                  <c:v>193.99999999999326</c:v>
                </c:pt>
                <c:pt idx="1941">
                  <c:v>194.09999999999326</c:v>
                </c:pt>
                <c:pt idx="1942">
                  <c:v>194.19999999999325</c:v>
                </c:pt>
                <c:pt idx="1943">
                  <c:v>194.29999999999325</c:v>
                </c:pt>
                <c:pt idx="1944">
                  <c:v>194.39999999999324</c:v>
                </c:pt>
                <c:pt idx="1945">
                  <c:v>194.49999999999324</c:v>
                </c:pt>
                <c:pt idx="1946">
                  <c:v>194.59999999999323</c:v>
                </c:pt>
                <c:pt idx="1947">
                  <c:v>194.69999999999322</c:v>
                </c:pt>
                <c:pt idx="1948">
                  <c:v>194.79999999999322</c:v>
                </c:pt>
                <c:pt idx="1949">
                  <c:v>194.89999999999321</c:v>
                </c:pt>
                <c:pt idx="1950">
                  <c:v>194.99999999999321</c:v>
                </c:pt>
                <c:pt idx="1951">
                  <c:v>195.0999999999932</c:v>
                </c:pt>
                <c:pt idx="1952">
                  <c:v>195.1999999999932</c:v>
                </c:pt>
                <c:pt idx="1953">
                  <c:v>195.29999999999319</c:v>
                </c:pt>
                <c:pt idx="1954">
                  <c:v>195.39999999999318</c:v>
                </c:pt>
                <c:pt idx="1955">
                  <c:v>195.49999999999318</c:v>
                </c:pt>
                <c:pt idx="1956">
                  <c:v>195.59999999999317</c:v>
                </c:pt>
                <c:pt idx="1957">
                  <c:v>195.69999999999317</c:v>
                </c:pt>
                <c:pt idx="1958">
                  <c:v>195.79999999999316</c:v>
                </c:pt>
                <c:pt idx="1959">
                  <c:v>195.89999999999316</c:v>
                </c:pt>
                <c:pt idx="1960">
                  <c:v>195.99999999999315</c:v>
                </c:pt>
                <c:pt idx="1961">
                  <c:v>196.09999999999314</c:v>
                </c:pt>
                <c:pt idx="1962">
                  <c:v>196.19999999999314</c:v>
                </c:pt>
                <c:pt idx="1963">
                  <c:v>196.29999999999313</c:v>
                </c:pt>
                <c:pt idx="1964">
                  <c:v>196.39999999999313</c:v>
                </c:pt>
                <c:pt idx="1965">
                  <c:v>196.49999999999312</c:v>
                </c:pt>
                <c:pt idx="1966">
                  <c:v>196.59999999999312</c:v>
                </c:pt>
                <c:pt idx="1967">
                  <c:v>196.69999999999311</c:v>
                </c:pt>
                <c:pt idx="1968">
                  <c:v>196.7999999999931</c:v>
                </c:pt>
                <c:pt idx="1969">
                  <c:v>196.8999999999931</c:v>
                </c:pt>
                <c:pt idx="1970">
                  <c:v>196.99999999999309</c:v>
                </c:pt>
                <c:pt idx="1971">
                  <c:v>197.09999999999309</c:v>
                </c:pt>
                <c:pt idx="1972">
                  <c:v>197.19999999999308</c:v>
                </c:pt>
                <c:pt idx="1973">
                  <c:v>197.29999999999308</c:v>
                </c:pt>
                <c:pt idx="1974">
                  <c:v>197.39999999999307</c:v>
                </c:pt>
                <c:pt idx="1975">
                  <c:v>197.49999999999307</c:v>
                </c:pt>
                <c:pt idx="1976">
                  <c:v>197.59999999999306</c:v>
                </c:pt>
                <c:pt idx="1977">
                  <c:v>197.69999999999305</c:v>
                </c:pt>
                <c:pt idx="1978">
                  <c:v>197.79999999999305</c:v>
                </c:pt>
                <c:pt idx="1979">
                  <c:v>197.89999999999304</c:v>
                </c:pt>
                <c:pt idx="1980">
                  <c:v>197.99999999999304</c:v>
                </c:pt>
                <c:pt idx="1981">
                  <c:v>198.09999999999303</c:v>
                </c:pt>
                <c:pt idx="1982">
                  <c:v>198.19999999999303</c:v>
                </c:pt>
                <c:pt idx="1983">
                  <c:v>198.29999999999302</c:v>
                </c:pt>
                <c:pt idx="1984">
                  <c:v>198.39999999999301</c:v>
                </c:pt>
                <c:pt idx="1985">
                  <c:v>198.49999999999301</c:v>
                </c:pt>
                <c:pt idx="1986">
                  <c:v>198.599999999993</c:v>
                </c:pt>
                <c:pt idx="1987">
                  <c:v>198.699999999993</c:v>
                </c:pt>
                <c:pt idx="1988">
                  <c:v>198.79999999999299</c:v>
                </c:pt>
                <c:pt idx="1989">
                  <c:v>198.89999999999299</c:v>
                </c:pt>
                <c:pt idx="1990">
                  <c:v>198.99999999999298</c:v>
                </c:pt>
                <c:pt idx="1991">
                  <c:v>199.09999999999297</c:v>
                </c:pt>
                <c:pt idx="1992">
                  <c:v>199.19999999999297</c:v>
                </c:pt>
                <c:pt idx="1993">
                  <c:v>199.29999999999296</c:v>
                </c:pt>
                <c:pt idx="1994">
                  <c:v>199.39999999999296</c:v>
                </c:pt>
                <c:pt idx="1995">
                  <c:v>199.49999999999295</c:v>
                </c:pt>
                <c:pt idx="1996">
                  <c:v>199.59999999999295</c:v>
                </c:pt>
                <c:pt idx="1997">
                  <c:v>199.69999999999294</c:v>
                </c:pt>
                <c:pt idx="1998">
                  <c:v>199.79999999999293</c:v>
                </c:pt>
                <c:pt idx="1999">
                  <c:v>199.89999999999293</c:v>
                </c:pt>
                <c:pt idx="2000">
                  <c:v>199.99999999999292</c:v>
                </c:pt>
                <c:pt idx="2001">
                  <c:v>200.09999999999292</c:v>
                </c:pt>
                <c:pt idx="2002">
                  <c:v>200.19999999999291</c:v>
                </c:pt>
                <c:pt idx="2003">
                  <c:v>200.29999999999291</c:v>
                </c:pt>
                <c:pt idx="2004">
                  <c:v>200.3999999999929</c:v>
                </c:pt>
                <c:pt idx="2005">
                  <c:v>200.49999999999289</c:v>
                </c:pt>
                <c:pt idx="2006">
                  <c:v>200.59999999999289</c:v>
                </c:pt>
                <c:pt idx="2007">
                  <c:v>200.69999999999288</c:v>
                </c:pt>
                <c:pt idx="2008">
                  <c:v>200.79999999999288</c:v>
                </c:pt>
                <c:pt idx="2009">
                  <c:v>200.89999999999287</c:v>
                </c:pt>
                <c:pt idx="2010">
                  <c:v>200.99999999999287</c:v>
                </c:pt>
                <c:pt idx="2011">
                  <c:v>201.09999999999286</c:v>
                </c:pt>
                <c:pt idx="2012">
                  <c:v>201.19999999999285</c:v>
                </c:pt>
                <c:pt idx="2013">
                  <c:v>201.29999999999285</c:v>
                </c:pt>
                <c:pt idx="2014">
                  <c:v>201.39999999999284</c:v>
                </c:pt>
                <c:pt idx="2015">
                  <c:v>201.49999999999284</c:v>
                </c:pt>
                <c:pt idx="2016">
                  <c:v>201.59999999999283</c:v>
                </c:pt>
                <c:pt idx="2017">
                  <c:v>201.69999999999283</c:v>
                </c:pt>
                <c:pt idx="2018">
                  <c:v>201.79999999999282</c:v>
                </c:pt>
                <c:pt idx="2019">
                  <c:v>201.89999999999281</c:v>
                </c:pt>
                <c:pt idx="2020">
                  <c:v>201.99999999999281</c:v>
                </c:pt>
                <c:pt idx="2021">
                  <c:v>202.0999999999928</c:v>
                </c:pt>
                <c:pt idx="2022">
                  <c:v>202.1999999999928</c:v>
                </c:pt>
                <c:pt idx="2023">
                  <c:v>202.29999999999279</c:v>
                </c:pt>
                <c:pt idx="2024">
                  <c:v>202.39999999999279</c:v>
                </c:pt>
                <c:pt idx="2025">
                  <c:v>202.49999999999278</c:v>
                </c:pt>
                <c:pt idx="2026">
                  <c:v>202.59999999999278</c:v>
                </c:pt>
                <c:pt idx="2027">
                  <c:v>202.69999999999277</c:v>
                </c:pt>
                <c:pt idx="2028">
                  <c:v>202.79999999999276</c:v>
                </c:pt>
                <c:pt idx="2029">
                  <c:v>202.89999999999276</c:v>
                </c:pt>
                <c:pt idx="2030">
                  <c:v>202.99999999999275</c:v>
                </c:pt>
                <c:pt idx="2031">
                  <c:v>203.09999999999275</c:v>
                </c:pt>
                <c:pt idx="2032">
                  <c:v>203.19999999999274</c:v>
                </c:pt>
                <c:pt idx="2033">
                  <c:v>203.29999999999274</c:v>
                </c:pt>
                <c:pt idx="2034">
                  <c:v>203.39999999999273</c:v>
                </c:pt>
                <c:pt idx="2035">
                  <c:v>203.49999999999272</c:v>
                </c:pt>
                <c:pt idx="2036">
                  <c:v>203.59999999999272</c:v>
                </c:pt>
                <c:pt idx="2037">
                  <c:v>203.69999999999271</c:v>
                </c:pt>
                <c:pt idx="2038">
                  <c:v>203.79999999999271</c:v>
                </c:pt>
                <c:pt idx="2039">
                  <c:v>203.8999999999927</c:v>
                </c:pt>
                <c:pt idx="2040">
                  <c:v>203.9999999999927</c:v>
                </c:pt>
                <c:pt idx="2041">
                  <c:v>204.09999999999269</c:v>
                </c:pt>
                <c:pt idx="2042">
                  <c:v>204.19999999999268</c:v>
                </c:pt>
                <c:pt idx="2043">
                  <c:v>204.29999999999268</c:v>
                </c:pt>
                <c:pt idx="2044">
                  <c:v>204.39999999999267</c:v>
                </c:pt>
                <c:pt idx="2045">
                  <c:v>204.49999999999267</c:v>
                </c:pt>
                <c:pt idx="2046">
                  <c:v>204.59999999999266</c:v>
                </c:pt>
                <c:pt idx="2047">
                  <c:v>204.69999999999266</c:v>
                </c:pt>
                <c:pt idx="2048">
                  <c:v>204.79999999999265</c:v>
                </c:pt>
                <c:pt idx="2049">
                  <c:v>204.89999999999264</c:v>
                </c:pt>
                <c:pt idx="2050">
                  <c:v>204.99999999999264</c:v>
                </c:pt>
                <c:pt idx="2051">
                  <c:v>205.09999999999263</c:v>
                </c:pt>
                <c:pt idx="2052">
                  <c:v>205.19999999999263</c:v>
                </c:pt>
                <c:pt idx="2053">
                  <c:v>205.29999999999262</c:v>
                </c:pt>
                <c:pt idx="2054">
                  <c:v>205.39999999999262</c:v>
                </c:pt>
                <c:pt idx="2055">
                  <c:v>205.49999999999261</c:v>
                </c:pt>
                <c:pt idx="2056">
                  <c:v>205.5999999999926</c:v>
                </c:pt>
                <c:pt idx="2057">
                  <c:v>205.6999999999926</c:v>
                </c:pt>
                <c:pt idx="2058">
                  <c:v>205.79999999999259</c:v>
                </c:pt>
                <c:pt idx="2059">
                  <c:v>205.89999999999259</c:v>
                </c:pt>
                <c:pt idx="2060">
                  <c:v>205.99999999999258</c:v>
                </c:pt>
                <c:pt idx="2061">
                  <c:v>206.09999999999258</c:v>
                </c:pt>
                <c:pt idx="2062">
                  <c:v>206.19999999999257</c:v>
                </c:pt>
                <c:pt idx="2063">
                  <c:v>206.29999999999256</c:v>
                </c:pt>
                <c:pt idx="2064">
                  <c:v>206.39999999999256</c:v>
                </c:pt>
                <c:pt idx="2065">
                  <c:v>206.49999999999255</c:v>
                </c:pt>
                <c:pt idx="2066">
                  <c:v>206.59999999999255</c:v>
                </c:pt>
                <c:pt idx="2067">
                  <c:v>206.69999999999254</c:v>
                </c:pt>
                <c:pt idx="2068">
                  <c:v>206.79999999999254</c:v>
                </c:pt>
                <c:pt idx="2069">
                  <c:v>206.89999999999253</c:v>
                </c:pt>
                <c:pt idx="2070">
                  <c:v>206.99999999999253</c:v>
                </c:pt>
                <c:pt idx="2071">
                  <c:v>207.09999999999252</c:v>
                </c:pt>
                <c:pt idx="2072">
                  <c:v>207.19999999999251</c:v>
                </c:pt>
                <c:pt idx="2073">
                  <c:v>207.29999999999251</c:v>
                </c:pt>
                <c:pt idx="2074">
                  <c:v>207.3999999999925</c:v>
                </c:pt>
                <c:pt idx="2075">
                  <c:v>207.4999999999925</c:v>
                </c:pt>
                <c:pt idx="2076">
                  <c:v>207.59999999999249</c:v>
                </c:pt>
                <c:pt idx="2077">
                  <c:v>207.69999999999249</c:v>
                </c:pt>
                <c:pt idx="2078">
                  <c:v>207.79999999999248</c:v>
                </c:pt>
                <c:pt idx="2079">
                  <c:v>207.89999999999247</c:v>
                </c:pt>
                <c:pt idx="2080">
                  <c:v>207.99999999999247</c:v>
                </c:pt>
                <c:pt idx="2081">
                  <c:v>208.09999999999246</c:v>
                </c:pt>
                <c:pt idx="2082">
                  <c:v>208.19999999999246</c:v>
                </c:pt>
                <c:pt idx="2083">
                  <c:v>208.29999999999245</c:v>
                </c:pt>
                <c:pt idx="2084">
                  <c:v>208.39999999999245</c:v>
                </c:pt>
                <c:pt idx="2085">
                  <c:v>208.49999999999244</c:v>
                </c:pt>
                <c:pt idx="2086">
                  <c:v>208.59999999999243</c:v>
                </c:pt>
                <c:pt idx="2087">
                  <c:v>208.69999999999243</c:v>
                </c:pt>
                <c:pt idx="2088">
                  <c:v>208.79999999999242</c:v>
                </c:pt>
                <c:pt idx="2089">
                  <c:v>208.89999999999242</c:v>
                </c:pt>
                <c:pt idx="2090">
                  <c:v>208.99999999999241</c:v>
                </c:pt>
                <c:pt idx="2091">
                  <c:v>209.09999999999241</c:v>
                </c:pt>
                <c:pt idx="2092">
                  <c:v>209.1999999999924</c:v>
                </c:pt>
                <c:pt idx="2093">
                  <c:v>209.29999999999239</c:v>
                </c:pt>
                <c:pt idx="2094">
                  <c:v>209.39999999999239</c:v>
                </c:pt>
                <c:pt idx="2095">
                  <c:v>209.49999999999238</c:v>
                </c:pt>
                <c:pt idx="2096">
                  <c:v>209.59999999999238</c:v>
                </c:pt>
                <c:pt idx="2097">
                  <c:v>209.69999999999237</c:v>
                </c:pt>
                <c:pt idx="2098">
                  <c:v>209.79999999999237</c:v>
                </c:pt>
                <c:pt idx="2099">
                  <c:v>209.89999999999236</c:v>
                </c:pt>
                <c:pt idx="2100">
                  <c:v>209.99999999999235</c:v>
                </c:pt>
                <c:pt idx="2101">
                  <c:v>210.09999999999235</c:v>
                </c:pt>
                <c:pt idx="2102">
                  <c:v>210.19999999999234</c:v>
                </c:pt>
                <c:pt idx="2103">
                  <c:v>210.29999999999234</c:v>
                </c:pt>
                <c:pt idx="2104">
                  <c:v>210.39999999999233</c:v>
                </c:pt>
                <c:pt idx="2105">
                  <c:v>210.49999999999233</c:v>
                </c:pt>
                <c:pt idx="2106">
                  <c:v>210.59999999999232</c:v>
                </c:pt>
                <c:pt idx="2107">
                  <c:v>210.69999999999231</c:v>
                </c:pt>
                <c:pt idx="2108">
                  <c:v>210.79999999999231</c:v>
                </c:pt>
                <c:pt idx="2109">
                  <c:v>210.8999999999923</c:v>
                </c:pt>
                <c:pt idx="2110">
                  <c:v>210.9999999999923</c:v>
                </c:pt>
                <c:pt idx="2111">
                  <c:v>211.09999999999229</c:v>
                </c:pt>
                <c:pt idx="2112">
                  <c:v>211.19999999999229</c:v>
                </c:pt>
                <c:pt idx="2113">
                  <c:v>211.29999999999228</c:v>
                </c:pt>
                <c:pt idx="2114">
                  <c:v>211.39999999999227</c:v>
                </c:pt>
                <c:pt idx="2115">
                  <c:v>211.49999999999227</c:v>
                </c:pt>
                <c:pt idx="2116">
                  <c:v>211.59999999999226</c:v>
                </c:pt>
                <c:pt idx="2117">
                  <c:v>211.69999999999226</c:v>
                </c:pt>
                <c:pt idx="2118">
                  <c:v>211.79999999999225</c:v>
                </c:pt>
                <c:pt idx="2119">
                  <c:v>211.89999999999225</c:v>
                </c:pt>
                <c:pt idx="2120">
                  <c:v>211.99999999999224</c:v>
                </c:pt>
                <c:pt idx="2121">
                  <c:v>212.09999999999224</c:v>
                </c:pt>
                <c:pt idx="2122">
                  <c:v>212.19999999999223</c:v>
                </c:pt>
                <c:pt idx="2123">
                  <c:v>212.29999999999222</c:v>
                </c:pt>
                <c:pt idx="2124">
                  <c:v>212.39999999999222</c:v>
                </c:pt>
                <c:pt idx="2125">
                  <c:v>212.49999999999221</c:v>
                </c:pt>
                <c:pt idx="2126">
                  <c:v>212.59999999999221</c:v>
                </c:pt>
                <c:pt idx="2127">
                  <c:v>212.6999999999922</c:v>
                </c:pt>
                <c:pt idx="2128">
                  <c:v>212.7999999999922</c:v>
                </c:pt>
                <c:pt idx="2129">
                  <c:v>212.89999999999219</c:v>
                </c:pt>
                <c:pt idx="2130">
                  <c:v>212.99999999999218</c:v>
                </c:pt>
                <c:pt idx="2131">
                  <c:v>213.09999999999218</c:v>
                </c:pt>
                <c:pt idx="2132">
                  <c:v>213.19999999999217</c:v>
                </c:pt>
                <c:pt idx="2133">
                  <c:v>213.29999999999217</c:v>
                </c:pt>
                <c:pt idx="2134">
                  <c:v>213.39999999999216</c:v>
                </c:pt>
                <c:pt idx="2135">
                  <c:v>213.49999999999216</c:v>
                </c:pt>
                <c:pt idx="2136">
                  <c:v>213.59999999999215</c:v>
                </c:pt>
                <c:pt idx="2137">
                  <c:v>213.69999999999214</c:v>
                </c:pt>
                <c:pt idx="2138">
                  <c:v>213.79999999999214</c:v>
                </c:pt>
                <c:pt idx="2139">
                  <c:v>213.89999999999213</c:v>
                </c:pt>
                <c:pt idx="2140">
                  <c:v>213.99999999999213</c:v>
                </c:pt>
                <c:pt idx="2141">
                  <c:v>214.09999999999212</c:v>
                </c:pt>
                <c:pt idx="2142">
                  <c:v>214.19999999999212</c:v>
                </c:pt>
                <c:pt idx="2143">
                  <c:v>214.29999999999211</c:v>
                </c:pt>
                <c:pt idx="2144">
                  <c:v>214.3999999999921</c:v>
                </c:pt>
                <c:pt idx="2145">
                  <c:v>214.4999999999921</c:v>
                </c:pt>
                <c:pt idx="2146">
                  <c:v>214.59999999999209</c:v>
                </c:pt>
                <c:pt idx="2147">
                  <c:v>214.69999999999209</c:v>
                </c:pt>
                <c:pt idx="2148">
                  <c:v>214.79999999999208</c:v>
                </c:pt>
                <c:pt idx="2149">
                  <c:v>214.89999999999208</c:v>
                </c:pt>
                <c:pt idx="2150">
                  <c:v>214.99999999999207</c:v>
                </c:pt>
                <c:pt idx="2151">
                  <c:v>215.09999999999206</c:v>
                </c:pt>
                <c:pt idx="2152">
                  <c:v>215.19999999999206</c:v>
                </c:pt>
                <c:pt idx="2153">
                  <c:v>215.29999999999205</c:v>
                </c:pt>
                <c:pt idx="2154">
                  <c:v>215.39999999999205</c:v>
                </c:pt>
                <c:pt idx="2155">
                  <c:v>215.49999999999204</c:v>
                </c:pt>
                <c:pt idx="2156">
                  <c:v>215.59999999999204</c:v>
                </c:pt>
                <c:pt idx="2157">
                  <c:v>215.69999999999203</c:v>
                </c:pt>
                <c:pt idx="2158">
                  <c:v>215.79999999999202</c:v>
                </c:pt>
                <c:pt idx="2159">
                  <c:v>215.89999999999202</c:v>
                </c:pt>
                <c:pt idx="2160">
                  <c:v>215.99999999999201</c:v>
                </c:pt>
                <c:pt idx="2161">
                  <c:v>216.09999999999201</c:v>
                </c:pt>
                <c:pt idx="2162">
                  <c:v>216.199999999992</c:v>
                </c:pt>
                <c:pt idx="2163">
                  <c:v>216.299999999992</c:v>
                </c:pt>
                <c:pt idx="2164">
                  <c:v>216.39999999999199</c:v>
                </c:pt>
                <c:pt idx="2165">
                  <c:v>216.49999999999199</c:v>
                </c:pt>
                <c:pt idx="2166">
                  <c:v>216.59999999999198</c:v>
                </c:pt>
                <c:pt idx="2167">
                  <c:v>216.69999999999197</c:v>
                </c:pt>
                <c:pt idx="2168">
                  <c:v>216.79999999999197</c:v>
                </c:pt>
                <c:pt idx="2169">
                  <c:v>216.89999999999196</c:v>
                </c:pt>
                <c:pt idx="2170">
                  <c:v>216.99999999999196</c:v>
                </c:pt>
                <c:pt idx="2171">
                  <c:v>217.09999999999195</c:v>
                </c:pt>
                <c:pt idx="2172">
                  <c:v>217.19999999999195</c:v>
                </c:pt>
                <c:pt idx="2173">
                  <c:v>217.29999999999194</c:v>
                </c:pt>
                <c:pt idx="2174">
                  <c:v>217.39999999999193</c:v>
                </c:pt>
                <c:pt idx="2175">
                  <c:v>217.49999999999193</c:v>
                </c:pt>
                <c:pt idx="2176">
                  <c:v>217.59999999999192</c:v>
                </c:pt>
                <c:pt idx="2177">
                  <c:v>217.69999999999192</c:v>
                </c:pt>
                <c:pt idx="2178">
                  <c:v>217.79999999999191</c:v>
                </c:pt>
                <c:pt idx="2179">
                  <c:v>217.89999999999191</c:v>
                </c:pt>
                <c:pt idx="2180">
                  <c:v>217.9999999999919</c:v>
                </c:pt>
                <c:pt idx="2181">
                  <c:v>218.09999999999189</c:v>
                </c:pt>
                <c:pt idx="2182">
                  <c:v>218.19999999999189</c:v>
                </c:pt>
                <c:pt idx="2183">
                  <c:v>218.29999999999188</c:v>
                </c:pt>
                <c:pt idx="2184">
                  <c:v>218.39999999999188</c:v>
                </c:pt>
                <c:pt idx="2185">
                  <c:v>218.49999999999187</c:v>
                </c:pt>
                <c:pt idx="2186">
                  <c:v>218.59999999999187</c:v>
                </c:pt>
                <c:pt idx="2187">
                  <c:v>218.69999999999186</c:v>
                </c:pt>
                <c:pt idx="2188">
                  <c:v>218.79999999999185</c:v>
                </c:pt>
                <c:pt idx="2189">
                  <c:v>218.89999999999185</c:v>
                </c:pt>
                <c:pt idx="2190">
                  <c:v>218.99999999999184</c:v>
                </c:pt>
                <c:pt idx="2191">
                  <c:v>219.09999999999184</c:v>
                </c:pt>
                <c:pt idx="2192">
                  <c:v>219.19999999999183</c:v>
                </c:pt>
                <c:pt idx="2193">
                  <c:v>219.29999999999183</c:v>
                </c:pt>
                <c:pt idx="2194">
                  <c:v>219.39999999999182</c:v>
                </c:pt>
                <c:pt idx="2195">
                  <c:v>219.49999999999181</c:v>
                </c:pt>
                <c:pt idx="2196">
                  <c:v>219.59999999999181</c:v>
                </c:pt>
                <c:pt idx="2197">
                  <c:v>219.6999999999918</c:v>
                </c:pt>
                <c:pt idx="2198">
                  <c:v>219.7999999999918</c:v>
                </c:pt>
                <c:pt idx="2199">
                  <c:v>219.89999999999179</c:v>
                </c:pt>
                <c:pt idx="2200">
                  <c:v>219.99999999999179</c:v>
                </c:pt>
                <c:pt idx="2201">
                  <c:v>220.09999999999178</c:v>
                </c:pt>
                <c:pt idx="2202">
                  <c:v>220.19999999999177</c:v>
                </c:pt>
                <c:pt idx="2203">
                  <c:v>220.29999999999177</c:v>
                </c:pt>
                <c:pt idx="2204">
                  <c:v>220.39999999999176</c:v>
                </c:pt>
                <c:pt idx="2205">
                  <c:v>220.49999999999176</c:v>
                </c:pt>
                <c:pt idx="2206">
                  <c:v>220.59999999999175</c:v>
                </c:pt>
                <c:pt idx="2207">
                  <c:v>220.69999999999175</c:v>
                </c:pt>
                <c:pt idx="2208">
                  <c:v>220.79999999999174</c:v>
                </c:pt>
                <c:pt idx="2209">
                  <c:v>220.89999999999173</c:v>
                </c:pt>
                <c:pt idx="2210">
                  <c:v>220.99999999999173</c:v>
                </c:pt>
                <c:pt idx="2211">
                  <c:v>221.09999999999172</c:v>
                </c:pt>
                <c:pt idx="2212">
                  <c:v>221.19999999999172</c:v>
                </c:pt>
                <c:pt idx="2213">
                  <c:v>221.29999999999171</c:v>
                </c:pt>
                <c:pt idx="2214">
                  <c:v>221.39999999999171</c:v>
                </c:pt>
                <c:pt idx="2215">
                  <c:v>221.4999999999917</c:v>
                </c:pt>
                <c:pt idx="2216">
                  <c:v>221.5999999999917</c:v>
                </c:pt>
                <c:pt idx="2217">
                  <c:v>221.69999999999169</c:v>
                </c:pt>
                <c:pt idx="2218">
                  <c:v>221.79999999999168</c:v>
                </c:pt>
                <c:pt idx="2219">
                  <c:v>221.89999999999168</c:v>
                </c:pt>
                <c:pt idx="2220">
                  <c:v>221.99999999999167</c:v>
                </c:pt>
                <c:pt idx="2221">
                  <c:v>222.09999999999167</c:v>
                </c:pt>
                <c:pt idx="2222">
                  <c:v>222.19999999999166</c:v>
                </c:pt>
                <c:pt idx="2223">
                  <c:v>222.29999999999166</c:v>
                </c:pt>
                <c:pt idx="2224">
                  <c:v>222.39999999999165</c:v>
                </c:pt>
                <c:pt idx="2225">
                  <c:v>222.49999999999164</c:v>
                </c:pt>
                <c:pt idx="2226">
                  <c:v>222.59999999999164</c:v>
                </c:pt>
                <c:pt idx="2227">
                  <c:v>222.69999999999163</c:v>
                </c:pt>
                <c:pt idx="2228">
                  <c:v>222.79999999999163</c:v>
                </c:pt>
                <c:pt idx="2229">
                  <c:v>222.89999999999162</c:v>
                </c:pt>
                <c:pt idx="2230">
                  <c:v>222.99999999999162</c:v>
                </c:pt>
                <c:pt idx="2231">
                  <c:v>223.09999999999161</c:v>
                </c:pt>
                <c:pt idx="2232">
                  <c:v>223.1999999999916</c:v>
                </c:pt>
                <c:pt idx="2233">
                  <c:v>223.2999999999916</c:v>
                </c:pt>
                <c:pt idx="2234">
                  <c:v>223.39999999999159</c:v>
                </c:pt>
                <c:pt idx="2235">
                  <c:v>223.49999999999159</c:v>
                </c:pt>
                <c:pt idx="2236">
                  <c:v>223.59999999999158</c:v>
                </c:pt>
                <c:pt idx="2237">
                  <c:v>223.69999999999158</c:v>
                </c:pt>
                <c:pt idx="2238">
                  <c:v>223.79999999999157</c:v>
                </c:pt>
                <c:pt idx="2239">
                  <c:v>223.89999999999156</c:v>
                </c:pt>
                <c:pt idx="2240">
                  <c:v>223.99999999999156</c:v>
                </c:pt>
                <c:pt idx="2241">
                  <c:v>224.09999999999155</c:v>
                </c:pt>
                <c:pt idx="2242">
                  <c:v>224.19999999999155</c:v>
                </c:pt>
                <c:pt idx="2243">
                  <c:v>224.29999999999154</c:v>
                </c:pt>
                <c:pt idx="2244">
                  <c:v>224.39999999999154</c:v>
                </c:pt>
                <c:pt idx="2245">
                  <c:v>224.49999999999153</c:v>
                </c:pt>
                <c:pt idx="2246">
                  <c:v>224.59999999999152</c:v>
                </c:pt>
                <c:pt idx="2247">
                  <c:v>224.69999999999152</c:v>
                </c:pt>
                <c:pt idx="2248">
                  <c:v>224.79999999999151</c:v>
                </c:pt>
                <c:pt idx="2249">
                  <c:v>224.89999999999151</c:v>
                </c:pt>
                <c:pt idx="2250">
                  <c:v>224.9999999999915</c:v>
                </c:pt>
                <c:pt idx="2251">
                  <c:v>225.0999999999915</c:v>
                </c:pt>
                <c:pt idx="2252">
                  <c:v>225.19999999999149</c:v>
                </c:pt>
                <c:pt idx="2253">
                  <c:v>225.29999999999148</c:v>
                </c:pt>
                <c:pt idx="2254">
                  <c:v>225.39999999999148</c:v>
                </c:pt>
                <c:pt idx="2255">
                  <c:v>225.49999999999147</c:v>
                </c:pt>
                <c:pt idx="2256">
                  <c:v>225.59999999999147</c:v>
                </c:pt>
                <c:pt idx="2257">
                  <c:v>225.69999999999146</c:v>
                </c:pt>
                <c:pt idx="2258">
                  <c:v>225.79999999999146</c:v>
                </c:pt>
                <c:pt idx="2259">
                  <c:v>225.89999999999145</c:v>
                </c:pt>
                <c:pt idx="2260">
                  <c:v>225.99999999999145</c:v>
                </c:pt>
                <c:pt idx="2261">
                  <c:v>226.09999999999144</c:v>
                </c:pt>
                <c:pt idx="2262">
                  <c:v>226.19999999999143</c:v>
                </c:pt>
                <c:pt idx="2263">
                  <c:v>226.29999999999143</c:v>
                </c:pt>
                <c:pt idx="2264">
                  <c:v>226.39999999999142</c:v>
                </c:pt>
                <c:pt idx="2265">
                  <c:v>226.49999999999142</c:v>
                </c:pt>
                <c:pt idx="2266">
                  <c:v>226.59999999999141</c:v>
                </c:pt>
                <c:pt idx="2267">
                  <c:v>226.69999999999141</c:v>
                </c:pt>
                <c:pt idx="2268">
                  <c:v>226.7999999999914</c:v>
                </c:pt>
                <c:pt idx="2269">
                  <c:v>226.89999999999139</c:v>
                </c:pt>
                <c:pt idx="2270">
                  <c:v>226.99999999999139</c:v>
                </c:pt>
                <c:pt idx="2271">
                  <c:v>227.09999999999138</c:v>
                </c:pt>
                <c:pt idx="2272">
                  <c:v>227.19999999999138</c:v>
                </c:pt>
                <c:pt idx="2273">
                  <c:v>227.29999999999137</c:v>
                </c:pt>
                <c:pt idx="2274">
                  <c:v>227.39999999999137</c:v>
                </c:pt>
                <c:pt idx="2275">
                  <c:v>227.49999999999136</c:v>
                </c:pt>
                <c:pt idx="2276">
                  <c:v>227.59999999999135</c:v>
                </c:pt>
                <c:pt idx="2277">
                  <c:v>227.69999999999135</c:v>
                </c:pt>
                <c:pt idx="2278">
                  <c:v>227.79999999999134</c:v>
                </c:pt>
                <c:pt idx="2279">
                  <c:v>227.89999999999134</c:v>
                </c:pt>
                <c:pt idx="2280">
                  <c:v>227.99999999999133</c:v>
                </c:pt>
                <c:pt idx="2281">
                  <c:v>228.09999999999133</c:v>
                </c:pt>
                <c:pt idx="2282">
                  <c:v>228.19999999999132</c:v>
                </c:pt>
                <c:pt idx="2283">
                  <c:v>228.29999999999131</c:v>
                </c:pt>
                <c:pt idx="2284">
                  <c:v>228.39999999999131</c:v>
                </c:pt>
                <c:pt idx="2285">
                  <c:v>228.4999999999913</c:v>
                </c:pt>
                <c:pt idx="2286">
                  <c:v>228.5999999999913</c:v>
                </c:pt>
                <c:pt idx="2287">
                  <c:v>228.69999999999129</c:v>
                </c:pt>
                <c:pt idx="2288">
                  <c:v>228.79999999999129</c:v>
                </c:pt>
                <c:pt idx="2289">
                  <c:v>228.89999999999128</c:v>
                </c:pt>
                <c:pt idx="2290">
                  <c:v>228.99999999999127</c:v>
                </c:pt>
                <c:pt idx="2291">
                  <c:v>229.09999999999127</c:v>
                </c:pt>
                <c:pt idx="2292">
                  <c:v>229.19999999999126</c:v>
                </c:pt>
                <c:pt idx="2293">
                  <c:v>229.29999999999126</c:v>
                </c:pt>
                <c:pt idx="2294">
                  <c:v>229.39999999999125</c:v>
                </c:pt>
                <c:pt idx="2295">
                  <c:v>229.49999999999125</c:v>
                </c:pt>
                <c:pt idx="2296">
                  <c:v>229.59999999999124</c:v>
                </c:pt>
                <c:pt idx="2297">
                  <c:v>229.69999999999123</c:v>
                </c:pt>
                <c:pt idx="2298">
                  <c:v>229.79999999999123</c:v>
                </c:pt>
                <c:pt idx="2299">
                  <c:v>229.89999999999122</c:v>
                </c:pt>
                <c:pt idx="2300">
                  <c:v>229.99999999999122</c:v>
                </c:pt>
                <c:pt idx="2301">
                  <c:v>230.09999999999121</c:v>
                </c:pt>
                <c:pt idx="2302">
                  <c:v>230.19999999999121</c:v>
                </c:pt>
                <c:pt idx="2303">
                  <c:v>230.2999999999912</c:v>
                </c:pt>
                <c:pt idx="2304">
                  <c:v>230.39999999999119</c:v>
                </c:pt>
                <c:pt idx="2305">
                  <c:v>230.49999999999119</c:v>
                </c:pt>
                <c:pt idx="2306">
                  <c:v>230.59999999999118</c:v>
                </c:pt>
                <c:pt idx="2307">
                  <c:v>230.69999999999118</c:v>
                </c:pt>
                <c:pt idx="2308">
                  <c:v>230.79999999999117</c:v>
                </c:pt>
                <c:pt idx="2309">
                  <c:v>230.89999999999117</c:v>
                </c:pt>
                <c:pt idx="2310">
                  <c:v>230.99999999999116</c:v>
                </c:pt>
                <c:pt idx="2311">
                  <c:v>231.09999999999116</c:v>
                </c:pt>
                <c:pt idx="2312">
                  <c:v>231.19999999999115</c:v>
                </c:pt>
                <c:pt idx="2313">
                  <c:v>231.29999999999114</c:v>
                </c:pt>
                <c:pt idx="2314">
                  <c:v>231.39999999999114</c:v>
                </c:pt>
                <c:pt idx="2315">
                  <c:v>231.49999999999113</c:v>
                </c:pt>
                <c:pt idx="2316">
                  <c:v>231.59999999999113</c:v>
                </c:pt>
                <c:pt idx="2317">
                  <c:v>231.69999999999112</c:v>
                </c:pt>
                <c:pt idx="2318">
                  <c:v>231.79999999999112</c:v>
                </c:pt>
                <c:pt idx="2319">
                  <c:v>231.89999999999111</c:v>
                </c:pt>
                <c:pt idx="2320">
                  <c:v>231.9999999999911</c:v>
                </c:pt>
                <c:pt idx="2321">
                  <c:v>232.0999999999911</c:v>
                </c:pt>
                <c:pt idx="2322">
                  <c:v>232.19999999999109</c:v>
                </c:pt>
                <c:pt idx="2323">
                  <c:v>232.29999999999109</c:v>
                </c:pt>
                <c:pt idx="2324">
                  <c:v>232.39999999999108</c:v>
                </c:pt>
                <c:pt idx="2325">
                  <c:v>232.49999999999108</c:v>
                </c:pt>
                <c:pt idx="2326">
                  <c:v>232.59999999999107</c:v>
                </c:pt>
                <c:pt idx="2327">
                  <c:v>232.69999999999106</c:v>
                </c:pt>
                <c:pt idx="2328">
                  <c:v>232.79999999999106</c:v>
                </c:pt>
                <c:pt idx="2329">
                  <c:v>232.89999999999105</c:v>
                </c:pt>
                <c:pt idx="2330">
                  <c:v>232.99999999999105</c:v>
                </c:pt>
                <c:pt idx="2331">
                  <c:v>233.09999999999104</c:v>
                </c:pt>
                <c:pt idx="2332">
                  <c:v>233.19999999999104</c:v>
                </c:pt>
                <c:pt idx="2333">
                  <c:v>233.29999999999103</c:v>
                </c:pt>
                <c:pt idx="2334">
                  <c:v>233.39999999999102</c:v>
                </c:pt>
                <c:pt idx="2335">
                  <c:v>233.49999999999102</c:v>
                </c:pt>
                <c:pt idx="2336">
                  <c:v>233.59999999999101</c:v>
                </c:pt>
                <c:pt idx="2337">
                  <c:v>233.69999999999101</c:v>
                </c:pt>
                <c:pt idx="2338">
                  <c:v>233.799999999991</c:v>
                </c:pt>
                <c:pt idx="2339">
                  <c:v>233.899999999991</c:v>
                </c:pt>
                <c:pt idx="2340">
                  <c:v>233.99999999999099</c:v>
                </c:pt>
                <c:pt idx="2341">
                  <c:v>234.09999999999098</c:v>
                </c:pt>
                <c:pt idx="2342">
                  <c:v>234.19999999999098</c:v>
                </c:pt>
                <c:pt idx="2343">
                  <c:v>234.29999999999097</c:v>
                </c:pt>
                <c:pt idx="2344">
                  <c:v>234.39999999999097</c:v>
                </c:pt>
                <c:pt idx="2345">
                  <c:v>234.49999999999096</c:v>
                </c:pt>
                <c:pt idx="2346">
                  <c:v>234.59999999999096</c:v>
                </c:pt>
                <c:pt idx="2347">
                  <c:v>234.69999999999095</c:v>
                </c:pt>
                <c:pt idx="2348">
                  <c:v>234.79999999999094</c:v>
                </c:pt>
                <c:pt idx="2349">
                  <c:v>234.89999999999094</c:v>
                </c:pt>
                <c:pt idx="2350">
                  <c:v>234.99999999999093</c:v>
                </c:pt>
                <c:pt idx="2351">
                  <c:v>235.09999999999093</c:v>
                </c:pt>
                <c:pt idx="2352">
                  <c:v>235.19999999999092</c:v>
                </c:pt>
                <c:pt idx="2353">
                  <c:v>235.29999999999092</c:v>
                </c:pt>
                <c:pt idx="2354">
                  <c:v>235.39999999999091</c:v>
                </c:pt>
                <c:pt idx="2355">
                  <c:v>235.49999999999091</c:v>
                </c:pt>
                <c:pt idx="2356">
                  <c:v>235.5999999999909</c:v>
                </c:pt>
                <c:pt idx="2357">
                  <c:v>235.69999999999089</c:v>
                </c:pt>
                <c:pt idx="2358">
                  <c:v>235.79999999999089</c:v>
                </c:pt>
                <c:pt idx="2359">
                  <c:v>235.89999999999088</c:v>
                </c:pt>
                <c:pt idx="2360">
                  <c:v>235.99999999999088</c:v>
                </c:pt>
                <c:pt idx="2361">
                  <c:v>236.09999999999087</c:v>
                </c:pt>
                <c:pt idx="2362">
                  <c:v>236.19999999999087</c:v>
                </c:pt>
                <c:pt idx="2363">
                  <c:v>236.29999999999086</c:v>
                </c:pt>
                <c:pt idx="2364">
                  <c:v>236.39999999999085</c:v>
                </c:pt>
                <c:pt idx="2365">
                  <c:v>236.49999999999085</c:v>
                </c:pt>
                <c:pt idx="2366">
                  <c:v>236.59999999999084</c:v>
                </c:pt>
                <c:pt idx="2367">
                  <c:v>236.69999999999084</c:v>
                </c:pt>
                <c:pt idx="2368">
                  <c:v>236.79999999999083</c:v>
                </c:pt>
                <c:pt idx="2369">
                  <c:v>236.89999999999083</c:v>
                </c:pt>
                <c:pt idx="2370">
                  <c:v>236.99999999999082</c:v>
                </c:pt>
                <c:pt idx="2371">
                  <c:v>237.09999999999081</c:v>
                </c:pt>
                <c:pt idx="2372">
                  <c:v>237.19999999999081</c:v>
                </c:pt>
                <c:pt idx="2373">
                  <c:v>237.2999999999908</c:v>
                </c:pt>
                <c:pt idx="2374">
                  <c:v>237.3999999999908</c:v>
                </c:pt>
                <c:pt idx="2375">
                  <c:v>237.49999999999079</c:v>
                </c:pt>
                <c:pt idx="2376">
                  <c:v>237.59999999999079</c:v>
                </c:pt>
                <c:pt idx="2377">
                  <c:v>237.69999999999078</c:v>
                </c:pt>
                <c:pt idx="2378">
                  <c:v>237.79999999999077</c:v>
                </c:pt>
                <c:pt idx="2379">
                  <c:v>237.89999999999077</c:v>
                </c:pt>
                <c:pt idx="2380">
                  <c:v>237.99999999999076</c:v>
                </c:pt>
                <c:pt idx="2381">
                  <c:v>238.09999999999076</c:v>
                </c:pt>
                <c:pt idx="2382">
                  <c:v>238.19999999999075</c:v>
                </c:pt>
                <c:pt idx="2383">
                  <c:v>238.29999999999075</c:v>
                </c:pt>
                <c:pt idx="2384">
                  <c:v>238.39999999999074</c:v>
                </c:pt>
                <c:pt idx="2385">
                  <c:v>238.49999999999073</c:v>
                </c:pt>
                <c:pt idx="2386">
                  <c:v>238.59999999999073</c:v>
                </c:pt>
                <c:pt idx="2387">
                  <c:v>238.69999999999072</c:v>
                </c:pt>
                <c:pt idx="2388">
                  <c:v>238.79999999999072</c:v>
                </c:pt>
                <c:pt idx="2389">
                  <c:v>238.89999999999071</c:v>
                </c:pt>
                <c:pt idx="2390">
                  <c:v>238.99999999999071</c:v>
                </c:pt>
                <c:pt idx="2391">
                  <c:v>239.0999999999907</c:v>
                </c:pt>
                <c:pt idx="2392">
                  <c:v>239.19999999999069</c:v>
                </c:pt>
                <c:pt idx="2393">
                  <c:v>239.29999999999069</c:v>
                </c:pt>
                <c:pt idx="2394">
                  <c:v>239.39999999999068</c:v>
                </c:pt>
                <c:pt idx="2395">
                  <c:v>239.49999999999068</c:v>
                </c:pt>
                <c:pt idx="2396">
                  <c:v>239.59999999999067</c:v>
                </c:pt>
                <c:pt idx="2397">
                  <c:v>239.69999999999067</c:v>
                </c:pt>
                <c:pt idx="2398">
                  <c:v>239.79999999999066</c:v>
                </c:pt>
                <c:pt idx="2399">
                  <c:v>239.89999999999065</c:v>
                </c:pt>
                <c:pt idx="2400">
                  <c:v>239.99999999999065</c:v>
                </c:pt>
                <c:pt idx="2401">
                  <c:v>240.09999999999064</c:v>
                </c:pt>
                <c:pt idx="2402">
                  <c:v>240.19999999999064</c:v>
                </c:pt>
                <c:pt idx="2403">
                  <c:v>240.29999999999063</c:v>
                </c:pt>
                <c:pt idx="2404">
                  <c:v>240.39999999999063</c:v>
                </c:pt>
                <c:pt idx="2405">
                  <c:v>240.49999999999062</c:v>
                </c:pt>
                <c:pt idx="2406">
                  <c:v>240.59999999999062</c:v>
                </c:pt>
                <c:pt idx="2407">
                  <c:v>240.69999999999061</c:v>
                </c:pt>
                <c:pt idx="2408">
                  <c:v>240.7999999999906</c:v>
                </c:pt>
                <c:pt idx="2409">
                  <c:v>240.8999999999906</c:v>
                </c:pt>
                <c:pt idx="2410">
                  <c:v>240.99999999999059</c:v>
                </c:pt>
                <c:pt idx="2411">
                  <c:v>241.09999999999059</c:v>
                </c:pt>
                <c:pt idx="2412">
                  <c:v>241.19999999999058</c:v>
                </c:pt>
                <c:pt idx="2413">
                  <c:v>241.29999999999058</c:v>
                </c:pt>
                <c:pt idx="2414">
                  <c:v>241.39999999999057</c:v>
                </c:pt>
                <c:pt idx="2415">
                  <c:v>241.49999999999056</c:v>
                </c:pt>
                <c:pt idx="2416">
                  <c:v>241.59999999999056</c:v>
                </c:pt>
                <c:pt idx="2417">
                  <c:v>241.69999999999055</c:v>
                </c:pt>
                <c:pt idx="2418">
                  <c:v>241.79999999999055</c:v>
                </c:pt>
                <c:pt idx="2419">
                  <c:v>241.89999999999054</c:v>
                </c:pt>
                <c:pt idx="2420">
                  <c:v>241.99999999999054</c:v>
                </c:pt>
                <c:pt idx="2421">
                  <c:v>242.09999999999053</c:v>
                </c:pt>
                <c:pt idx="2422">
                  <c:v>242.19999999999052</c:v>
                </c:pt>
                <c:pt idx="2423">
                  <c:v>242.29999999999052</c:v>
                </c:pt>
                <c:pt idx="2424">
                  <c:v>242.39999999999051</c:v>
                </c:pt>
                <c:pt idx="2425">
                  <c:v>242.49999999999051</c:v>
                </c:pt>
                <c:pt idx="2426">
                  <c:v>242.5999999999905</c:v>
                </c:pt>
                <c:pt idx="2427">
                  <c:v>242.6999999999905</c:v>
                </c:pt>
                <c:pt idx="2428">
                  <c:v>242.79999999999049</c:v>
                </c:pt>
                <c:pt idx="2429">
                  <c:v>242.89999999999048</c:v>
                </c:pt>
                <c:pt idx="2430">
                  <c:v>242.99999999999048</c:v>
                </c:pt>
                <c:pt idx="2431">
                  <c:v>243.09999999999047</c:v>
                </c:pt>
                <c:pt idx="2432">
                  <c:v>243.19999999999047</c:v>
                </c:pt>
                <c:pt idx="2433">
                  <c:v>243.29999999999046</c:v>
                </c:pt>
                <c:pt idx="2434">
                  <c:v>243.39999999999046</c:v>
                </c:pt>
                <c:pt idx="2435">
                  <c:v>243.49999999999045</c:v>
                </c:pt>
                <c:pt idx="2436">
                  <c:v>243.59999999999044</c:v>
                </c:pt>
                <c:pt idx="2437">
                  <c:v>243.69999999999044</c:v>
                </c:pt>
                <c:pt idx="2438">
                  <c:v>243.79999999999043</c:v>
                </c:pt>
                <c:pt idx="2439">
                  <c:v>243.89999999999043</c:v>
                </c:pt>
                <c:pt idx="2440">
                  <c:v>243.99999999999042</c:v>
                </c:pt>
                <c:pt idx="2441">
                  <c:v>244.09999999999042</c:v>
                </c:pt>
                <c:pt idx="2442">
                  <c:v>244.19999999999041</c:v>
                </c:pt>
                <c:pt idx="2443">
                  <c:v>244.2999999999904</c:v>
                </c:pt>
                <c:pt idx="2444">
                  <c:v>244.3999999999904</c:v>
                </c:pt>
                <c:pt idx="2445">
                  <c:v>244.49999999999039</c:v>
                </c:pt>
                <c:pt idx="2446">
                  <c:v>244.59999999999039</c:v>
                </c:pt>
                <c:pt idx="2447">
                  <c:v>244.69999999999038</c:v>
                </c:pt>
                <c:pt idx="2448">
                  <c:v>244.79999999999038</c:v>
                </c:pt>
                <c:pt idx="2449">
                  <c:v>244.89999999999037</c:v>
                </c:pt>
                <c:pt idx="2450">
                  <c:v>244.99999999999037</c:v>
                </c:pt>
                <c:pt idx="2451">
                  <c:v>245.09999999999036</c:v>
                </c:pt>
                <c:pt idx="2452">
                  <c:v>245.19999999999035</c:v>
                </c:pt>
                <c:pt idx="2453">
                  <c:v>245.29999999999035</c:v>
                </c:pt>
                <c:pt idx="2454">
                  <c:v>245.39999999999034</c:v>
                </c:pt>
                <c:pt idx="2455">
                  <c:v>245.49999999999034</c:v>
                </c:pt>
                <c:pt idx="2456">
                  <c:v>245.59999999999033</c:v>
                </c:pt>
                <c:pt idx="2457">
                  <c:v>245.69999999999033</c:v>
                </c:pt>
                <c:pt idx="2458">
                  <c:v>245.79999999999032</c:v>
                </c:pt>
                <c:pt idx="2459">
                  <c:v>245.89999999999031</c:v>
                </c:pt>
                <c:pt idx="2460">
                  <c:v>245.99999999999031</c:v>
                </c:pt>
                <c:pt idx="2461">
                  <c:v>246.0999999999903</c:v>
                </c:pt>
                <c:pt idx="2462">
                  <c:v>246.1999999999903</c:v>
                </c:pt>
                <c:pt idx="2463">
                  <c:v>246.29999999999029</c:v>
                </c:pt>
                <c:pt idx="2464">
                  <c:v>246.39999999999029</c:v>
                </c:pt>
                <c:pt idx="2465">
                  <c:v>246.49999999999028</c:v>
                </c:pt>
                <c:pt idx="2466">
                  <c:v>246.59999999999027</c:v>
                </c:pt>
                <c:pt idx="2467">
                  <c:v>246.69999999999027</c:v>
                </c:pt>
                <c:pt idx="2468">
                  <c:v>246.79999999999026</c:v>
                </c:pt>
                <c:pt idx="2469">
                  <c:v>246.89999999999026</c:v>
                </c:pt>
                <c:pt idx="2470">
                  <c:v>246.99999999999025</c:v>
                </c:pt>
                <c:pt idx="2471">
                  <c:v>247.09999999999025</c:v>
                </c:pt>
                <c:pt idx="2472">
                  <c:v>247.19999999999024</c:v>
                </c:pt>
                <c:pt idx="2473">
                  <c:v>247.29999999999023</c:v>
                </c:pt>
                <c:pt idx="2474">
                  <c:v>247.39999999999023</c:v>
                </c:pt>
                <c:pt idx="2475">
                  <c:v>247.49999999999022</c:v>
                </c:pt>
                <c:pt idx="2476">
                  <c:v>247.59999999999022</c:v>
                </c:pt>
                <c:pt idx="2477">
                  <c:v>247.69999999999021</c:v>
                </c:pt>
                <c:pt idx="2478">
                  <c:v>247.79999999999021</c:v>
                </c:pt>
                <c:pt idx="2479">
                  <c:v>247.8999999999902</c:v>
                </c:pt>
                <c:pt idx="2480">
                  <c:v>247.99999999999019</c:v>
                </c:pt>
                <c:pt idx="2481">
                  <c:v>248.09999999999019</c:v>
                </c:pt>
                <c:pt idx="2482">
                  <c:v>248.19999999999018</c:v>
                </c:pt>
                <c:pt idx="2483">
                  <c:v>248.29999999999018</c:v>
                </c:pt>
                <c:pt idx="2484">
                  <c:v>248.39999999999017</c:v>
                </c:pt>
                <c:pt idx="2485">
                  <c:v>248.49999999999017</c:v>
                </c:pt>
                <c:pt idx="2486">
                  <c:v>248.59999999999016</c:v>
                </c:pt>
                <c:pt idx="2487">
                  <c:v>248.69999999999015</c:v>
                </c:pt>
                <c:pt idx="2488">
                  <c:v>248.79999999999015</c:v>
                </c:pt>
                <c:pt idx="2489">
                  <c:v>248.89999999999014</c:v>
                </c:pt>
                <c:pt idx="2490">
                  <c:v>248.99999999999014</c:v>
                </c:pt>
                <c:pt idx="2491">
                  <c:v>249.09999999999013</c:v>
                </c:pt>
                <c:pt idx="2492">
                  <c:v>249.19999999999013</c:v>
                </c:pt>
                <c:pt idx="2493">
                  <c:v>249.29999999999012</c:v>
                </c:pt>
                <c:pt idx="2494">
                  <c:v>249.39999999999011</c:v>
                </c:pt>
                <c:pt idx="2495">
                  <c:v>249.49999999999011</c:v>
                </c:pt>
                <c:pt idx="2496">
                  <c:v>249.5999999999901</c:v>
                </c:pt>
                <c:pt idx="2497">
                  <c:v>249.6999999999901</c:v>
                </c:pt>
                <c:pt idx="2498">
                  <c:v>249.79999999999009</c:v>
                </c:pt>
                <c:pt idx="2499">
                  <c:v>249.89999999999009</c:v>
                </c:pt>
                <c:pt idx="2500">
                  <c:v>249.99999999999008</c:v>
                </c:pt>
                <c:pt idx="2501">
                  <c:v>250.09999999999008</c:v>
                </c:pt>
                <c:pt idx="2502">
                  <c:v>250.19999999999007</c:v>
                </c:pt>
                <c:pt idx="2503">
                  <c:v>250.29999999999006</c:v>
                </c:pt>
                <c:pt idx="2504">
                  <c:v>250.39999999999006</c:v>
                </c:pt>
                <c:pt idx="2505">
                  <c:v>250.49999999999005</c:v>
                </c:pt>
                <c:pt idx="2506">
                  <c:v>250.59999999999005</c:v>
                </c:pt>
                <c:pt idx="2507">
                  <c:v>250.69999999999004</c:v>
                </c:pt>
                <c:pt idx="2508">
                  <c:v>250.79999999999004</c:v>
                </c:pt>
                <c:pt idx="2509">
                  <c:v>250.89999999999003</c:v>
                </c:pt>
                <c:pt idx="2510">
                  <c:v>250.99999999999002</c:v>
                </c:pt>
                <c:pt idx="2511">
                  <c:v>251.09999999999002</c:v>
                </c:pt>
                <c:pt idx="2512">
                  <c:v>251.19999999999001</c:v>
                </c:pt>
                <c:pt idx="2513">
                  <c:v>251.29999999999001</c:v>
                </c:pt>
                <c:pt idx="2514">
                  <c:v>251.39999999999</c:v>
                </c:pt>
                <c:pt idx="2515">
                  <c:v>251.49999999999</c:v>
                </c:pt>
                <c:pt idx="2516">
                  <c:v>251.59999999998999</c:v>
                </c:pt>
                <c:pt idx="2517">
                  <c:v>251.69999999998998</c:v>
                </c:pt>
                <c:pt idx="2518">
                  <c:v>251.79999999998998</c:v>
                </c:pt>
                <c:pt idx="2519">
                  <c:v>251.89999999998997</c:v>
                </c:pt>
                <c:pt idx="2520">
                  <c:v>251.99999999998997</c:v>
                </c:pt>
                <c:pt idx="2521">
                  <c:v>252.09999999998996</c:v>
                </c:pt>
                <c:pt idx="2522">
                  <c:v>252.19999999998996</c:v>
                </c:pt>
                <c:pt idx="2523">
                  <c:v>252.29999999998995</c:v>
                </c:pt>
                <c:pt idx="2524">
                  <c:v>252.39999999998994</c:v>
                </c:pt>
                <c:pt idx="2525">
                  <c:v>252.49999999998994</c:v>
                </c:pt>
                <c:pt idx="2526">
                  <c:v>252.59999999998993</c:v>
                </c:pt>
                <c:pt idx="2527">
                  <c:v>252.69999999998993</c:v>
                </c:pt>
                <c:pt idx="2528">
                  <c:v>252.79999999998992</c:v>
                </c:pt>
                <c:pt idx="2529">
                  <c:v>252.89999999998992</c:v>
                </c:pt>
                <c:pt idx="2530">
                  <c:v>252.99999999998991</c:v>
                </c:pt>
                <c:pt idx="2531">
                  <c:v>253.0999999999899</c:v>
                </c:pt>
                <c:pt idx="2532">
                  <c:v>253.1999999999899</c:v>
                </c:pt>
                <c:pt idx="2533">
                  <c:v>253.29999999998989</c:v>
                </c:pt>
                <c:pt idx="2534">
                  <c:v>253.39999999998989</c:v>
                </c:pt>
                <c:pt idx="2535">
                  <c:v>253.49999999998988</c:v>
                </c:pt>
                <c:pt idx="2536">
                  <c:v>253.59999999998988</c:v>
                </c:pt>
                <c:pt idx="2537">
                  <c:v>253.69999999998987</c:v>
                </c:pt>
                <c:pt idx="2538">
                  <c:v>253.79999999998986</c:v>
                </c:pt>
                <c:pt idx="2539">
                  <c:v>253.89999999998986</c:v>
                </c:pt>
                <c:pt idx="2540">
                  <c:v>253.99999999998985</c:v>
                </c:pt>
                <c:pt idx="2541">
                  <c:v>254.09999999998985</c:v>
                </c:pt>
                <c:pt idx="2542">
                  <c:v>254.19999999998984</c:v>
                </c:pt>
                <c:pt idx="2543">
                  <c:v>254.29999999998984</c:v>
                </c:pt>
                <c:pt idx="2544">
                  <c:v>254.39999999998983</c:v>
                </c:pt>
                <c:pt idx="2545">
                  <c:v>254.49999999998983</c:v>
                </c:pt>
                <c:pt idx="2546">
                  <c:v>254.59999999998982</c:v>
                </c:pt>
                <c:pt idx="2547">
                  <c:v>254.69999999998981</c:v>
                </c:pt>
                <c:pt idx="2548">
                  <c:v>254.79999999998981</c:v>
                </c:pt>
                <c:pt idx="2549">
                  <c:v>254.8999999999898</c:v>
                </c:pt>
                <c:pt idx="2550">
                  <c:v>254.9999999999898</c:v>
                </c:pt>
                <c:pt idx="2551">
                  <c:v>255.09999999998979</c:v>
                </c:pt>
                <c:pt idx="2552">
                  <c:v>255.19999999998979</c:v>
                </c:pt>
                <c:pt idx="2553">
                  <c:v>255.29999999998978</c:v>
                </c:pt>
                <c:pt idx="2554">
                  <c:v>255.39999999998977</c:v>
                </c:pt>
                <c:pt idx="2555">
                  <c:v>255.49999999998977</c:v>
                </c:pt>
                <c:pt idx="2556">
                  <c:v>255.59999999998976</c:v>
                </c:pt>
                <c:pt idx="2557">
                  <c:v>255.69999999998976</c:v>
                </c:pt>
                <c:pt idx="2558">
                  <c:v>255.79999999998975</c:v>
                </c:pt>
                <c:pt idx="2559">
                  <c:v>255.89999999998975</c:v>
                </c:pt>
                <c:pt idx="2560">
                  <c:v>255.99999999998974</c:v>
                </c:pt>
                <c:pt idx="2561">
                  <c:v>256.09999999998973</c:v>
                </c:pt>
                <c:pt idx="2562">
                  <c:v>256.19999999998976</c:v>
                </c:pt>
                <c:pt idx="2563">
                  <c:v>256.29999999998978</c:v>
                </c:pt>
                <c:pt idx="2564">
                  <c:v>256.3999999999898</c:v>
                </c:pt>
                <c:pt idx="2565">
                  <c:v>256.49999999998983</c:v>
                </c:pt>
                <c:pt idx="2566">
                  <c:v>256.59999999998985</c:v>
                </c:pt>
                <c:pt idx="2567">
                  <c:v>256.69999999998987</c:v>
                </c:pt>
                <c:pt idx="2568">
                  <c:v>256.79999999998989</c:v>
                </c:pt>
                <c:pt idx="2569">
                  <c:v>256.89999999998992</c:v>
                </c:pt>
                <c:pt idx="2570">
                  <c:v>256.99999999998994</c:v>
                </c:pt>
                <c:pt idx="2571">
                  <c:v>257.09999999998996</c:v>
                </c:pt>
                <c:pt idx="2572">
                  <c:v>257.19999999998998</c:v>
                </c:pt>
                <c:pt idx="2573">
                  <c:v>257.29999999999001</c:v>
                </c:pt>
                <c:pt idx="2574">
                  <c:v>257.39999999999003</c:v>
                </c:pt>
                <c:pt idx="2575">
                  <c:v>257.49999999999005</c:v>
                </c:pt>
                <c:pt idx="2576">
                  <c:v>257.59999999999008</c:v>
                </c:pt>
                <c:pt idx="2577">
                  <c:v>257.6999999999901</c:v>
                </c:pt>
                <c:pt idx="2578">
                  <c:v>257.79999999999012</c:v>
                </c:pt>
                <c:pt idx="2579">
                  <c:v>257.89999999999014</c:v>
                </c:pt>
                <c:pt idx="2580">
                  <c:v>257.99999999999017</c:v>
                </c:pt>
                <c:pt idx="2581">
                  <c:v>258.09999999999019</c:v>
                </c:pt>
                <c:pt idx="2582">
                  <c:v>258.19999999999021</c:v>
                </c:pt>
                <c:pt idx="2583">
                  <c:v>258.29999999999023</c:v>
                </c:pt>
                <c:pt idx="2584">
                  <c:v>258.39999999999026</c:v>
                </c:pt>
                <c:pt idx="2585">
                  <c:v>258.49999999999028</c:v>
                </c:pt>
                <c:pt idx="2586">
                  <c:v>258.5999999999903</c:v>
                </c:pt>
                <c:pt idx="2587">
                  <c:v>258.69999999999033</c:v>
                </c:pt>
                <c:pt idx="2588">
                  <c:v>258.79999999999035</c:v>
                </c:pt>
                <c:pt idx="2589">
                  <c:v>258.89999999999037</c:v>
                </c:pt>
                <c:pt idx="2590">
                  <c:v>258.99999999999039</c:v>
                </c:pt>
                <c:pt idx="2591">
                  <c:v>259.09999999999042</c:v>
                </c:pt>
                <c:pt idx="2592">
                  <c:v>259.19999999999044</c:v>
                </c:pt>
                <c:pt idx="2593">
                  <c:v>259.29999999999046</c:v>
                </c:pt>
                <c:pt idx="2594">
                  <c:v>259.39999999999048</c:v>
                </c:pt>
                <c:pt idx="2595">
                  <c:v>259.49999999999051</c:v>
                </c:pt>
                <c:pt idx="2596">
                  <c:v>259.59999999999053</c:v>
                </c:pt>
                <c:pt idx="2597">
                  <c:v>259.69999999999055</c:v>
                </c:pt>
                <c:pt idx="2598">
                  <c:v>259.79999999999058</c:v>
                </c:pt>
                <c:pt idx="2599">
                  <c:v>259.8999999999906</c:v>
                </c:pt>
                <c:pt idx="2600">
                  <c:v>259.99999999999062</c:v>
                </c:pt>
                <c:pt idx="2601">
                  <c:v>260.09999999999064</c:v>
                </c:pt>
                <c:pt idx="2602">
                  <c:v>260.19999999999067</c:v>
                </c:pt>
                <c:pt idx="2603">
                  <c:v>260.29999999999069</c:v>
                </c:pt>
                <c:pt idx="2604">
                  <c:v>260.39999999999071</c:v>
                </c:pt>
                <c:pt idx="2605">
                  <c:v>260.49999999999073</c:v>
                </c:pt>
                <c:pt idx="2606">
                  <c:v>260.59999999999076</c:v>
                </c:pt>
                <c:pt idx="2607">
                  <c:v>260.69999999999078</c:v>
                </c:pt>
                <c:pt idx="2608">
                  <c:v>260.7999999999908</c:v>
                </c:pt>
                <c:pt idx="2609">
                  <c:v>260.89999999999083</c:v>
                </c:pt>
                <c:pt idx="2610">
                  <c:v>260.99999999999085</c:v>
                </c:pt>
                <c:pt idx="2611">
                  <c:v>261.09999999999087</c:v>
                </c:pt>
                <c:pt idx="2612">
                  <c:v>261.19999999999089</c:v>
                </c:pt>
                <c:pt idx="2613">
                  <c:v>261.29999999999092</c:v>
                </c:pt>
                <c:pt idx="2614">
                  <c:v>261.39999999999094</c:v>
                </c:pt>
                <c:pt idx="2615">
                  <c:v>261.49999999999096</c:v>
                </c:pt>
                <c:pt idx="2616">
                  <c:v>261.59999999999098</c:v>
                </c:pt>
                <c:pt idx="2617">
                  <c:v>261.69999999999101</c:v>
                </c:pt>
                <c:pt idx="2618">
                  <c:v>261.79999999999103</c:v>
                </c:pt>
                <c:pt idx="2619">
                  <c:v>261.89999999999105</c:v>
                </c:pt>
                <c:pt idx="2620">
                  <c:v>261.99999999999108</c:v>
                </c:pt>
                <c:pt idx="2621">
                  <c:v>262.0999999999911</c:v>
                </c:pt>
                <c:pt idx="2622">
                  <c:v>262.19999999999112</c:v>
                </c:pt>
                <c:pt idx="2623">
                  <c:v>262.29999999999114</c:v>
                </c:pt>
                <c:pt idx="2624">
                  <c:v>262.39999999999117</c:v>
                </c:pt>
                <c:pt idx="2625">
                  <c:v>262.49999999999119</c:v>
                </c:pt>
                <c:pt idx="2626">
                  <c:v>262.59999999999121</c:v>
                </c:pt>
                <c:pt idx="2627">
                  <c:v>262.69999999999123</c:v>
                </c:pt>
                <c:pt idx="2628">
                  <c:v>262.79999999999126</c:v>
                </c:pt>
                <c:pt idx="2629">
                  <c:v>262.89999999999128</c:v>
                </c:pt>
                <c:pt idx="2630">
                  <c:v>262.9999999999913</c:v>
                </c:pt>
                <c:pt idx="2631">
                  <c:v>263.09999999999133</c:v>
                </c:pt>
                <c:pt idx="2632">
                  <c:v>263.19999999999135</c:v>
                </c:pt>
                <c:pt idx="2633">
                  <c:v>263.29999999999137</c:v>
                </c:pt>
                <c:pt idx="2634">
                  <c:v>263.39999999999139</c:v>
                </c:pt>
                <c:pt idx="2635">
                  <c:v>263.49999999999142</c:v>
                </c:pt>
                <c:pt idx="2636">
                  <c:v>263.59999999999144</c:v>
                </c:pt>
                <c:pt idx="2637">
                  <c:v>263.69999999999146</c:v>
                </c:pt>
                <c:pt idx="2638">
                  <c:v>263.79999999999148</c:v>
                </c:pt>
                <c:pt idx="2639">
                  <c:v>263.89999999999151</c:v>
                </c:pt>
                <c:pt idx="2640">
                  <c:v>263.99999999999153</c:v>
                </c:pt>
                <c:pt idx="2641">
                  <c:v>264.09999999999155</c:v>
                </c:pt>
                <c:pt idx="2642">
                  <c:v>264.19999999999158</c:v>
                </c:pt>
                <c:pt idx="2643">
                  <c:v>264.2999999999916</c:v>
                </c:pt>
                <c:pt idx="2644">
                  <c:v>264.39999999999162</c:v>
                </c:pt>
                <c:pt idx="2645">
                  <c:v>264.49999999999164</c:v>
                </c:pt>
                <c:pt idx="2646">
                  <c:v>264.59999999999167</c:v>
                </c:pt>
                <c:pt idx="2647">
                  <c:v>264.69999999999169</c:v>
                </c:pt>
                <c:pt idx="2648">
                  <c:v>264.79999999999171</c:v>
                </c:pt>
                <c:pt idx="2649">
                  <c:v>264.89999999999173</c:v>
                </c:pt>
                <c:pt idx="2650">
                  <c:v>264.99999999999176</c:v>
                </c:pt>
                <c:pt idx="2651">
                  <c:v>265.09999999999178</c:v>
                </c:pt>
                <c:pt idx="2652">
                  <c:v>265.1999999999918</c:v>
                </c:pt>
                <c:pt idx="2653">
                  <c:v>265.29999999999183</c:v>
                </c:pt>
                <c:pt idx="2654">
                  <c:v>265.39999999999185</c:v>
                </c:pt>
                <c:pt idx="2655">
                  <c:v>265.49999999999187</c:v>
                </c:pt>
                <c:pt idx="2656">
                  <c:v>265.59999999999189</c:v>
                </c:pt>
                <c:pt idx="2657">
                  <c:v>265.69999999999192</c:v>
                </c:pt>
                <c:pt idx="2658">
                  <c:v>265.79999999999194</c:v>
                </c:pt>
                <c:pt idx="2659">
                  <c:v>265.89999999999196</c:v>
                </c:pt>
                <c:pt idx="2660">
                  <c:v>265.99999999999199</c:v>
                </c:pt>
                <c:pt idx="2661">
                  <c:v>266.09999999999201</c:v>
                </c:pt>
                <c:pt idx="2662">
                  <c:v>266.19999999999203</c:v>
                </c:pt>
                <c:pt idx="2663">
                  <c:v>266.29999999999205</c:v>
                </c:pt>
                <c:pt idx="2664">
                  <c:v>266.39999999999208</c:v>
                </c:pt>
                <c:pt idx="2665">
                  <c:v>266.4999999999921</c:v>
                </c:pt>
                <c:pt idx="2666">
                  <c:v>266.59999999999212</c:v>
                </c:pt>
                <c:pt idx="2667">
                  <c:v>266.69999999999214</c:v>
                </c:pt>
                <c:pt idx="2668">
                  <c:v>266.79999999999217</c:v>
                </c:pt>
                <c:pt idx="2669">
                  <c:v>266.89999999999219</c:v>
                </c:pt>
                <c:pt idx="2670">
                  <c:v>266.99999999999221</c:v>
                </c:pt>
                <c:pt idx="2671">
                  <c:v>267.09999999999224</c:v>
                </c:pt>
                <c:pt idx="2672">
                  <c:v>267.19999999999226</c:v>
                </c:pt>
                <c:pt idx="2673">
                  <c:v>267.29999999999228</c:v>
                </c:pt>
                <c:pt idx="2674">
                  <c:v>267.3999999999923</c:v>
                </c:pt>
                <c:pt idx="2675">
                  <c:v>267.49999999999233</c:v>
                </c:pt>
                <c:pt idx="2676">
                  <c:v>267.59999999999235</c:v>
                </c:pt>
                <c:pt idx="2677">
                  <c:v>267.69999999999237</c:v>
                </c:pt>
                <c:pt idx="2678">
                  <c:v>267.79999999999239</c:v>
                </c:pt>
                <c:pt idx="2679">
                  <c:v>267.89999999999242</c:v>
                </c:pt>
                <c:pt idx="2680">
                  <c:v>267.99999999999244</c:v>
                </c:pt>
                <c:pt idx="2681">
                  <c:v>268.09999999999246</c:v>
                </c:pt>
                <c:pt idx="2682">
                  <c:v>268.19999999999249</c:v>
                </c:pt>
                <c:pt idx="2683">
                  <c:v>268.29999999999251</c:v>
                </c:pt>
                <c:pt idx="2684">
                  <c:v>268.39999999999253</c:v>
                </c:pt>
                <c:pt idx="2685">
                  <c:v>268.49999999999255</c:v>
                </c:pt>
                <c:pt idx="2686">
                  <c:v>268.59999999999258</c:v>
                </c:pt>
                <c:pt idx="2687">
                  <c:v>268.6999999999926</c:v>
                </c:pt>
                <c:pt idx="2688">
                  <c:v>268.79999999999262</c:v>
                </c:pt>
                <c:pt idx="2689">
                  <c:v>268.89999999999264</c:v>
                </c:pt>
                <c:pt idx="2690">
                  <c:v>268.99999999999267</c:v>
                </c:pt>
                <c:pt idx="2691">
                  <c:v>269.09999999999269</c:v>
                </c:pt>
                <c:pt idx="2692">
                  <c:v>269.19999999999271</c:v>
                </c:pt>
                <c:pt idx="2693">
                  <c:v>269.29999999999274</c:v>
                </c:pt>
                <c:pt idx="2694">
                  <c:v>269.39999999999276</c:v>
                </c:pt>
                <c:pt idx="2695">
                  <c:v>269.49999999999278</c:v>
                </c:pt>
                <c:pt idx="2696">
                  <c:v>269.5999999999928</c:v>
                </c:pt>
                <c:pt idx="2697">
                  <c:v>269.69999999999283</c:v>
                </c:pt>
                <c:pt idx="2698">
                  <c:v>269.79999999999285</c:v>
                </c:pt>
                <c:pt idx="2699">
                  <c:v>269.89999999999287</c:v>
                </c:pt>
                <c:pt idx="2700">
                  <c:v>269.99999999999289</c:v>
                </c:pt>
                <c:pt idx="2701">
                  <c:v>270.09999999999292</c:v>
                </c:pt>
                <c:pt idx="2702">
                  <c:v>270.19999999999294</c:v>
                </c:pt>
                <c:pt idx="2703">
                  <c:v>270.29999999999296</c:v>
                </c:pt>
                <c:pt idx="2704">
                  <c:v>270.39999999999299</c:v>
                </c:pt>
                <c:pt idx="2705">
                  <c:v>270.49999999999301</c:v>
                </c:pt>
                <c:pt idx="2706">
                  <c:v>270.59999999999303</c:v>
                </c:pt>
                <c:pt idx="2707">
                  <c:v>270.69999999999305</c:v>
                </c:pt>
                <c:pt idx="2708">
                  <c:v>270.79999999999308</c:v>
                </c:pt>
                <c:pt idx="2709">
                  <c:v>270.8999999999931</c:v>
                </c:pt>
                <c:pt idx="2710">
                  <c:v>270.99999999999312</c:v>
                </c:pt>
                <c:pt idx="2711">
                  <c:v>271.09999999999314</c:v>
                </c:pt>
                <c:pt idx="2712">
                  <c:v>271.19999999999317</c:v>
                </c:pt>
                <c:pt idx="2713">
                  <c:v>271.29999999999319</c:v>
                </c:pt>
                <c:pt idx="2714">
                  <c:v>271.39999999999321</c:v>
                </c:pt>
                <c:pt idx="2715">
                  <c:v>271.49999999999324</c:v>
                </c:pt>
                <c:pt idx="2716">
                  <c:v>271.59999999999326</c:v>
                </c:pt>
                <c:pt idx="2717">
                  <c:v>271.69999999999328</c:v>
                </c:pt>
                <c:pt idx="2718">
                  <c:v>271.7999999999933</c:v>
                </c:pt>
                <c:pt idx="2719">
                  <c:v>271.89999999999333</c:v>
                </c:pt>
                <c:pt idx="2720">
                  <c:v>271.99999999999335</c:v>
                </c:pt>
                <c:pt idx="2721">
                  <c:v>272.09999999999337</c:v>
                </c:pt>
                <c:pt idx="2722">
                  <c:v>272.19999999999339</c:v>
                </c:pt>
                <c:pt idx="2723">
                  <c:v>272.29999999999342</c:v>
                </c:pt>
                <c:pt idx="2724">
                  <c:v>272.39999999999344</c:v>
                </c:pt>
                <c:pt idx="2725">
                  <c:v>272.49999999999346</c:v>
                </c:pt>
                <c:pt idx="2726">
                  <c:v>272.59999999999349</c:v>
                </c:pt>
                <c:pt idx="2727">
                  <c:v>272.69999999999351</c:v>
                </c:pt>
                <c:pt idx="2728">
                  <c:v>272.79999999999353</c:v>
                </c:pt>
                <c:pt idx="2729">
                  <c:v>272.89999999999355</c:v>
                </c:pt>
                <c:pt idx="2730">
                  <c:v>272.99999999999358</c:v>
                </c:pt>
                <c:pt idx="2731">
                  <c:v>273.0999999999936</c:v>
                </c:pt>
                <c:pt idx="2732">
                  <c:v>273.19999999999362</c:v>
                </c:pt>
                <c:pt idx="2733">
                  <c:v>273.29999999999364</c:v>
                </c:pt>
                <c:pt idx="2734">
                  <c:v>273.39999999999367</c:v>
                </c:pt>
                <c:pt idx="2735">
                  <c:v>273.49999999999369</c:v>
                </c:pt>
                <c:pt idx="2736">
                  <c:v>273.59999999999371</c:v>
                </c:pt>
                <c:pt idx="2737">
                  <c:v>273.69999999999374</c:v>
                </c:pt>
                <c:pt idx="2738">
                  <c:v>273.79999999999376</c:v>
                </c:pt>
                <c:pt idx="2739">
                  <c:v>273.89999999999378</c:v>
                </c:pt>
                <c:pt idx="2740">
                  <c:v>273.9999999999938</c:v>
                </c:pt>
                <c:pt idx="2741">
                  <c:v>274.09999999999383</c:v>
                </c:pt>
                <c:pt idx="2742">
                  <c:v>274.19999999999385</c:v>
                </c:pt>
                <c:pt idx="2743">
                  <c:v>274.29999999999387</c:v>
                </c:pt>
                <c:pt idx="2744">
                  <c:v>274.3999999999939</c:v>
                </c:pt>
                <c:pt idx="2745">
                  <c:v>274.49999999999392</c:v>
                </c:pt>
                <c:pt idx="2746">
                  <c:v>274.59999999999394</c:v>
                </c:pt>
                <c:pt idx="2747">
                  <c:v>274.69999999999396</c:v>
                </c:pt>
                <c:pt idx="2748">
                  <c:v>274.79999999999399</c:v>
                </c:pt>
                <c:pt idx="2749">
                  <c:v>274.89999999999401</c:v>
                </c:pt>
                <c:pt idx="2750">
                  <c:v>274.99999999999403</c:v>
                </c:pt>
                <c:pt idx="2751">
                  <c:v>275.09999999999405</c:v>
                </c:pt>
                <c:pt idx="2752">
                  <c:v>275.19999999999408</c:v>
                </c:pt>
                <c:pt idx="2753">
                  <c:v>275.2999999999941</c:v>
                </c:pt>
                <c:pt idx="2754">
                  <c:v>275.39999999999412</c:v>
                </c:pt>
                <c:pt idx="2755">
                  <c:v>275.49999999999415</c:v>
                </c:pt>
                <c:pt idx="2756">
                  <c:v>275.59999999999417</c:v>
                </c:pt>
                <c:pt idx="2757">
                  <c:v>275.69999999999419</c:v>
                </c:pt>
                <c:pt idx="2758">
                  <c:v>275.79999999999421</c:v>
                </c:pt>
                <c:pt idx="2759">
                  <c:v>275.89999999999424</c:v>
                </c:pt>
                <c:pt idx="2760">
                  <c:v>275.99999999999426</c:v>
                </c:pt>
                <c:pt idx="2761">
                  <c:v>276.09999999999428</c:v>
                </c:pt>
                <c:pt idx="2762">
                  <c:v>276.1999999999943</c:v>
                </c:pt>
                <c:pt idx="2763">
                  <c:v>276.29999999999433</c:v>
                </c:pt>
                <c:pt idx="2764">
                  <c:v>276.39999999999435</c:v>
                </c:pt>
                <c:pt idx="2765">
                  <c:v>276.49999999999437</c:v>
                </c:pt>
                <c:pt idx="2766">
                  <c:v>276.5999999999944</c:v>
                </c:pt>
                <c:pt idx="2767">
                  <c:v>276.69999999999442</c:v>
                </c:pt>
                <c:pt idx="2768">
                  <c:v>276.79999999999444</c:v>
                </c:pt>
                <c:pt idx="2769">
                  <c:v>276.89999999999446</c:v>
                </c:pt>
                <c:pt idx="2770">
                  <c:v>276.99999999999449</c:v>
                </c:pt>
                <c:pt idx="2771">
                  <c:v>277.09999999999451</c:v>
                </c:pt>
                <c:pt idx="2772">
                  <c:v>277.19999999999453</c:v>
                </c:pt>
                <c:pt idx="2773">
                  <c:v>277.29999999999455</c:v>
                </c:pt>
                <c:pt idx="2774">
                  <c:v>277.39999999999458</c:v>
                </c:pt>
                <c:pt idx="2775">
                  <c:v>277.4999999999946</c:v>
                </c:pt>
                <c:pt idx="2776">
                  <c:v>277.59999999999462</c:v>
                </c:pt>
                <c:pt idx="2777">
                  <c:v>277.69999999999465</c:v>
                </c:pt>
                <c:pt idx="2778">
                  <c:v>277.79999999999467</c:v>
                </c:pt>
                <c:pt idx="2779">
                  <c:v>277.89999999999469</c:v>
                </c:pt>
                <c:pt idx="2780">
                  <c:v>277.99999999999471</c:v>
                </c:pt>
                <c:pt idx="2781">
                  <c:v>278.09999999999474</c:v>
                </c:pt>
                <c:pt idx="2782">
                  <c:v>278.19999999999476</c:v>
                </c:pt>
                <c:pt idx="2783">
                  <c:v>278.29999999999478</c:v>
                </c:pt>
                <c:pt idx="2784">
                  <c:v>278.3999999999948</c:v>
                </c:pt>
                <c:pt idx="2785">
                  <c:v>278.49999999999483</c:v>
                </c:pt>
                <c:pt idx="2786">
                  <c:v>278.59999999999485</c:v>
                </c:pt>
                <c:pt idx="2787">
                  <c:v>278.69999999999487</c:v>
                </c:pt>
                <c:pt idx="2788">
                  <c:v>278.7999999999949</c:v>
                </c:pt>
                <c:pt idx="2789">
                  <c:v>278.89999999999492</c:v>
                </c:pt>
                <c:pt idx="2790">
                  <c:v>278.99999999999494</c:v>
                </c:pt>
                <c:pt idx="2791">
                  <c:v>279.09999999999496</c:v>
                </c:pt>
                <c:pt idx="2792">
                  <c:v>279.19999999999499</c:v>
                </c:pt>
                <c:pt idx="2793">
                  <c:v>279.29999999999501</c:v>
                </c:pt>
                <c:pt idx="2794">
                  <c:v>279.39999999999503</c:v>
                </c:pt>
                <c:pt idx="2795">
                  <c:v>279.49999999999505</c:v>
                </c:pt>
                <c:pt idx="2796">
                  <c:v>279.59999999999508</c:v>
                </c:pt>
                <c:pt idx="2797">
                  <c:v>279.6999999999951</c:v>
                </c:pt>
                <c:pt idx="2798">
                  <c:v>279.79999999999512</c:v>
                </c:pt>
                <c:pt idx="2799">
                  <c:v>279.89999999999515</c:v>
                </c:pt>
                <c:pt idx="2800">
                  <c:v>279.99999999999517</c:v>
                </c:pt>
                <c:pt idx="2801">
                  <c:v>280.09999999999519</c:v>
                </c:pt>
                <c:pt idx="2802">
                  <c:v>280.19999999999521</c:v>
                </c:pt>
                <c:pt idx="2803">
                  <c:v>280.29999999999524</c:v>
                </c:pt>
                <c:pt idx="2804">
                  <c:v>280.39999999999526</c:v>
                </c:pt>
                <c:pt idx="2805">
                  <c:v>280.49999999999528</c:v>
                </c:pt>
                <c:pt idx="2806">
                  <c:v>280.5999999999953</c:v>
                </c:pt>
                <c:pt idx="2807">
                  <c:v>280.69999999999533</c:v>
                </c:pt>
                <c:pt idx="2808">
                  <c:v>280.79999999999535</c:v>
                </c:pt>
                <c:pt idx="2809">
                  <c:v>280.89999999999537</c:v>
                </c:pt>
                <c:pt idx="2810">
                  <c:v>280.9999999999954</c:v>
                </c:pt>
                <c:pt idx="2811">
                  <c:v>281.09999999999542</c:v>
                </c:pt>
                <c:pt idx="2812">
                  <c:v>281.19999999999544</c:v>
                </c:pt>
                <c:pt idx="2813">
                  <c:v>281.29999999999546</c:v>
                </c:pt>
                <c:pt idx="2814">
                  <c:v>281.39999999999549</c:v>
                </c:pt>
                <c:pt idx="2815">
                  <c:v>281.49999999999551</c:v>
                </c:pt>
                <c:pt idx="2816">
                  <c:v>281.59999999999553</c:v>
                </c:pt>
                <c:pt idx="2817">
                  <c:v>281.69999999999555</c:v>
                </c:pt>
                <c:pt idx="2818">
                  <c:v>281.79999999999558</c:v>
                </c:pt>
                <c:pt idx="2819">
                  <c:v>281.8999999999956</c:v>
                </c:pt>
                <c:pt idx="2820">
                  <c:v>281.99999999999562</c:v>
                </c:pt>
                <c:pt idx="2821">
                  <c:v>282.09999999999565</c:v>
                </c:pt>
                <c:pt idx="2822">
                  <c:v>282.19999999999567</c:v>
                </c:pt>
                <c:pt idx="2823">
                  <c:v>282.29999999999569</c:v>
                </c:pt>
                <c:pt idx="2824">
                  <c:v>282.39999999999571</c:v>
                </c:pt>
                <c:pt idx="2825">
                  <c:v>282.49999999999574</c:v>
                </c:pt>
                <c:pt idx="2826">
                  <c:v>282.59999999999576</c:v>
                </c:pt>
                <c:pt idx="2827">
                  <c:v>282.69999999999578</c:v>
                </c:pt>
                <c:pt idx="2828">
                  <c:v>282.7999999999958</c:v>
                </c:pt>
                <c:pt idx="2829">
                  <c:v>282.89999999999583</c:v>
                </c:pt>
                <c:pt idx="2830">
                  <c:v>282.99999999999585</c:v>
                </c:pt>
                <c:pt idx="2831">
                  <c:v>283.09999999999587</c:v>
                </c:pt>
                <c:pt idx="2832">
                  <c:v>283.1999999999959</c:v>
                </c:pt>
                <c:pt idx="2833">
                  <c:v>283.29999999999592</c:v>
                </c:pt>
                <c:pt idx="2834">
                  <c:v>283.39999999999594</c:v>
                </c:pt>
                <c:pt idx="2835">
                  <c:v>283.49999999999596</c:v>
                </c:pt>
                <c:pt idx="2836">
                  <c:v>283.59999999999599</c:v>
                </c:pt>
                <c:pt idx="2837">
                  <c:v>283.69999999999601</c:v>
                </c:pt>
                <c:pt idx="2838">
                  <c:v>283.79999999999603</c:v>
                </c:pt>
                <c:pt idx="2839">
                  <c:v>283.89999999999606</c:v>
                </c:pt>
                <c:pt idx="2840">
                  <c:v>283.99999999999608</c:v>
                </c:pt>
                <c:pt idx="2841">
                  <c:v>284.0999999999961</c:v>
                </c:pt>
                <c:pt idx="2842">
                  <c:v>284.19999999999612</c:v>
                </c:pt>
                <c:pt idx="2843">
                  <c:v>284.29999999999615</c:v>
                </c:pt>
                <c:pt idx="2844">
                  <c:v>284.39999999999617</c:v>
                </c:pt>
                <c:pt idx="2845">
                  <c:v>284.49999999999619</c:v>
                </c:pt>
                <c:pt idx="2846">
                  <c:v>284.59999999999621</c:v>
                </c:pt>
                <c:pt idx="2847">
                  <c:v>284.69999999999624</c:v>
                </c:pt>
                <c:pt idx="2848">
                  <c:v>284.79999999999626</c:v>
                </c:pt>
                <c:pt idx="2849">
                  <c:v>284.89999999999628</c:v>
                </c:pt>
                <c:pt idx="2850">
                  <c:v>284.99999999999631</c:v>
                </c:pt>
                <c:pt idx="2851">
                  <c:v>285.09999999999633</c:v>
                </c:pt>
                <c:pt idx="2852">
                  <c:v>285.19999999999635</c:v>
                </c:pt>
                <c:pt idx="2853">
                  <c:v>285.29999999999637</c:v>
                </c:pt>
                <c:pt idx="2854">
                  <c:v>285.3999999999964</c:v>
                </c:pt>
                <c:pt idx="2855">
                  <c:v>285.49999999999642</c:v>
                </c:pt>
                <c:pt idx="2856">
                  <c:v>285.59999999999644</c:v>
                </c:pt>
                <c:pt idx="2857">
                  <c:v>285.69999999999646</c:v>
                </c:pt>
                <c:pt idx="2858">
                  <c:v>285.79999999999649</c:v>
                </c:pt>
                <c:pt idx="2859">
                  <c:v>285.89999999999651</c:v>
                </c:pt>
                <c:pt idx="2860">
                  <c:v>285.99999999999653</c:v>
                </c:pt>
                <c:pt idx="2861">
                  <c:v>286.09999999999656</c:v>
                </c:pt>
                <c:pt idx="2862">
                  <c:v>286.19999999999658</c:v>
                </c:pt>
                <c:pt idx="2863">
                  <c:v>286.2999999999966</c:v>
                </c:pt>
                <c:pt idx="2864">
                  <c:v>286.39999999999662</c:v>
                </c:pt>
                <c:pt idx="2865">
                  <c:v>286.49999999999665</c:v>
                </c:pt>
                <c:pt idx="2866">
                  <c:v>286.59999999999667</c:v>
                </c:pt>
                <c:pt idx="2867">
                  <c:v>286.69999999999669</c:v>
                </c:pt>
                <c:pt idx="2868">
                  <c:v>286.79999999999671</c:v>
                </c:pt>
                <c:pt idx="2869">
                  <c:v>286.89999999999674</c:v>
                </c:pt>
                <c:pt idx="2870">
                  <c:v>286.99999999999676</c:v>
                </c:pt>
                <c:pt idx="2871">
                  <c:v>287.09999999999678</c:v>
                </c:pt>
                <c:pt idx="2872">
                  <c:v>287.19999999999681</c:v>
                </c:pt>
                <c:pt idx="2873">
                  <c:v>287.29999999999683</c:v>
                </c:pt>
                <c:pt idx="2874">
                  <c:v>287.39999999999685</c:v>
                </c:pt>
                <c:pt idx="2875">
                  <c:v>287.49999999999687</c:v>
                </c:pt>
                <c:pt idx="2876">
                  <c:v>287.5999999999969</c:v>
                </c:pt>
                <c:pt idx="2877">
                  <c:v>287.69999999999692</c:v>
                </c:pt>
                <c:pt idx="2878">
                  <c:v>287.79999999999694</c:v>
                </c:pt>
                <c:pt idx="2879">
                  <c:v>287.89999999999696</c:v>
                </c:pt>
                <c:pt idx="2880">
                  <c:v>287.99999999999699</c:v>
                </c:pt>
                <c:pt idx="2881">
                  <c:v>288.09999999999701</c:v>
                </c:pt>
                <c:pt idx="2882">
                  <c:v>288.19999999999703</c:v>
                </c:pt>
                <c:pt idx="2883">
                  <c:v>288.29999999999706</c:v>
                </c:pt>
                <c:pt idx="2884">
                  <c:v>288.39999999999708</c:v>
                </c:pt>
                <c:pt idx="2885">
                  <c:v>288.4999999999971</c:v>
                </c:pt>
                <c:pt idx="2886">
                  <c:v>288.59999999999712</c:v>
                </c:pt>
                <c:pt idx="2887">
                  <c:v>288.69999999999715</c:v>
                </c:pt>
                <c:pt idx="2888">
                  <c:v>288.79999999999717</c:v>
                </c:pt>
                <c:pt idx="2889">
                  <c:v>288.89999999999719</c:v>
                </c:pt>
                <c:pt idx="2890">
                  <c:v>288.99999999999721</c:v>
                </c:pt>
                <c:pt idx="2891">
                  <c:v>289.09999999999724</c:v>
                </c:pt>
                <c:pt idx="2892">
                  <c:v>289.19999999999726</c:v>
                </c:pt>
                <c:pt idx="2893">
                  <c:v>289.29999999999728</c:v>
                </c:pt>
                <c:pt idx="2894">
                  <c:v>289.39999999999731</c:v>
                </c:pt>
                <c:pt idx="2895">
                  <c:v>289.49999999999733</c:v>
                </c:pt>
                <c:pt idx="2896">
                  <c:v>289.59999999999735</c:v>
                </c:pt>
                <c:pt idx="2897">
                  <c:v>289.69999999999737</c:v>
                </c:pt>
                <c:pt idx="2898">
                  <c:v>289.7999999999974</c:v>
                </c:pt>
                <c:pt idx="2899">
                  <c:v>289.89999999999742</c:v>
                </c:pt>
                <c:pt idx="2900">
                  <c:v>289.99999999999744</c:v>
                </c:pt>
                <c:pt idx="2901">
                  <c:v>290.09999999999746</c:v>
                </c:pt>
                <c:pt idx="2902">
                  <c:v>290.19999999999749</c:v>
                </c:pt>
                <c:pt idx="2903">
                  <c:v>290.29999999999751</c:v>
                </c:pt>
                <c:pt idx="2904">
                  <c:v>290.39999999999753</c:v>
                </c:pt>
                <c:pt idx="2905">
                  <c:v>290.49999999999756</c:v>
                </c:pt>
                <c:pt idx="2906">
                  <c:v>290.59999999999758</c:v>
                </c:pt>
                <c:pt idx="2907">
                  <c:v>290.6999999999976</c:v>
                </c:pt>
                <c:pt idx="2908">
                  <c:v>290.79999999999762</c:v>
                </c:pt>
                <c:pt idx="2909">
                  <c:v>290.89999999999765</c:v>
                </c:pt>
                <c:pt idx="2910">
                  <c:v>290.99999999999767</c:v>
                </c:pt>
                <c:pt idx="2911">
                  <c:v>291.09999999999769</c:v>
                </c:pt>
                <c:pt idx="2912">
                  <c:v>291.19999999999771</c:v>
                </c:pt>
                <c:pt idx="2913">
                  <c:v>291.29999999999774</c:v>
                </c:pt>
                <c:pt idx="2914">
                  <c:v>291.39999999999776</c:v>
                </c:pt>
                <c:pt idx="2915">
                  <c:v>291.49999999999778</c:v>
                </c:pt>
                <c:pt idx="2916">
                  <c:v>291.59999999999781</c:v>
                </c:pt>
                <c:pt idx="2917">
                  <c:v>291.69999999999783</c:v>
                </c:pt>
                <c:pt idx="2918">
                  <c:v>291.79999999999785</c:v>
                </c:pt>
                <c:pt idx="2919">
                  <c:v>291.89999999999787</c:v>
                </c:pt>
                <c:pt idx="2920">
                  <c:v>291.9999999999979</c:v>
                </c:pt>
                <c:pt idx="2921">
                  <c:v>292.09999999999792</c:v>
                </c:pt>
                <c:pt idx="2922">
                  <c:v>292.19999999999794</c:v>
                </c:pt>
                <c:pt idx="2923">
                  <c:v>292.29999999999797</c:v>
                </c:pt>
                <c:pt idx="2924">
                  <c:v>292.39999999999799</c:v>
                </c:pt>
                <c:pt idx="2925">
                  <c:v>292.49999999999801</c:v>
                </c:pt>
                <c:pt idx="2926">
                  <c:v>292.59999999999803</c:v>
                </c:pt>
                <c:pt idx="2927">
                  <c:v>292.69999999999806</c:v>
                </c:pt>
                <c:pt idx="2928">
                  <c:v>292.79999999999808</c:v>
                </c:pt>
                <c:pt idx="2929">
                  <c:v>292.8999999999981</c:v>
                </c:pt>
                <c:pt idx="2930">
                  <c:v>292.99999999999812</c:v>
                </c:pt>
                <c:pt idx="2931">
                  <c:v>293.09999999999815</c:v>
                </c:pt>
                <c:pt idx="2932">
                  <c:v>293.19999999999817</c:v>
                </c:pt>
                <c:pt idx="2933">
                  <c:v>293.29999999999819</c:v>
                </c:pt>
                <c:pt idx="2934">
                  <c:v>293.39999999999822</c:v>
                </c:pt>
                <c:pt idx="2935">
                  <c:v>293.49999999999824</c:v>
                </c:pt>
                <c:pt idx="2936">
                  <c:v>293.59999999999826</c:v>
                </c:pt>
                <c:pt idx="2937">
                  <c:v>293.69999999999828</c:v>
                </c:pt>
                <c:pt idx="2938">
                  <c:v>293.79999999999831</c:v>
                </c:pt>
                <c:pt idx="2939">
                  <c:v>293.89999999999833</c:v>
                </c:pt>
                <c:pt idx="2940">
                  <c:v>293.99999999999835</c:v>
                </c:pt>
                <c:pt idx="2941">
                  <c:v>294.09999999999837</c:v>
                </c:pt>
                <c:pt idx="2942">
                  <c:v>294.1999999999984</c:v>
                </c:pt>
                <c:pt idx="2943">
                  <c:v>294.29999999999842</c:v>
                </c:pt>
                <c:pt idx="2944">
                  <c:v>294.39999999999844</c:v>
                </c:pt>
                <c:pt idx="2945">
                  <c:v>294.49999999999847</c:v>
                </c:pt>
                <c:pt idx="2946">
                  <c:v>294.59999999999849</c:v>
                </c:pt>
                <c:pt idx="2947">
                  <c:v>294.69999999999851</c:v>
                </c:pt>
                <c:pt idx="2948">
                  <c:v>294.79999999999853</c:v>
                </c:pt>
                <c:pt idx="2949">
                  <c:v>294.89999999999856</c:v>
                </c:pt>
                <c:pt idx="2950">
                  <c:v>294.99999999999858</c:v>
                </c:pt>
                <c:pt idx="2951">
                  <c:v>295.0999999999986</c:v>
                </c:pt>
                <c:pt idx="2952">
                  <c:v>295.19999999999862</c:v>
                </c:pt>
                <c:pt idx="2953">
                  <c:v>295.29999999999865</c:v>
                </c:pt>
                <c:pt idx="2954">
                  <c:v>295.39999999999867</c:v>
                </c:pt>
                <c:pt idx="2955">
                  <c:v>295.49999999999869</c:v>
                </c:pt>
                <c:pt idx="2956">
                  <c:v>295.59999999999872</c:v>
                </c:pt>
                <c:pt idx="2957">
                  <c:v>295.69999999999874</c:v>
                </c:pt>
                <c:pt idx="2958">
                  <c:v>295.79999999999876</c:v>
                </c:pt>
                <c:pt idx="2959">
                  <c:v>295.89999999999878</c:v>
                </c:pt>
                <c:pt idx="2960">
                  <c:v>295.99999999999881</c:v>
                </c:pt>
                <c:pt idx="2961">
                  <c:v>296.09999999999883</c:v>
                </c:pt>
                <c:pt idx="2962">
                  <c:v>296.19999999999885</c:v>
                </c:pt>
                <c:pt idx="2963">
                  <c:v>296.29999999999887</c:v>
                </c:pt>
                <c:pt idx="2964">
                  <c:v>296.3999999999989</c:v>
                </c:pt>
                <c:pt idx="2965">
                  <c:v>296.49999999999892</c:v>
                </c:pt>
                <c:pt idx="2966">
                  <c:v>296.59999999999894</c:v>
                </c:pt>
                <c:pt idx="2967">
                  <c:v>296.69999999999897</c:v>
                </c:pt>
                <c:pt idx="2968">
                  <c:v>296.79999999999899</c:v>
                </c:pt>
                <c:pt idx="2969">
                  <c:v>296.89999999999901</c:v>
                </c:pt>
                <c:pt idx="2970">
                  <c:v>296.99999999999903</c:v>
                </c:pt>
                <c:pt idx="2971">
                  <c:v>297.09999999999906</c:v>
                </c:pt>
                <c:pt idx="2972">
                  <c:v>297.19999999999908</c:v>
                </c:pt>
                <c:pt idx="2973">
                  <c:v>297.2999999999991</c:v>
                </c:pt>
                <c:pt idx="2974">
                  <c:v>297.39999999999912</c:v>
                </c:pt>
                <c:pt idx="2975">
                  <c:v>297.49999999999915</c:v>
                </c:pt>
                <c:pt idx="2976">
                  <c:v>297.59999999999917</c:v>
                </c:pt>
                <c:pt idx="2977">
                  <c:v>297.69999999999919</c:v>
                </c:pt>
                <c:pt idx="2978">
                  <c:v>297.79999999999922</c:v>
                </c:pt>
                <c:pt idx="2979">
                  <c:v>297.89999999999924</c:v>
                </c:pt>
                <c:pt idx="2980">
                  <c:v>297.99999999999926</c:v>
                </c:pt>
                <c:pt idx="2981">
                  <c:v>298.09999999999928</c:v>
                </c:pt>
                <c:pt idx="2982">
                  <c:v>298.19999999999931</c:v>
                </c:pt>
                <c:pt idx="2983">
                  <c:v>298.29999999999933</c:v>
                </c:pt>
                <c:pt idx="2984">
                  <c:v>298.39999999999935</c:v>
                </c:pt>
                <c:pt idx="2985">
                  <c:v>298.49999999999937</c:v>
                </c:pt>
                <c:pt idx="2986">
                  <c:v>298.5999999999994</c:v>
                </c:pt>
                <c:pt idx="2987">
                  <c:v>298.69999999999942</c:v>
                </c:pt>
                <c:pt idx="2988">
                  <c:v>298.79999999999944</c:v>
                </c:pt>
                <c:pt idx="2989">
                  <c:v>298.89999999999947</c:v>
                </c:pt>
                <c:pt idx="2990">
                  <c:v>298.99999999999949</c:v>
                </c:pt>
                <c:pt idx="2991">
                  <c:v>299.09999999999951</c:v>
                </c:pt>
                <c:pt idx="2992">
                  <c:v>299.19999999999953</c:v>
                </c:pt>
                <c:pt idx="2993">
                  <c:v>299.29999999999956</c:v>
                </c:pt>
                <c:pt idx="2994">
                  <c:v>299.39999999999958</c:v>
                </c:pt>
                <c:pt idx="2995">
                  <c:v>299.4999999999996</c:v>
                </c:pt>
                <c:pt idx="2996">
                  <c:v>299.59999999999962</c:v>
                </c:pt>
                <c:pt idx="2997">
                  <c:v>299.69999999999965</c:v>
                </c:pt>
                <c:pt idx="2998">
                  <c:v>299.79999999999967</c:v>
                </c:pt>
                <c:pt idx="2999">
                  <c:v>299.89999999999969</c:v>
                </c:pt>
                <c:pt idx="3000">
                  <c:v>299.99999999999972</c:v>
                </c:pt>
                <c:pt idx="3001">
                  <c:v>300.09999999999974</c:v>
                </c:pt>
                <c:pt idx="3002">
                  <c:v>300.19999999999976</c:v>
                </c:pt>
                <c:pt idx="3003">
                  <c:v>300.29999999999978</c:v>
                </c:pt>
                <c:pt idx="3004">
                  <c:v>300.39999999999981</c:v>
                </c:pt>
                <c:pt idx="3005">
                  <c:v>300.49999999999983</c:v>
                </c:pt>
                <c:pt idx="3006">
                  <c:v>300.59999999999985</c:v>
                </c:pt>
                <c:pt idx="3007">
                  <c:v>300.69999999999987</c:v>
                </c:pt>
                <c:pt idx="3008">
                  <c:v>300.7999999999999</c:v>
                </c:pt>
                <c:pt idx="3009">
                  <c:v>300.89999999999992</c:v>
                </c:pt>
                <c:pt idx="3010">
                  <c:v>300.99999999999994</c:v>
                </c:pt>
                <c:pt idx="3011">
                  <c:v>301.09999999999997</c:v>
                </c:pt>
                <c:pt idx="3012">
                  <c:v>301.2</c:v>
                </c:pt>
                <c:pt idx="3013">
                  <c:v>301.3</c:v>
                </c:pt>
                <c:pt idx="3014">
                  <c:v>301.40000000000003</c:v>
                </c:pt>
                <c:pt idx="3015">
                  <c:v>301.50000000000006</c:v>
                </c:pt>
                <c:pt idx="3016">
                  <c:v>301.60000000000008</c:v>
                </c:pt>
                <c:pt idx="3017">
                  <c:v>301.7000000000001</c:v>
                </c:pt>
                <c:pt idx="3018">
                  <c:v>301.80000000000013</c:v>
                </c:pt>
                <c:pt idx="3019">
                  <c:v>301.90000000000015</c:v>
                </c:pt>
                <c:pt idx="3020">
                  <c:v>302.00000000000017</c:v>
                </c:pt>
                <c:pt idx="3021">
                  <c:v>302.10000000000019</c:v>
                </c:pt>
                <c:pt idx="3022">
                  <c:v>302.20000000000022</c:v>
                </c:pt>
                <c:pt idx="3023">
                  <c:v>302.30000000000024</c:v>
                </c:pt>
                <c:pt idx="3024">
                  <c:v>302.40000000000026</c:v>
                </c:pt>
                <c:pt idx="3025">
                  <c:v>302.50000000000028</c:v>
                </c:pt>
                <c:pt idx="3026">
                  <c:v>302.60000000000031</c:v>
                </c:pt>
                <c:pt idx="3027">
                  <c:v>302.70000000000033</c:v>
                </c:pt>
                <c:pt idx="3028">
                  <c:v>302.80000000000035</c:v>
                </c:pt>
                <c:pt idx="3029">
                  <c:v>302.90000000000038</c:v>
                </c:pt>
                <c:pt idx="3030">
                  <c:v>303.0000000000004</c:v>
                </c:pt>
                <c:pt idx="3031">
                  <c:v>303.10000000000042</c:v>
                </c:pt>
                <c:pt idx="3032">
                  <c:v>303.20000000000044</c:v>
                </c:pt>
                <c:pt idx="3033">
                  <c:v>303.30000000000047</c:v>
                </c:pt>
                <c:pt idx="3034">
                  <c:v>303.40000000000049</c:v>
                </c:pt>
                <c:pt idx="3035">
                  <c:v>303.50000000000051</c:v>
                </c:pt>
                <c:pt idx="3036">
                  <c:v>303.60000000000053</c:v>
                </c:pt>
                <c:pt idx="3037">
                  <c:v>303.70000000000056</c:v>
                </c:pt>
                <c:pt idx="3038">
                  <c:v>303.80000000000058</c:v>
                </c:pt>
                <c:pt idx="3039">
                  <c:v>303.9000000000006</c:v>
                </c:pt>
                <c:pt idx="3040">
                  <c:v>304.00000000000063</c:v>
                </c:pt>
                <c:pt idx="3041">
                  <c:v>304.10000000000065</c:v>
                </c:pt>
                <c:pt idx="3042">
                  <c:v>304.20000000000067</c:v>
                </c:pt>
                <c:pt idx="3043">
                  <c:v>304.30000000000069</c:v>
                </c:pt>
                <c:pt idx="3044">
                  <c:v>304.40000000000072</c:v>
                </c:pt>
                <c:pt idx="3045">
                  <c:v>304.50000000000074</c:v>
                </c:pt>
                <c:pt idx="3046">
                  <c:v>304.60000000000076</c:v>
                </c:pt>
                <c:pt idx="3047">
                  <c:v>304.70000000000078</c:v>
                </c:pt>
                <c:pt idx="3048">
                  <c:v>304.80000000000081</c:v>
                </c:pt>
                <c:pt idx="3049">
                  <c:v>304.90000000000083</c:v>
                </c:pt>
                <c:pt idx="3050">
                  <c:v>305.00000000000085</c:v>
                </c:pt>
                <c:pt idx="3051">
                  <c:v>305.10000000000088</c:v>
                </c:pt>
                <c:pt idx="3052">
                  <c:v>305.2000000000009</c:v>
                </c:pt>
                <c:pt idx="3053">
                  <c:v>305.30000000000092</c:v>
                </c:pt>
                <c:pt idx="3054">
                  <c:v>305.40000000000094</c:v>
                </c:pt>
                <c:pt idx="3055">
                  <c:v>305.50000000000097</c:v>
                </c:pt>
                <c:pt idx="3056">
                  <c:v>305.60000000000099</c:v>
                </c:pt>
                <c:pt idx="3057">
                  <c:v>305.70000000000101</c:v>
                </c:pt>
                <c:pt idx="3058">
                  <c:v>305.80000000000103</c:v>
                </c:pt>
                <c:pt idx="3059">
                  <c:v>305.90000000000106</c:v>
                </c:pt>
                <c:pt idx="3060">
                  <c:v>306.00000000000108</c:v>
                </c:pt>
                <c:pt idx="3061">
                  <c:v>306.1000000000011</c:v>
                </c:pt>
                <c:pt idx="3062">
                  <c:v>306.20000000000113</c:v>
                </c:pt>
                <c:pt idx="3063">
                  <c:v>306.30000000000115</c:v>
                </c:pt>
                <c:pt idx="3064">
                  <c:v>306.40000000000117</c:v>
                </c:pt>
                <c:pt idx="3065">
                  <c:v>306.50000000000119</c:v>
                </c:pt>
                <c:pt idx="3066">
                  <c:v>306.60000000000122</c:v>
                </c:pt>
                <c:pt idx="3067">
                  <c:v>306.70000000000124</c:v>
                </c:pt>
                <c:pt idx="3068">
                  <c:v>306.80000000000126</c:v>
                </c:pt>
                <c:pt idx="3069">
                  <c:v>306.90000000000128</c:v>
                </c:pt>
                <c:pt idx="3070">
                  <c:v>307.00000000000131</c:v>
                </c:pt>
                <c:pt idx="3071">
                  <c:v>307.10000000000133</c:v>
                </c:pt>
                <c:pt idx="3072">
                  <c:v>307.20000000000135</c:v>
                </c:pt>
                <c:pt idx="3073">
                  <c:v>307.30000000000138</c:v>
                </c:pt>
                <c:pt idx="3074">
                  <c:v>307.4000000000014</c:v>
                </c:pt>
                <c:pt idx="3075">
                  <c:v>307.50000000000142</c:v>
                </c:pt>
                <c:pt idx="3076">
                  <c:v>307.60000000000144</c:v>
                </c:pt>
                <c:pt idx="3077">
                  <c:v>307.70000000000147</c:v>
                </c:pt>
                <c:pt idx="3078">
                  <c:v>307.80000000000149</c:v>
                </c:pt>
                <c:pt idx="3079">
                  <c:v>307.90000000000151</c:v>
                </c:pt>
                <c:pt idx="3080">
                  <c:v>308.00000000000153</c:v>
                </c:pt>
                <c:pt idx="3081">
                  <c:v>308.10000000000156</c:v>
                </c:pt>
                <c:pt idx="3082">
                  <c:v>308.20000000000158</c:v>
                </c:pt>
                <c:pt idx="3083">
                  <c:v>308.3000000000016</c:v>
                </c:pt>
                <c:pt idx="3084">
                  <c:v>308.40000000000163</c:v>
                </c:pt>
                <c:pt idx="3085">
                  <c:v>308.50000000000165</c:v>
                </c:pt>
                <c:pt idx="3086">
                  <c:v>308.60000000000167</c:v>
                </c:pt>
                <c:pt idx="3087">
                  <c:v>308.70000000000169</c:v>
                </c:pt>
                <c:pt idx="3088">
                  <c:v>308.80000000000172</c:v>
                </c:pt>
                <c:pt idx="3089">
                  <c:v>308.90000000000174</c:v>
                </c:pt>
                <c:pt idx="3090">
                  <c:v>309.00000000000176</c:v>
                </c:pt>
                <c:pt idx="3091">
                  <c:v>309.10000000000178</c:v>
                </c:pt>
                <c:pt idx="3092">
                  <c:v>309.20000000000181</c:v>
                </c:pt>
                <c:pt idx="3093">
                  <c:v>309.30000000000183</c:v>
                </c:pt>
                <c:pt idx="3094">
                  <c:v>309.40000000000185</c:v>
                </c:pt>
                <c:pt idx="3095">
                  <c:v>309.50000000000188</c:v>
                </c:pt>
                <c:pt idx="3096">
                  <c:v>309.6000000000019</c:v>
                </c:pt>
                <c:pt idx="3097">
                  <c:v>309.70000000000192</c:v>
                </c:pt>
                <c:pt idx="3098">
                  <c:v>309.80000000000194</c:v>
                </c:pt>
                <c:pt idx="3099">
                  <c:v>309.90000000000197</c:v>
                </c:pt>
                <c:pt idx="3100">
                  <c:v>310.00000000000199</c:v>
                </c:pt>
                <c:pt idx="3101">
                  <c:v>310.10000000000201</c:v>
                </c:pt>
                <c:pt idx="3102">
                  <c:v>310.20000000000203</c:v>
                </c:pt>
                <c:pt idx="3103">
                  <c:v>310.30000000000206</c:v>
                </c:pt>
                <c:pt idx="3104">
                  <c:v>310.40000000000208</c:v>
                </c:pt>
                <c:pt idx="3105">
                  <c:v>310.5000000000021</c:v>
                </c:pt>
                <c:pt idx="3106">
                  <c:v>310.60000000000213</c:v>
                </c:pt>
                <c:pt idx="3107">
                  <c:v>310.70000000000215</c:v>
                </c:pt>
                <c:pt idx="3108">
                  <c:v>310.80000000000217</c:v>
                </c:pt>
                <c:pt idx="3109">
                  <c:v>310.90000000000219</c:v>
                </c:pt>
                <c:pt idx="3110">
                  <c:v>311.00000000000222</c:v>
                </c:pt>
                <c:pt idx="3111">
                  <c:v>311.10000000000224</c:v>
                </c:pt>
                <c:pt idx="3112">
                  <c:v>311.20000000000226</c:v>
                </c:pt>
                <c:pt idx="3113">
                  <c:v>311.30000000000229</c:v>
                </c:pt>
                <c:pt idx="3114">
                  <c:v>311.40000000000231</c:v>
                </c:pt>
                <c:pt idx="3115">
                  <c:v>311.50000000000233</c:v>
                </c:pt>
                <c:pt idx="3116">
                  <c:v>311.60000000000235</c:v>
                </c:pt>
                <c:pt idx="3117">
                  <c:v>311.70000000000238</c:v>
                </c:pt>
                <c:pt idx="3118">
                  <c:v>311.8000000000024</c:v>
                </c:pt>
                <c:pt idx="3119">
                  <c:v>311.90000000000242</c:v>
                </c:pt>
                <c:pt idx="3120">
                  <c:v>312.00000000000244</c:v>
                </c:pt>
                <c:pt idx="3121">
                  <c:v>312.10000000000247</c:v>
                </c:pt>
                <c:pt idx="3122">
                  <c:v>312.20000000000249</c:v>
                </c:pt>
                <c:pt idx="3123">
                  <c:v>312.30000000000251</c:v>
                </c:pt>
                <c:pt idx="3124">
                  <c:v>312.40000000000254</c:v>
                </c:pt>
                <c:pt idx="3125">
                  <c:v>312.50000000000256</c:v>
                </c:pt>
                <c:pt idx="3126">
                  <c:v>312.60000000000258</c:v>
                </c:pt>
                <c:pt idx="3127">
                  <c:v>312.7000000000026</c:v>
                </c:pt>
                <c:pt idx="3128">
                  <c:v>312.80000000000263</c:v>
                </c:pt>
                <c:pt idx="3129">
                  <c:v>312.90000000000265</c:v>
                </c:pt>
                <c:pt idx="3130">
                  <c:v>313.00000000000267</c:v>
                </c:pt>
                <c:pt idx="3131">
                  <c:v>313.10000000000269</c:v>
                </c:pt>
                <c:pt idx="3132">
                  <c:v>313.20000000000272</c:v>
                </c:pt>
                <c:pt idx="3133">
                  <c:v>313.30000000000274</c:v>
                </c:pt>
                <c:pt idx="3134">
                  <c:v>313.40000000000276</c:v>
                </c:pt>
                <c:pt idx="3135">
                  <c:v>313.50000000000279</c:v>
                </c:pt>
                <c:pt idx="3136">
                  <c:v>313.60000000000281</c:v>
                </c:pt>
                <c:pt idx="3137">
                  <c:v>313.70000000000283</c:v>
                </c:pt>
                <c:pt idx="3138">
                  <c:v>313.80000000000285</c:v>
                </c:pt>
                <c:pt idx="3139">
                  <c:v>313.90000000000288</c:v>
                </c:pt>
                <c:pt idx="3140">
                  <c:v>314.0000000000029</c:v>
                </c:pt>
                <c:pt idx="3141">
                  <c:v>314.10000000000292</c:v>
                </c:pt>
                <c:pt idx="3142">
                  <c:v>314.20000000000294</c:v>
                </c:pt>
                <c:pt idx="3143">
                  <c:v>314.30000000000297</c:v>
                </c:pt>
                <c:pt idx="3144">
                  <c:v>314.40000000000299</c:v>
                </c:pt>
                <c:pt idx="3145">
                  <c:v>314.50000000000301</c:v>
                </c:pt>
                <c:pt idx="3146">
                  <c:v>314.60000000000304</c:v>
                </c:pt>
                <c:pt idx="3147">
                  <c:v>314.70000000000306</c:v>
                </c:pt>
                <c:pt idx="3148">
                  <c:v>314.80000000000308</c:v>
                </c:pt>
                <c:pt idx="3149">
                  <c:v>314.9000000000031</c:v>
                </c:pt>
                <c:pt idx="3150">
                  <c:v>315.00000000000313</c:v>
                </c:pt>
                <c:pt idx="3151">
                  <c:v>315.10000000000315</c:v>
                </c:pt>
                <c:pt idx="3152">
                  <c:v>315.20000000000317</c:v>
                </c:pt>
                <c:pt idx="3153">
                  <c:v>315.30000000000319</c:v>
                </c:pt>
                <c:pt idx="3154">
                  <c:v>315.40000000000322</c:v>
                </c:pt>
                <c:pt idx="3155">
                  <c:v>315.50000000000324</c:v>
                </c:pt>
                <c:pt idx="3156">
                  <c:v>315.60000000000326</c:v>
                </c:pt>
                <c:pt idx="3157">
                  <c:v>315.70000000000329</c:v>
                </c:pt>
                <c:pt idx="3158">
                  <c:v>315.80000000000331</c:v>
                </c:pt>
                <c:pt idx="3159">
                  <c:v>315.90000000000333</c:v>
                </c:pt>
                <c:pt idx="3160">
                  <c:v>316.00000000000335</c:v>
                </c:pt>
                <c:pt idx="3161">
                  <c:v>316.10000000000338</c:v>
                </c:pt>
                <c:pt idx="3162">
                  <c:v>316.2000000000034</c:v>
                </c:pt>
                <c:pt idx="3163">
                  <c:v>316.30000000000342</c:v>
                </c:pt>
                <c:pt idx="3164">
                  <c:v>316.40000000000344</c:v>
                </c:pt>
                <c:pt idx="3165">
                  <c:v>316.50000000000347</c:v>
                </c:pt>
                <c:pt idx="3166">
                  <c:v>316.60000000000349</c:v>
                </c:pt>
                <c:pt idx="3167">
                  <c:v>316.70000000000351</c:v>
                </c:pt>
                <c:pt idx="3168">
                  <c:v>316.80000000000354</c:v>
                </c:pt>
                <c:pt idx="3169">
                  <c:v>316.90000000000356</c:v>
                </c:pt>
                <c:pt idx="3170">
                  <c:v>317.00000000000358</c:v>
                </c:pt>
                <c:pt idx="3171">
                  <c:v>317.1000000000036</c:v>
                </c:pt>
                <c:pt idx="3172">
                  <c:v>317.20000000000363</c:v>
                </c:pt>
                <c:pt idx="3173">
                  <c:v>317.30000000000365</c:v>
                </c:pt>
                <c:pt idx="3174">
                  <c:v>317.40000000000367</c:v>
                </c:pt>
                <c:pt idx="3175">
                  <c:v>317.50000000000369</c:v>
                </c:pt>
                <c:pt idx="3176">
                  <c:v>317.60000000000372</c:v>
                </c:pt>
                <c:pt idx="3177">
                  <c:v>317.70000000000374</c:v>
                </c:pt>
                <c:pt idx="3178">
                  <c:v>317.80000000000376</c:v>
                </c:pt>
                <c:pt idx="3179">
                  <c:v>317.90000000000379</c:v>
                </c:pt>
                <c:pt idx="3180">
                  <c:v>318.00000000000381</c:v>
                </c:pt>
                <c:pt idx="3181">
                  <c:v>318.10000000000383</c:v>
                </c:pt>
                <c:pt idx="3182">
                  <c:v>318.20000000000385</c:v>
                </c:pt>
                <c:pt idx="3183">
                  <c:v>318.30000000000388</c:v>
                </c:pt>
                <c:pt idx="3184">
                  <c:v>318.4000000000039</c:v>
                </c:pt>
                <c:pt idx="3185">
                  <c:v>318.50000000000392</c:v>
                </c:pt>
                <c:pt idx="3186">
                  <c:v>318.60000000000394</c:v>
                </c:pt>
                <c:pt idx="3187">
                  <c:v>318.70000000000397</c:v>
                </c:pt>
                <c:pt idx="3188">
                  <c:v>318.80000000000399</c:v>
                </c:pt>
                <c:pt idx="3189">
                  <c:v>318.90000000000401</c:v>
                </c:pt>
                <c:pt idx="3190">
                  <c:v>319.00000000000404</c:v>
                </c:pt>
                <c:pt idx="3191">
                  <c:v>319.10000000000406</c:v>
                </c:pt>
                <c:pt idx="3192">
                  <c:v>319.20000000000408</c:v>
                </c:pt>
                <c:pt idx="3193">
                  <c:v>319.3000000000041</c:v>
                </c:pt>
                <c:pt idx="3194">
                  <c:v>319.40000000000413</c:v>
                </c:pt>
                <c:pt idx="3195">
                  <c:v>319.50000000000415</c:v>
                </c:pt>
                <c:pt idx="3196">
                  <c:v>319.60000000000417</c:v>
                </c:pt>
                <c:pt idx="3197">
                  <c:v>319.7000000000042</c:v>
                </c:pt>
                <c:pt idx="3198">
                  <c:v>319.80000000000422</c:v>
                </c:pt>
                <c:pt idx="3199">
                  <c:v>319.90000000000424</c:v>
                </c:pt>
                <c:pt idx="3200">
                  <c:v>320.00000000000426</c:v>
                </c:pt>
                <c:pt idx="3201">
                  <c:v>320.10000000000429</c:v>
                </c:pt>
                <c:pt idx="3202">
                  <c:v>320.20000000000431</c:v>
                </c:pt>
                <c:pt idx="3203">
                  <c:v>320.30000000000433</c:v>
                </c:pt>
                <c:pt idx="3204">
                  <c:v>320.40000000000435</c:v>
                </c:pt>
                <c:pt idx="3205">
                  <c:v>320.50000000000438</c:v>
                </c:pt>
                <c:pt idx="3206">
                  <c:v>320.6000000000044</c:v>
                </c:pt>
                <c:pt idx="3207">
                  <c:v>320.70000000000442</c:v>
                </c:pt>
                <c:pt idx="3208">
                  <c:v>320.80000000000445</c:v>
                </c:pt>
                <c:pt idx="3209">
                  <c:v>320.90000000000447</c:v>
                </c:pt>
                <c:pt idx="3210">
                  <c:v>321.00000000000449</c:v>
                </c:pt>
                <c:pt idx="3211">
                  <c:v>321.10000000000451</c:v>
                </c:pt>
                <c:pt idx="3212">
                  <c:v>321.20000000000454</c:v>
                </c:pt>
                <c:pt idx="3213">
                  <c:v>321.30000000000456</c:v>
                </c:pt>
                <c:pt idx="3214">
                  <c:v>321.40000000000458</c:v>
                </c:pt>
                <c:pt idx="3215">
                  <c:v>321.5000000000046</c:v>
                </c:pt>
                <c:pt idx="3216">
                  <c:v>321.60000000000463</c:v>
                </c:pt>
                <c:pt idx="3217">
                  <c:v>321.70000000000465</c:v>
                </c:pt>
                <c:pt idx="3218">
                  <c:v>321.80000000000467</c:v>
                </c:pt>
                <c:pt idx="3219">
                  <c:v>321.9000000000047</c:v>
                </c:pt>
                <c:pt idx="3220">
                  <c:v>322.00000000000472</c:v>
                </c:pt>
                <c:pt idx="3221">
                  <c:v>322.10000000000474</c:v>
                </c:pt>
                <c:pt idx="3222">
                  <c:v>322.20000000000476</c:v>
                </c:pt>
                <c:pt idx="3223">
                  <c:v>322.30000000000479</c:v>
                </c:pt>
                <c:pt idx="3224">
                  <c:v>322.40000000000481</c:v>
                </c:pt>
                <c:pt idx="3225">
                  <c:v>322.50000000000483</c:v>
                </c:pt>
                <c:pt idx="3226">
                  <c:v>322.60000000000485</c:v>
                </c:pt>
                <c:pt idx="3227">
                  <c:v>322.70000000000488</c:v>
                </c:pt>
                <c:pt idx="3228">
                  <c:v>322.8000000000049</c:v>
                </c:pt>
                <c:pt idx="3229">
                  <c:v>322.90000000000492</c:v>
                </c:pt>
                <c:pt idx="3230">
                  <c:v>323.00000000000495</c:v>
                </c:pt>
                <c:pt idx="3231">
                  <c:v>323.10000000000497</c:v>
                </c:pt>
                <c:pt idx="3232">
                  <c:v>323.20000000000499</c:v>
                </c:pt>
                <c:pt idx="3233">
                  <c:v>323.30000000000501</c:v>
                </c:pt>
                <c:pt idx="3234">
                  <c:v>323.40000000000504</c:v>
                </c:pt>
                <c:pt idx="3235">
                  <c:v>323.50000000000506</c:v>
                </c:pt>
                <c:pt idx="3236">
                  <c:v>323.60000000000508</c:v>
                </c:pt>
                <c:pt idx="3237">
                  <c:v>323.7000000000051</c:v>
                </c:pt>
                <c:pt idx="3238">
                  <c:v>323.80000000000513</c:v>
                </c:pt>
                <c:pt idx="3239">
                  <c:v>323.90000000000515</c:v>
                </c:pt>
                <c:pt idx="3240">
                  <c:v>324.00000000000517</c:v>
                </c:pt>
                <c:pt idx="3241">
                  <c:v>324.1000000000052</c:v>
                </c:pt>
                <c:pt idx="3242">
                  <c:v>324.20000000000522</c:v>
                </c:pt>
                <c:pt idx="3243">
                  <c:v>324.30000000000524</c:v>
                </c:pt>
                <c:pt idx="3244">
                  <c:v>324.40000000000526</c:v>
                </c:pt>
                <c:pt idx="3245">
                  <c:v>324.50000000000529</c:v>
                </c:pt>
                <c:pt idx="3246">
                  <c:v>324.60000000000531</c:v>
                </c:pt>
                <c:pt idx="3247">
                  <c:v>324.70000000000533</c:v>
                </c:pt>
                <c:pt idx="3248">
                  <c:v>324.80000000000535</c:v>
                </c:pt>
                <c:pt idx="3249">
                  <c:v>324.90000000000538</c:v>
                </c:pt>
                <c:pt idx="3250">
                  <c:v>325.0000000000054</c:v>
                </c:pt>
                <c:pt idx="3251">
                  <c:v>325.10000000000542</c:v>
                </c:pt>
                <c:pt idx="3252">
                  <c:v>325.20000000000545</c:v>
                </c:pt>
                <c:pt idx="3253">
                  <c:v>325.30000000000547</c:v>
                </c:pt>
                <c:pt idx="3254">
                  <c:v>325.40000000000549</c:v>
                </c:pt>
                <c:pt idx="3255">
                  <c:v>325.50000000000551</c:v>
                </c:pt>
                <c:pt idx="3256">
                  <c:v>325.60000000000554</c:v>
                </c:pt>
                <c:pt idx="3257">
                  <c:v>325.70000000000556</c:v>
                </c:pt>
                <c:pt idx="3258">
                  <c:v>325.80000000000558</c:v>
                </c:pt>
                <c:pt idx="3259">
                  <c:v>325.9000000000056</c:v>
                </c:pt>
                <c:pt idx="3260">
                  <c:v>326.00000000000563</c:v>
                </c:pt>
                <c:pt idx="3261">
                  <c:v>326.10000000000565</c:v>
                </c:pt>
                <c:pt idx="3262">
                  <c:v>326.20000000000567</c:v>
                </c:pt>
                <c:pt idx="3263">
                  <c:v>326.3000000000057</c:v>
                </c:pt>
                <c:pt idx="3264">
                  <c:v>326.40000000000572</c:v>
                </c:pt>
                <c:pt idx="3265">
                  <c:v>326.50000000000574</c:v>
                </c:pt>
                <c:pt idx="3266">
                  <c:v>326.60000000000576</c:v>
                </c:pt>
                <c:pt idx="3267">
                  <c:v>326.70000000000579</c:v>
                </c:pt>
                <c:pt idx="3268">
                  <c:v>326.80000000000581</c:v>
                </c:pt>
                <c:pt idx="3269">
                  <c:v>326.90000000000583</c:v>
                </c:pt>
                <c:pt idx="3270">
                  <c:v>327.00000000000585</c:v>
                </c:pt>
                <c:pt idx="3271">
                  <c:v>327.10000000000588</c:v>
                </c:pt>
                <c:pt idx="3272">
                  <c:v>327.2000000000059</c:v>
                </c:pt>
                <c:pt idx="3273">
                  <c:v>327.30000000000592</c:v>
                </c:pt>
                <c:pt idx="3274">
                  <c:v>327.40000000000595</c:v>
                </c:pt>
                <c:pt idx="3275">
                  <c:v>327.50000000000597</c:v>
                </c:pt>
                <c:pt idx="3276">
                  <c:v>327.60000000000599</c:v>
                </c:pt>
                <c:pt idx="3277">
                  <c:v>327.70000000000601</c:v>
                </c:pt>
                <c:pt idx="3278">
                  <c:v>327.80000000000604</c:v>
                </c:pt>
                <c:pt idx="3279">
                  <c:v>327.90000000000606</c:v>
                </c:pt>
                <c:pt idx="3280">
                  <c:v>328.00000000000608</c:v>
                </c:pt>
                <c:pt idx="3281">
                  <c:v>328.1000000000061</c:v>
                </c:pt>
                <c:pt idx="3282">
                  <c:v>328.20000000000613</c:v>
                </c:pt>
                <c:pt idx="3283">
                  <c:v>328.30000000000615</c:v>
                </c:pt>
                <c:pt idx="3284">
                  <c:v>328.40000000000617</c:v>
                </c:pt>
                <c:pt idx="3285">
                  <c:v>328.5000000000062</c:v>
                </c:pt>
                <c:pt idx="3286">
                  <c:v>328.60000000000622</c:v>
                </c:pt>
                <c:pt idx="3287">
                  <c:v>328.70000000000624</c:v>
                </c:pt>
                <c:pt idx="3288">
                  <c:v>328.80000000000626</c:v>
                </c:pt>
                <c:pt idx="3289">
                  <c:v>328.90000000000629</c:v>
                </c:pt>
                <c:pt idx="3290">
                  <c:v>329.00000000000631</c:v>
                </c:pt>
                <c:pt idx="3291">
                  <c:v>329.10000000000633</c:v>
                </c:pt>
                <c:pt idx="3292">
                  <c:v>329.20000000000636</c:v>
                </c:pt>
                <c:pt idx="3293">
                  <c:v>329.30000000000638</c:v>
                </c:pt>
                <c:pt idx="3294">
                  <c:v>329.4000000000064</c:v>
                </c:pt>
                <c:pt idx="3295">
                  <c:v>329.50000000000642</c:v>
                </c:pt>
                <c:pt idx="3296">
                  <c:v>329.60000000000645</c:v>
                </c:pt>
                <c:pt idx="3297">
                  <c:v>329.70000000000647</c:v>
                </c:pt>
                <c:pt idx="3298">
                  <c:v>329.80000000000649</c:v>
                </c:pt>
                <c:pt idx="3299">
                  <c:v>329.90000000000651</c:v>
                </c:pt>
                <c:pt idx="3300">
                  <c:v>330.00000000000654</c:v>
                </c:pt>
                <c:pt idx="3301">
                  <c:v>330.10000000000656</c:v>
                </c:pt>
                <c:pt idx="3302">
                  <c:v>330.20000000000658</c:v>
                </c:pt>
                <c:pt idx="3303">
                  <c:v>330.30000000000661</c:v>
                </c:pt>
                <c:pt idx="3304">
                  <c:v>330.40000000000663</c:v>
                </c:pt>
                <c:pt idx="3305">
                  <c:v>330.50000000000665</c:v>
                </c:pt>
                <c:pt idx="3306">
                  <c:v>330.60000000000667</c:v>
                </c:pt>
                <c:pt idx="3307">
                  <c:v>330.7000000000067</c:v>
                </c:pt>
                <c:pt idx="3308">
                  <c:v>330.80000000000672</c:v>
                </c:pt>
                <c:pt idx="3309">
                  <c:v>330.90000000000674</c:v>
                </c:pt>
                <c:pt idx="3310">
                  <c:v>331.00000000000676</c:v>
                </c:pt>
                <c:pt idx="3311">
                  <c:v>331.10000000000679</c:v>
                </c:pt>
                <c:pt idx="3312">
                  <c:v>331.20000000000681</c:v>
                </c:pt>
                <c:pt idx="3313">
                  <c:v>331.30000000000683</c:v>
                </c:pt>
                <c:pt idx="3314">
                  <c:v>331.40000000000686</c:v>
                </c:pt>
                <c:pt idx="3315">
                  <c:v>331.50000000000688</c:v>
                </c:pt>
                <c:pt idx="3316">
                  <c:v>331.6000000000069</c:v>
                </c:pt>
                <c:pt idx="3317">
                  <c:v>331.70000000000692</c:v>
                </c:pt>
                <c:pt idx="3318">
                  <c:v>331.80000000000695</c:v>
                </c:pt>
                <c:pt idx="3319">
                  <c:v>331.90000000000697</c:v>
                </c:pt>
                <c:pt idx="3320">
                  <c:v>332.00000000000699</c:v>
                </c:pt>
                <c:pt idx="3321">
                  <c:v>332.10000000000701</c:v>
                </c:pt>
                <c:pt idx="3322">
                  <c:v>332.20000000000704</c:v>
                </c:pt>
                <c:pt idx="3323">
                  <c:v>332.30000000000706</c:v>
                </c:pt>
                <c:pt idx="3324">
                  <c:v>332.40000000000708</c:v>
                </c:pt>
                <c:pt idx="3325">
                  <c:v>332.50000000000711</c:v>
                </c:pt>
                <c:pt idx="3326">
                  <c:v>332.60000000000713</c:v>
                </c:pt>
                <c:pt idx="3327">
                  <c:v>332.70000000000715</c:v>
                </c:pt>
                <c:pt idx="3328">
                  <c:v>332.80000000000717</c:v>
                </c:pt>
                <c:pt idx="3329">
                  <c:v>332.9000000000072</c:v>
                </c:pt>
                <c:pt idx="3330">
                  <c:v>333.00000000000722</c:v>
                </c:pt>
                <c:pt idx="3331">
                  <c:v>333.10000000000724</c:v>
                </c:pt>
                <c:pt idx="3332">
                  <c:v>333.20000000000726</c:v>
                </c:pt>
                <c:pt idx="3333">
                  <c:v>333.30000000000729</c:v>
                </c:pt>
                <c:pt idx="3334">
                  <c:v>333.40000000000731</c:v>
                </c:pt>
                <c:pt idx="3335">
                  <c:v>333.50000000000733</c:v>
                </c:pt>
                <c:pt idx="3336">
                  <c:v>333.60000000000736</c:v>
                </c:pt>
                <c:pt idx="3337">
                  <c:v>333.70000000000738</c:v>
                </c:pt>
                <c:pt idx="3338">
                  <c:v>333.8000000000074</c:v>
                </c:pt>
                <c:pt idx="3339">
                  <c:v>333.90000000000742</c:v>
                </c:pt>
                <c:pt idx="3340">
                  <c:v>334.00000000000745</c:v>
                </c:pt>
                <c:pt idx="3341">
                  <c:v>334.10000000000747</c:v>
                </c:pt>
                <c:pt idx="3342">
                  <c:v>334.20000000000749</c:v>
                </c:pt>
                <c:pt idx="3343">
                  <c:v>334.30000000000751</c:v>
                </c:pt>
                <c:pt idx="3344">
                  <c:v>334.40000000000754</c:v>
                </c:pt>
                <c:pt idx="3345">
                  <c:v>334.50000000000756</c:v>
                </c:pt>
                <c:pt idx="3346">
                  <c:v>334.60000000000758</c:v>
                </c:pt>
                <c:pt idx="3347">
                  <c:v>334.70000000000761</c:v>
                </c:pt>
                <c:pt idx="3348">
                  <c:v>334.80000000000763</c:v>
                </c:pt>
                <c:pt idx="3349">
                  <c:v>334.90000000000765</c:v>
                </c:pt>
                <c:pt idx="3350">
                  <c:v>335.00000000000767</c:v>
                </c:pt>
                <c:pt idx="3351">
                  <c:v>335.1000000000077</c:v>
                </c:pt>
                <c:pt idx="3352">
                  <c:v>335.20000000000772</c:v>
                </c:pt>
                <c:pt idx="3353">
                  <c:v>335.30000000000774</c:v>
                </c:pt>
                <c:pt idx="3354">
                  <c:v>335.40000000000776</c:v>
                </c:pt>
                <c:pt idx="3355">
                  <c:v>335.50000000000779</c:v>
                </c:pt>
                <c:pt idx="3356">
                  <c:v>335.60000000000781</c:v>
                </c:pt>
                <c:pt idx="3357">
                  <c:v>335.70000000000783</c:v>
                </c:pt>
                <c:pt idx="3358">
                  <c:v>335.80000000000786</c:v>
                </c:pt>
                <c:pt idx="3359">
                  <c:v>335.90000000000788</c:v>
                </c:pt>
                <c:pt idx="3360">
                  <c:v>336.0000000000079</c:v>
                </c:pt>
                <c:pt idx="3361">
                  <c:v>336.10000000000792</c:v>
                </c:pt>
                <c:pt idx="3362">
                  <c:v>336.20000000000795</c:v>
                </c:pt>
                <c:pt idx="3363">
                  <c:v>336.30000000000797</c:v>
                </c:pt>
                <c:pt idx="3364">
                  <c:v>336.40000000000799</c:v>
                </c:pt>
                <c:pt idx="3365">
                  <c:v>336.50000000000801</c:v>
                </c:pt>
                <c:pt idx="3366">
                  <c:v>336.60000000000804</c:v>
                </c:pt>
                <c:pt idx="3367">
                  <c:v>336.70000000000806</c:v>
                </c:pt>
                <c:pt idx="3368">
                  <c:v>336.80000000000808</c:v>
                </c:pt>
                <c:pt idx="3369">
                  <c:v>336.90000000000811</c:v>
                </c:pt>
                <c:pt idx="3370">
                  <c:v>337.00000000000813</c:v>
                </c:pt>
                <c:pt idx="3371">
                  <c:v>337.10000000000815</c:v>
                </c:pt>
                <c:pt idx="3372">
                  <c:v>337.20000000000817</c:v>
                </c:pt>
                <c:pt idx="3373">
                  <c:v>337.3000000000082</c:v>
                </c:pt>
                <c:pt idx="3374">
                  <c:v>337.40000000000822</c:v>
                </c:pt>
                <c:pt idx="3375">
                  <c:v>337.50000000000824</c:v>
                </c:pt>
                <c:pt idx="3376">
                  <c:v>337.60000000000827</c:v>
                </c:pt>
                <c:pt idx="3377">
                  <c:v>337.70000000000829</c:v>
                </c:pt>
                <c:pt idx="3378">
                  <c:v>337.80000000000831</c:v>
                </c:pt>
                <c:pt idx="3379">
                  <c:v>337.90000000000833</c:v>
                </c:pt>
                <c:pt idx="3380">
                  <c:v>338.00000000000836</c:v>
                </c:pt>
                <c:pt idx="3381">
                  <c:v>338.10000000000838</c:v>
                </c:pt>
                <c:pt idx="3382">
                  <c:v>338.2000000000084</c:v>
                </c:pt>
                <c:pt idx="3383">
                  <c:v>338.30000000000842</c:v>
                </c:pt>
                <c:pt idx="3384">
                  <c:v>338.40000000000845</c:v>
                </c:pt>
                <c:pt idx="3385">
                  <c:v>338.50000000000847</c:v>
                </c:pt>
                <c:pt idx="3386">
                  <c:v>338.60000000000849</c:v>
                </c:pt>
                <c:pt idx="3387">
                  <c:v>338.70000000000852</c:v>
                </c:pt>
                <c:pt idx="3388">
                  <c:v>338.80000000000854</c:v>
                </c:pt>
                <c:pt idx="3389">
                  <c:v>338.90000000000856</c:v>
                </c:pt>
                <c:pt idx="3390">
                  <c:v>339.00000000000858</c:v>
                </c:pt>
                <c:pt idx="3391">
                  <c:v>339.10000000000861</c:v>
                </c:pt>
                <c:pt idx="3392">
                  <c:v>339.20000000000863</c:v>
                </c:pt>
                <c:pt idx="3393">
                  <c:v>339.30000000000865</c:v>
                </c:pt>
                <c:pt idx="3394">
                  <c:v>339.40000000000867</c:v>
                </c:pt>
                <c:pt idx="3395">
                  <c:v>339.5000000000087</c:v>
                </c:pt>
                <c:pt idx="3396">
                  <c:v>339.60000000000872</c:v>
                </c:pt>
                <c:pt idx="3397">
                  <c:v>339.70000000000874</c:v>
                </c:pt>
                <c:pt idx="3398">
                  <c:v>339.80000000000877</c:v>
                </c:pt>
                <c:pt idx="3399">
                  <c:v>339.90000000000879</c:v>
                </c:pt>
                <c:pt idx="3400">
                  <c:v>340.00000000000881</c:v>
                </c:pt>
                <c:pt idx="3401">
                  <c:v>340.10000000000883</c:v>
                </c:pt>
                <c:pt idx="3402">
                  <c:v>340.20000000000886</c:v>
                </c:pt>
                <c:pt idx="3403">
                  <c:v>340.30000000000888</c:v>
                </c:pt>
                <c:pt idx="3404">
                  <c:v>340.4000000000089</c:v>
                </c:pt>
                <c:pt idx="3405">
                  <c:v>340.50000000000892</c:v>
                </c:pt>
                <c:pt idx="3406">
                  <c:v>340.60000000000895</c:v>
                </c:pt>
                <c:pt idx="3407">
                  <c:v>340.70000000000897</c:v>
                </c:pt>
                <c:pt idx="3408">
                  <c:v>340.80000000000899</c:v>
                </c:pt>
                <c:pt idx="3409">
                  <c:v>340.90000000000902</c:v>
                </c:pt>
                <c:pt idx="3410">
                  <c:v>341.00000000000904</c:v>
                </c:pt>
                <c:pt idx="3411">
                  <c:v>341.10000000000906</c:v>
                </c:pt>
                <c:pt idx="3412">
                  <c:v>341.20000000000908</c:v>
                </c:pt>
                <c:pt idx="3413">
                  <c:v>341.30000000000911</c:v>
                </c:pt>
                <c:pt idx="3414">
                  <c:v>341.40000000000913</c:v>
                </c:pt>
                <c:pt idx="3415">
                  <c:v>341.50000000000915</c:v>
                </c:pt>
                <c:pt idx="3416">
                  <c:v>341.60000000000917</c:v>
                </c:pt>
                <c:pt idx="3417">
                  <c:v>341.7000000000092</c:v>
                </c:pt>
                <c:pt idx="3418">
                  <c:v>341.80000000000922</c:v>
                </c:pt>
                <c:pt idx="3419">
                  <c:v>341.90000000000924</c:v>
                </c:pt>
                <c:pt idx="3420">
                  <c:v>342.00000000000927</c:v>
                </c:pt>
                <c:pt idx="3421">
                  <c:v>342.10000000000929</c:v>
                </c:pt>
                <c:pt idx="3422">
                  <c:v>342.20000000000931</c:v>
                </c:pt>
                <c:pt idx="3423">
                  <c:v>342.30000000000933</c:v>
                </c:pt>
                <c:pt idx="3424">
                  <c:v>342.40000000000936</c:v>
                </c:pt>
                <c:pt idx="3425">
                  <c:v>342.50000000000938</c:v>
                </c:pt>
                <c:pt idx="3426">
                  <c:v>342.6000000000094</c:v>
                </c:pt>
                <c:pt idx="3427">
                  <c:v>342.70000000000942</c:v>
                </c:pt>
                <c:pt idx="3428">
                  <c:v>342.80000000000945</c:v>
                </c:pt>
                <c:pt idx="3429">
                  <c:v>342.90000000000947</c:v>
                </c:pt>
                <c:pt idx="3430">
                  <c:v>343.00000000000949</c:v>
                </c:pt>
                <c:pt idx="3431">
                  <c:v>343.10000000000952</c:v>
                </c:pt>
                <c:pt idx="3432">
                  <c:v>343.20000000000954</c:v>
                </c:pt>
                <c:pt idx="3433">
                  <c:v>343.30000000000956</c:v>
                </c:pt>
                <c:pt idx="3434">
                  <c:v>343.40000000000958</c:v>
                </c:pt>
                <c:pt idx="3435">
                  <c:v>343.50000000000961</c:v>
                </c:pt>
                <c:pt idx="3436">
                  <c:v>343.60000000000963</c:v>
                </c:pt>
                <c:pt idx="3437">
                  <c:v>343.70000000000965</c:v>
                </c:pt>
                <c:pt idx="3438">
                  <c:v>343.80000000000967</c:v>
                </c:pt>
                <c:pt idx="3439">
                  <c:v>343.9000000000097</c:v>
                </c:pt>
                <c:pt idx="3440">
                  <c:v>344.00000000000972</c:v>
                </c:pt>
                <c:pt idx="3441">
                  <c:v>344.10000000000974</c:v>
                </c:pt>
                <c:pt idx="3442">
                  <c:v>344.20000000000977</c:v>
                </c:pt>
                <c:pt idx="3443">
                  <c:v>344.30000000000979</c:v>
                </c:pt>
                <c:pt idx="3444">
                  <c:v>344.40000000000981</c:v>
                </c:pt>
                <c:pt idx="3445">
                  <c:v>344.50000000000983</c:v>
                </c:pt>
                <c:pt idx="3446">
                  <c:v>344.60000000000986</c:v>
                </c:pt>
                <c:pt idx="3447">
                  <c:v>344.70000000000988</c:v>
                </c:pt>
                <c:pt idx="3448">
                  <c:v>344.8000000000099</c:v>
                </c:pt>
                <c:pt idx="3449">
                  <c:v>344.90000000000992</c:v>
                </c:pt>
                <c:pt idx="3450">
                  <c:v>345.00000000000995</c:v>
                </c:pt>
                <c:pt idx="3451">
                  <c:v>345.10000000000997</c:v>
                </c:pt>
                <c:pt idx="3452">
                  <c:v>345.20000000000999</c:v>
                </c:pt>
                <c:pt idx="3453">
                  <c:v>345.30000000001002</c:v>
                </c:pt>
                <c:pt idx="3454">
                  <c:v>345.40000000001004</c:v>
                </c:pt>
                <c:pt idx="3455">
                  <c:v>345.50000000001006</c:v>
                </c:pt>
                <c:pt idx="3456">
                  <c:v>345.60000000001008</c:v>
                </c:pt>
                <c:pt idx="3457">
                  <c:v>345.70000000001011</c:v>
                </c:pt>
                <c:pt idx="3458">
                  <c:v>345.80000000001013</c:v>
                </c:pt>
                <c:pt idx="3459">
                  <c:v>345.90000000001015</c:v>
                </c:pt>
                <c:pt idx="3460">
                  <c:v>346.00000000001017</c:v>
                </c:pt>
                <c:pt idx="3461">
                  <c:v>346.1000000000102</c:v>
                </c:pt>
                <c:pt idx="3462">
                  <c:v>346.20000000001022</c:v>
                </c:pt>
                <c:pt idx="3463">
                  <c:v>346.30000000001024</c:v>
                </c:pt>
                <c:pt idx="3464">
                  <c:v>346.40000000001027</c:v>
                </c:pt>
                <c:pt idx="3465">
                  <c:v>346.50000000001029</c:v>
                </c:pt>
                <c:pt idx="3466">
                  <c:v>346.60000000001031</c:v>
                </c:pt>
                <c:pt idx="3467">
                  <c:v>346.70000000001033</c:v>
                </c:pt>
                <c:pt idx="3468">
                  <c:v>346.80000000001036</c:v>
                </c:pt>
                <c:pt idx="3469">
                  <c:v>346.90000000001038</c:v>
                </c:pt>
                <c:pt idx="3470">
                  <c:v>347.0000000000104</c:v>
                </c:pt>
                <c:pt idx="3471">
                  <c:v>347.10000000001043</c:v>
                </c:pt>
                <c:pt idx="3472">
                  <c:v>347.20000000001045</c:v>
                </c:pt>
                <c:pt idx="3473">
                  <c:v>347.30000000001047</c:v>
                </c:pt>
                <c:pt idx="3474">
                  <c:v>347.40000000001049</c:v>
                </c:pt>
                <c:pt idx="3475">
                  <c:v>347.50000000001052</c:v>
                </c:pt>
                <c:pt idx="3476">
                  <c:v>347.60000000001054</c:v>
                </c:pt>
                <c:pt idx="3477">
                  <c:v>347.70000000001056</c:v>
                </c:pt>
                <c:pt idx="3478">
                  <c:v>347.80000000001058</c:v>
                </c:pt>
                <c:pt idx="3479">
                  <c:v>347.90000000001061</c:v>
                </c:pt>
                <c:pt idx="3480">
                  <c:v>348.00000000001063</c:v>
                </c:pt>
                <c:pt idx="3481">
                  <c:v>348.10000000001065</c:v>
                </c:pt>
                <c:pt idx="3482">
                  <c:v>348.20000000001068</c:v>
                </c:pt>
                <c:pt idx="3483">
                  <c:v>348.3000000000107</c:v>
                </c:pt>
                <c:pt idx="3484">
                  <c:v>348.40000000001072</c:v>
                </c:pt>
                <c:pt idx="3485">
                  <c:v>348.50000000001074</c:v>
                </c:pt>
                <c:pt idx="3486">
                  <c:v>348.60000000001077</c:v>
                </c:pt>
                <c:pt idx="3487">
                  <c:v>348.70000000001079</c:v>
                </c:pt>
                <c:pt idx="3488">
                  <c:v>348.80000000001081</c:v>
                </c:pt>
                <c:pt idx="3489">
                  <c:v>348.90000000001083</c:v>
                </c:pt>
                <c:pt idx="3490">
                  <c:v>349.00000000001086</c:v>
                </c:pt>
                <c:pt idx="3491">
                  <c:v>349.10000000001088</c:v>
                </c:pt>
                <c:pt idx="3492">
                  <c:v>349.2000000000109</c:v>
                </c:pt>
                <c:pt idx="3493">
                  <c:v>349.30000000001093</c:v>
                </c:pt>
                <c:pt idx="3494">
                  <c:v>349.40000000001095</c:v>
                </c:pt>
                <c:pt idx="3495">
                  <c:v>349.50000000001097</c:v>
                </c:pt>
                <c:pt idx="3496">
                  <c:v>349.60000000001099</c:v>
                </c:pt>
                <c:pt idx="3497">
                  <c:v>349.70000000001102</c:v>
                </c:pt>
                <c:pt idx="3498">
                  <c:v>349.80000000001104</c:v>
                </c:pt>
                <c:pt idx="3499">
                  <c:v>349.90000000001106</c:v>
                </c:pt>
                <c:pt idx="3500">
                  <c:v>350.00000000001108</c:v>
                </c:pt>
                <c:pt idx="3501">
                  <c:v>350.10000000001111</c:v>
                </c:pt>
                <c:pt idx="3502">
                  <c:v>350.20000000001113</c:v>
                </c:pt>
                <c:pt idx="3503">
                  <c:v>350.30000000001115</c:v>
                </c:pt>
                <c:pt idx="3504">
                  <c:v>350.40000000001118</c:v>
                </c:pt>
                <c:pt idx="3505">
                  <c:v>350.5000000000112</c:v>
                </c:pt>
                <c:pt idx="3506">
                  <c:v>350.60000000001122</c:v>
                </c:pt>
                <c:pt idx="3507">
                  <c:v>350.70000000001124</c:v>
                </c:pt>
                <c:pt idx="3508">
                  <c:v>350.80000000001127</c:v>
                </c:pt>
                <c:pt idx="3509">
                  <c:v>350.90000000001129</c:v>
                </c:pt>
                <c:pt idx="3510">
                  <c:v>351.00000000001131</c:v>
                </c:pt>
                <c:pt idx="3511">
                  <c:v>351.10000000001133</c:v>
                </c:pt>
                <c:pt idx="3512">
                  <c:v>351.20000000001136</c:v>
                </c:pt>
                <c:pt idx="3513">
                  <c:v>351.30000000001138</c:v>
                </c:pt>
                <c:pt idx="3514">
                  <c:v>351.4000000000114</c:v>
                </c:pt>
                <c:pt idx="3515">
                  <c:v>351.50000000001143</c:v>
                </c:pt>
                <c:pt idx="3516">
                  <c:v>351.60000000001145</c:v>
                </c:pt>
                <c:pt idx="3517">
                  <c:v>351.70000000001147</c:v>
                </c:pt>
                <c:pt idx="3518">
                  <c:v>351.80000000001149</c:v>
                </c:pt>
                <c:pt idx="3519">
                  <c:v>351.90000000001152</c:v>
                </c:pt>
                <c:pt idx="3520">
                  <c:v>352.00000000001154</c:v>
                </c:pt>
                <c:pt idx="3521">
                  <c:v>352.10000000001156</c:v>
                </c:pt>
                <c:pt idx="3522">
                  <c:v>352.20000000001158</c:v>
                </c:pt>
                <c:pt idx="3523">
                  <c:v>352.30000000001161</c:v>
                </c:pt>
                <c:pt idx="3524">
                  <c:v>352.40000000001163</c:v>
                </c:pt>
                <c:pt idx="3525">
                  <c:v>352.50000000001165</c:v>
                </c:pt>
                <c:pt idx="3526">
                  <c:v>352.60000000001168</c:v>
                </c:pt>
                <c:pt idx="3527">
                  <c:v>352.7000000000117</c:v>
                </c:pt>
                <c:pt idx="3528">
                  <c:v>352.80000000001172</c:v>
                </c:pt>
                <c:pt idx="3529">
                  <c:v>352.90000000001174</c:v>
                </c:pt>
                <c:pt idx="3530">
                  <c:v>353.00000000001177</c:v>
                </c:pt>
                <c:pt idx="3531">
                  <c:v>353.10000000001179</c:v>
                </c:pt>
                <c:pt idx="3532">
                  <c:v>353.20000000001181</c:v>
                </c:pt>
                <c:pt idx="3533">
                  <c:v>353.30000000001183</c:v>
                </c:pt>
                <c:pt idx="3534">
                  <c:v>353.40000000001186</c:v>
                </c:pt>
                <c:pt idx="3535">
                  <c:v>353.50000000001188</c:v>
                </c:pt>
                <c:pt idx="3536">
                  <c:v>353.6000000000119</c:v>
                </c:pt>
                <c:pt idx="3537">
                  <c:v>353.70000000001193</c:v>
                </c:pt>
                <c:pt idx="3538">
                  <c:v>353.80000000001195</c:v>
                </c:pt>
                <c:pt idx="3539">
                  <c:v>353.90000000001197</c:v>
                </c:pt>
                <c:pt idx="3540">
                  <c:v>354.00000000001199</c:v>
                </c:pt>
                <c:pt idx="3541">
                  <c:v>354.10000000001202</c:v>
                </c:pt>
                <c:pt idx="3542">
                  <c:v>354.20000000001204</c:v>
                </c:pt>
                <c:pt idx="3543">
                  <c:v>354.30000000001206</c:v>
                </c:pt>
                <c:pt idx="3544">
                  <c:v>354.40000000001208</c:v>
                </c:pt>
                <c:pt idx="3545">
                  <c:v>354.50000000001211</c:v>
                </c:pt>
                <c:pt idx="3546">
                  <c:v>354.60000000001213</c:v>
                </c:pt>
                <c:pt idx="3547">
                  <c:v>354.70000000001215</c:v>
                </c:pt>
                <c:pt idx="3548">
                  <c:v>354.80000000001218</c:v>
                </c:pt>
                <c:pt idx="3549">
                  <c:v>354.9000000000122</c:v>
                </c:pt>
                <c:pt idx="3550">
                  <c:v>355.00000000001222</c:v>
                </c:pt>
                <c:pt idx="3551">
                  <c:v>355.10000000001224</c:v>
                </c:pt>
                <c:pt idx="3552">
                  <c:v>355.20000000001227</c:v>
                </c:pt>
                <c:pt idx="3553">
                  <c:v>355.30000000001229</c:v>
                </c:pt>
                <c:pt idx="3554">
                  <c:v>355.40000000001231</c:v>
                </c:pt>
                <c:pt idx="3555">
                  <c:v>355.50000000001234</c:v>
                </c:pt>
                <c:pt idx="3556">
                  <c:v>355.60000000001236</c:v>
                </c:pt>
                <c:pt idx="3557">
                  <c:v>355.70000000001238</c:v>
                </c:pt>
                <c:pt idx="3558">
                  <c:v>355.8000000000124</c:v>
                </c:pt>
                <c:pt idx="3559">
                  <c:v>355.90000000001243</c:v>
                </c:pt>
                <c:pt idx="3560">
                  <c:v>356.00000000001245</c:v>
                </c:pt>
                <c:pt idx="3561">
                  <c:v>356.10000000001247</c:v>
                </c:pt>
                <c:pt idx="3562">
                  <c:v>356.20000000001249</c:v>
                </c:pt>
                <c:pt idx="3563">
                  <c:v>356.30000000001252</c:v>
                </c:pt>
                <c:pt idx="3564">
                  <c:v>356.40000000001254</c:v>
                </c:pt>
                <c:pt idx="3565">
                  <c:v>356.50000000001256</c:v>
                </c:pt>
                <c:pt idx="3566">
                  <c:v>356.60000000001259</c:v>
                </c:pt>
                <c:pt idx="3567">
                  <c:v>356.70000000001261</c:v>
                </c:pt>
                <c:pt idx="3568">
                  <c:v>356.80000000001263</c:v>
                </c:pt>
                <c:pt idx="3569">
                  <c:v>356.90000000001265</c:v>
                </c:pt>
                <c:pt idx="3570">
                  <c:v>357.00000000001268</c:v>
                </c:pt>
                <c:pt idx="3571">
                  <c:v>357.1000000000127</c:v>
                </c:pt>
                <c:pt idx="3572">
                  <c:v>357.20000000001272</c:v>
                </c:pt>
                <c:pt idx="3573">
                  <c:v>357.30000000001274</c:v>
                </c:pt>
                <c:pt idx="3574">
                  <c:v>357.40000000001277</c:v>
                </c:pt>
                <c:pt idx="3575">
                  <c:v>357.50000000001279</c:v>
                </c:pt>
                <c:pt idx="3576">
                  <c:v>357.60000000001281</c:v>
                </c:pt>
                <c:pt idx="3577">
                  <c:v>357.70000000001284</c:v>
                </c:pt>
                <c:pt idx="3578">
                  <c:v>357.80000000001286</c:v>
                </c:pt>
                <c:pt idx="3579">
                  <c:v>357.90000000001288</c:v>
                </c:pt>
                <c:pt idx="3580">
                  <c:v>358.0000000000129</c:v>
                </c:pt>
                <c:pt idx="3581">
                  <c:v>358.10000000001293</c:v>
                </c:pt>
                <c:pt idx="3582">
                  <c:v>358.20000000001295</c:v>
                </c:pt>
                <c:pt idx="3583">
                  <c:v>358.30000000001297</c:v>
                </c:pt>
                <c:pt idx="3584">
                  <c:v>358.40000000001299</c:v>
                </c:pt>
                <c:pt idx="3585">
                  <c:v>358.50000000001302</c:v>
                </c:pt>
                <c:pt idx="3586">
                  <c:v>358.60000000001304</c:v>
                </c:pt>
                <c:pt idx="3587">
                  <c:v>358.70000000001306</c:v>
                </c:pt>
                <c:pt idx="3588">
                  <c:v>358.80000000001309</c:v>
                </c:pt>
                <c:pt idx="3589">
                  <c:v>358.90000000001311</c:v>
                </c:pt>
                <c:pt idx="3590">
                  <c:v>359.00000000001313</c:v>
                </c:pt>
                <c:pt idx="3591">
                  <c:v>359.10000000001315</c:v>
                </c:pt>
                <c:pt idx="3592">
                  <c:v>359.20000000001318</c:v>
                </c:pt>
                <c:pt idx="3593">
                  <c:v>359.3000000000132</c:v>
                </c:pt>
                <c:pt idx="3594">
                  <c:v>359.40000000001322</c:v>
                </c:pt>
                <c:pt idx="3595">
                  <c:v>359.50000000001324</c:v>
                </c:pt>
                <c:pt idx="3596">
                  <c:v>359.60000000001327</c:v>
                </c:pt>
                <c:pt idx="3597">
                  <c:v>359.70000000001329</c:v>
                </c:pt>
                <c:pt idx="3598">
                  <c:v>359.80000000001331</c:v>
                </c:pt>
                <c:pt idx="3599">
                  <c:v>359.90000000001334</c:v>
                </c:pt>
                <c:pt idx="3600">
                  <c:v>360.00000000001336</c:v>
                </c:pt>
                <c:pt idx="3601">
                  <c:v>360.10000000001338</c:v>
                </c:pt>
                <c:pt idx="3602">
                  <c:v>360.2000000000134</c:v>
                </c:pt>
                <c:pt idx="3603">
                  <c:v>360.30000000001343</c:v>
                </c:pt>
                <c:pt idx="3604">
                  <c:v>360.40000000001345</c:v>
                </c:pt>
                <c:pt idx="3605">
                  <c:v>360.50000000001347</c:v>
                </c:pt>
                <c:pt idx="3606">
                  <c:v>360.60000000001349</c:v>
                </c:pt>
                <c:pt idx="3607">
                  <c:v>360.70000000001352</c:v>
                </c:pt>
                <c:pt idx="3608">
                  <c:v>360.80000000001354</c:v>
                </c:pt>
                <c:pt idx="3609">
                  <c:v>360.90000000001356</c:v>
                </c:pt>
                <c:pt idx="3610">
                  <c:v>361.00000000001359</c:v>
                </c:pt>
                <c:pt idx="3611">
                  <c:v>361.10000000001361</c:v>
                </c:pt>
                <c:pt idx="3612">
                  <c:v>361.20000000001363</c:v>
                </c:pt>
                <c:pt idx="3613">
                  <c:v>361.30000000001365</c:v>
                </c:pt>
                <c:pt idx="3614">
                  <c:v>361.40000000001368</c:v>
                </c:pt>
                <c:pt idx="3615">
                  <c:v>361.5000000000137</c:v>
                </c:pt>
                <c:pt idx="3616">
                  <c:v>361.60000000001372</c:v>
                </c:pt>
                <c:pt idx="3617">
                  <c:v>361.70000000001374</c:v>
                </c:pt>
                <c:pt idx="3618">
                  <c:v>361.80000000001377</c:v>
                </c:pt>
                <c:pt idx="3619">
                  <c:v>361.90000000001379</c:v>
                </c:pt>
                <c:pt idx="3620">
                  <c:v>362.00000000001381</c:v>
                </c:pt>
                <c:pt idx="3621">
                  <c:v>362.10000000001384</c:v>
                </c:pt>
                <c:pt idx="3622">
                  <c:v>362.20000000001386</c:v>
                </c:pt>
                <c:pt idx="3623">
                  <c:v>362.30000000001388</c:v>
                </c:pt>
                <c:pt idx="3624">
                  <c:v>362.4000000000139</c:v>
                </c:pt>
                <c:pt idx="3625">
                  <c:v>362.50000000001393</c:v>
                </c:pt>
                <c:pt idx="3626">
                  <c:v>362.60000000001395</c:v>
                </c:pt>
                <c:pt idx="3627">
                  <c:v>362.70000000001397</c:v>
                </c:pt>
                <c:pt idx="3628">
                  <c:v>362.80000000001399</c:v>
                </c:pt>
                <c:pt idx="3629">
                  <c:v>362.90000000001402</c:v>
                </c:pt>
                <c:pt idx="3630">
                  <c:v>363.00000000001404</c:v>
                </c:pt>
                <c:pt idx="3631">
                  <c:v>363.10000000001406</c:v>
                </c:pt>
                <c:pt idx="3632">
                  <c:v>363.20000000001409</c:v>
                </c:pt>
                <c:pt idx="3633">
                  <c:v>363.30000000001411</c:v>
                </c:pt>
                <c:pt idx="3634">
                  <c:v>363.40000000001413</c:v>
                </c:pt>
                <c:pt idx="3635">
                  <c:v>363.50000000001415</c:v>
                </c:pt>
                <c:pt idx="3636">
                  <c:v>363.60000000001418</c:v>
                </c:pt>
                <c:pt idx="3637">
                  <c:v>363.7000000000142</c:v>
                </c:pt>
                <c:pt idx="3638">
                  <c:v>363.80000000001422</c:v>
                </c:pt>
                <c:pt idx="3639">
                  <c:v>363.90000000001424</c:v>
                </c:pt>
                <c:pt idx="3640">
                  <c:v>364.00000000001427</c:v>
                </c:pt>
                <c:pt idx="3641">
                  <c:v>364.10000000001429</c:v>
                </c:pt>
                <c:pt idx="3642">
                  <c:v>364.20000000001431</c:v>
                </c:pt>
                <c:pt idx="3643">
                  <c:v>364.30000000001434</c:v>
                </c:pt>
                <c:pt idx="3644">
                  <c:v>364.40000000001436</c:v>
                </c:pt>
                <c:pt idx="3645">
                  <c:v>364.50000000001438</c:v>
                </c:pt>
                <c:pt idx="3646">
                  <c:v>364.6000000000144</c:v>
                </c:pt>
                <c:pt idx="3647">
                  <c:v>364.70000000001443</c:v>
                </c:pt>
                <c:pt idx="3648">
                  <c:v>364.80000000001445</c:v>
                </c:pt>
                <c:pt idx="3649">
                  <c:v>364.90000000001447</c:v>
                </c:pt>
                <c:pt idx="3650">
                  <c:v>365.0000000000145</c:v>
                </c:pt>
                <c:pt idx="3651">
                  <c:v>365.10000000001452</c:v>
                </c:pt>
                <c:pt idx="3652">
                  <c:v>365.20000000001454</c:v>
                </c:pt>
                <c:pt idx="3653">
                  <c:v>365.30000000001456</c:v>
                </c:pt>
                <c:pt idx="3654">
                  <c:v>365.40000000001459</c:v>
                </c:pt>
                <c:pt idx="3655">
                  <c:v>365.50000000001461</c:v>
                </c:pt>
                <c:pt idx="3656">
                  <c:v>365.60000000001463</c:v>
                </c:pt>
                <c:pt idx="3657">
                  <c:v>365.70000000001465</c:v>
                </c:pt>
                <c:pt idx="3658">
                  <c:v>365.80000000001468</c:v>
                </c:pt>
                <c:pt idx="3659">
                  <c:v>365.9000000000147</c:v>
                </c:pt>
                <c:pt idx="3660">
                  <c:v>366.00000000001472</c:v>
                </c:pt>
                <c:pt idx="3661">
                  <c:v>366.10000000001475</c:v>
                </c:pt>
                <c:pt idx="3662">
                  <c:v>366.20000000001477</c:v>
                </c:pt>
                <c:pt idx="3663">
                  <c:v>366.30000000001479</c:v>
                </c:pt>
                <c:pt idx="3664">
                  <c:v>366.40000000001481</c:v>
                </c:pt>
                <c:pt idx="3665">
                  <c:v>366.50000000001484</c:v>
                </c:pt>
                <c:pt idx="3666">
                  <c:v>366.60000000001486</c:v>
                </c:pt>
                <c:pt idx="3667">
                  <c:v>366.70000000001488</c:v>
                </c:pt>
                <c:pt idx="3668">
                  <c:v>366.8000000000149</c:v>
                </c:pt>
                <c:pt idx="3669">
                  <c:v>366.90000000001493</c:v>
                </c:pt>
                <c:pt idx="3670">
                  <c:v>367.00000000001495</c:v>
                </c:pt>
                <c:pt idx="3671">
                  <c:v>367.10000000001497</c:v>
                </c:pt>
                <c:pt idx="3672">
                  <c:v>367.200000000015</c:v>
                </c:pt>
                <c:pt idx="3673">
                  <c:v>367.30000000001502</c:v>
                </c:pt>
                <c:pt idx="3674">
                  <c:v>367.40000000001504</c:v>
                </c:pt>
                <c:pt idx="3675">
                  <c:v>367.50000000001506</c:v>
                </c:pt>
                <c:pt idx="3676">
                  <c:v>367.60000000001509</c:v>
                </c:pt>
                <c:pt idx="3677">
                  <c:v>367.70000000001511</c:v>
                </c:pt>
                <c:pt idx="3678">
                  <c:v>367.80000000001513</c:v>
                </c:pt>
                <c:pt idx="3679">
                  <c:v>367.90000000001515</c:v>
                </c:pt>
                <c:pt idx="3680">
                  <c:v>368.00000000001518</c:v>
                </c:pt>
                <c:pt idx="3681">
                  <c:v>368.1000000000152</c:v>
                </c:pt>
                <c:pt idx="3682">
                  <c:v>368.20000000001522</c:v>
                </c:pt>
                <c:pt idx="3683">
                  <c:v>368.30000000001525</c:v>
                </c:pt>
                <c:pt idx="3684">
                  <c:v>368.40000000001527</c:v>
                </c:pt>
                <c:pt idx="3685">
                  <c:v>368.50000000001529</c:v>
                </c:pt>
                <c:pt idx="3686">
                  <c:v>368.60000000001531</c:v>
                </c:pt>
                <c:pt idx="3687">
                  <c:v>368.70000000001534</c:v>
                </c:pt>
                <c:pt idx="3688">
                  <c:v>368.80000000001536</c:v>
                </c:pt>
                <c:pt idx="3689">
                  <c:v>368.90000000001538</c:v>
                </c:pt>
                <c:pt idx="3690">
                  <c:v>369.0000000000154</c:v>
                </c:pt>
                <c:pt idx="3691">
                  <c:v>369.10000000001543</c:v>
                </c:pt>
                <c:pt idx="3692">
                  <c:v>369.20000000001545</c:v>
                </c:pt>
                <c:pt idx="3693">
                  <c:v>369.30000000001547</c:v>
                </c:pt>
                <c:pt idx="3694">
                  <c:v>369.4000000000155</c:v>
                </c:pt>
                <c:pt idx="3695">
                  <c:v>369.50000000001552</c:v>
                </c:pt>
                <c:pt idx="3696">
                  <c:v>369.60000000001554</c:v>
                </c:pt>
                <c:pt idx="3697">
                  <c:v>369.70000000001556</c:v>
                </c:pt>
                <c:pt idx="3698">
                  <c:v>369.80000000001559</c:v>
                </c:pt>
                <c:pt idx="3699">
                  <c:v>369.90000000001561</c:v>
                </c:pt>
                <c:pt idx="3700">
                  <c:v>370.00000000001563</c:v>
                </c:pt>
                <c:pt idx="3701">
                  <c:v>370.10000000001565</c:v>
                </c:pt>
                <c:pt idx="3702">
                  <c:v>370.20000000001568</c:v>
                </c:pt>
                <c:pt idx="3703">
                  <c:v>370.3000000000157</c:v>
                </c:pt>
                <c:pt idx="3704">
                  <c:v>370.40000000001572</c:v>
                </c:pt>
                <c:pt idx="3705">
                  <c:v>370.50000000001575</c:v>
                </c:pt>
                <c:pt idx="3706">
                  <c:v>370.60000000001577</c:v>
                </c:pt>
                <c:pt idx="3707">
                  <c:v>370.70000000001579</c:v>
                </c:pt>
                <c:pt idx="3708">
                  <c:v>370.80000000001581</c:v>
                </c:pt>
                <c:pt idx="3709">
                  <c:v>370.90000000001584</c:v>
                </c:pt>
                <c:pt idx="3710">
                  <c:v>371.00000000001586</c:v>
                </c:pt>
                <c:pt idx="3711">
                  <c:v>371.10000000001588</c:v>
                </c:pt>
                <c:pt idx="3712">
                  <c:v>371.2000000000159</c:v>
                </c:pt>
                <c:pt idx="3713">
                  <c:v>371.30000000001593</c:v>
                </c:pt>
                <c:pt idx="3714">
                  <c:v>371.40000000001595</c:v>
                </c:pt>
                <c:pt idx="3715">
                  <c:v>371.50000000001597</c:v>
                </c:pt>
                <c:pt idx="3716">
                  <c:v>371.600000000016</c:v>
                </c:pt>
                <c:pt idx="3717">
                  <c:v>371.70000000001602</c:v>
                </c:pt>
                <c:pt idx="3718">
                  <c:v>371.80000000001604</c:v>
                </c:pt>
                <c:pt idx="3719">
                  <c:v>371.90000000001606</c:v>
                </c:pt>
                <c:pt idx="3720">
                  <c:v>372.00000000001609</c:v>
                </c:pt>
                <c:pt idx="3721">
                  <c:v>372.10000000001611</c:v>
                </c:pt>
                <c:pt idx="3722">
                  <c:v>372.20000000001613</c:v>
                </c:pt>
                <c:pt idx="3723">
                  <c:v>372.30000000001615</c:v>
                </c:pt>
                <c:pt idx="3724">
                  <c:v>372.40000000001618</c:v>
                </c:pt>
                <c:pt idx="3725">
                  <c:v>372.5000000000162</c:v>
                </c:pt>
                <c:pt idx="3726">
                  <c:v>372.60000000001622</c:v>
                </c:pt>
                <c:pt idx="3727">
                  <c:v>372.70000000001625</c:v>
                </c:pt>
                <c:pt idx="3728">
                  <c:v>372.80000000001627</c:v>
                </c:pt>
                <c:pt idx="3729">
                  <c:v>372.90000000001629</c:v>
                </c:pt>
                <c:pt idx="3730">
                  <c:v>373.00000000001631</c:v>
                </c:pt>
                <c:pt idx="3731">
                  <c:v>373.10000000001634</c:v>
                </c:pt>
                <c:pt idx="3732">
                  <c:v>373.20000000001636</c:v>
                </c:pt>
                <c:pt idx="3733">
                  <c:v>373.30000000001638</c:v>
                </c:pt>
                <c:pt idx="3734">
                  <c:v>373.40000000001641</c:v>
                </c:pt>
                <c:pt idx="3735">
                  <c:v>373.50000000001643</c:v>
                </c:pt>
                <c:pt idx="3736">
                  <c:v>373.60000000001645</c:v>
                </c:pt>
                <c:pt idx="3737">
                  <c:v>373.70000000001647</c:v>
                </c:pt>
                <c:pt idx="3738">
                  <c:v>373.8000000000165</c:v>
                </c:pt>
                <c:pt idx="3739">
                  <c:v>373.90000000001652</c:v>
                </c:pt>
                <c:pt idx="3740">
                  <c:v>374.00000000001654</c:v>
                </c:pt>
                <c:pt idx="3741">
                  <c:v>374.10000000001656</c:v>
                </c:pt>
                <c:pt idx="3742">
                  <c:v>374.20000000001659</c:v>
                </c:pt>
                <c:pt idx="3743">
                  <c:v>374.30000000001661</c:v>
                </c:pt>
                <c:pt idx="3744">
                  <c:v>374.40000000001663</c:v>
                </c:pt>
                <c:pt idx="3745">
                  <c:v>374.50000000001666</c:v>
                </c:pt>
                <c:pt idx="3746">
                  <c:v>374.60000000001668</c:v>
                </c:pt>
                <c:pt idx="3747">
                  <c:v>374.7000000000167</c:v>
                </c:pt>
                <c:pt idx="3748">
                  <c:v>374.80000000001672</c:v>
                </c:pt>
                <c:pt idx="3749">
                  <c:v>374.90000000001675</c:v>
                </c:pt>
                <c:pt idx="3750">
                  <c:v>375.00000000001677</c:v>
                </c:pt>
                <c:pt idx="3751">
                  <c:v>375.10000000001679</c:v>
                </c:pt>
                <c:pt idx="3752">
                  <c:v>375.20000000001681</c:v>
                </c:pt>
                <c:pt idx="3753">
                  <c:v>375.30000000001684</c:v>
                </c:pt>
                <c:pt idx="3754">
                  <c:v>375.40000000001686</c:v>
                </c:pt>
                <c:pt idx="3755">
                  <c:v>375.50000000001688</c:v>
                </c:pt>
                <c:pt idx="3756">
                  <c:v>375.60000000001691</c:v>
                </c:pt>
                <c:pt idx="3757">
                  <c:v>375.70000000001693</c:v>
                </c:pt>
                <c:pt idx="3758">
                  <c:v>375.80000000001695</c:v>
                </c:pt>
                <c:pt idx="3759">
                  <c:v>375.90000000001697</c:v>
                </c:pt>
                <c:pt idx="3760">
                  <c:v>376.000000000017</c:v>
                </c:pt>
                <c:pt idx="3761">
                  <c:v>376.10000000001702</c:v>
                </c:pt>
                <c:pt idx="3762">
                  <c:v>376.20000000001704</c:v>
                </c:pt>
                <c:pt idx="3763">
                  <c:v>376.30000000001706</c:v>
                </c:pt>
                <c:pt idx="3764">
                  <c:v>376.40000000001709</c:v>
                </c:pt>
                <c:pt idx="3765">
                  <c:v>376.50000000001711</c:v>
                </c:pt>
                <c:pt idx="3766">
                  <c:v>376.60000000001713</c:v>
                </c:pt>
                <c:pt idx="3767">
                  <c:v>376.70000000001716</c:v>
                </c:pt>
                <c:pt idx="3768">
                  <c:v>376.80000000001718</c:v>
                </c:pt>
                <c:pt idx="3769">
                  <c:v>376.9000000000172</c:v>
                </c:pt>
                <c:pt idx="3770">
                  <c:v>377.00000000001722</c:v>
                </c:pt>
                <c:pt idx="3771">
                  <c:v>377.10000000001725</c:v>
                </c:pt>
                <c:pt idx="3772">
                  <c:v>377.20000000001727</c:v>
                </c:pt>
                <c:pt idx="3773">
                  <c:v>377.30000000001729</c:v>
                </c:pt>
                <c:pt idx="3774">
                  <c:v>377.40000000001731</c:v>
                </c:pt>
                <c:pt idx="3775">
                  <c:v>377.50000000001734</c:v>
                </c:pt>
                <c:pt idx="3776">
                  <c:v>377.60000000001736</c:v>
                </c:pt>
                <c:pt idx="3777">
                  <c:v>377.70000000001738</c:v>
                </c:pt>
                <c:pt idx="3778">
                  <c:v>377.80000000001741</c:v>
                </c:pt>
                <c:pt idx="3779">
                  <c:v>377.90000000001743</c:v>
                </c:pt>
                <c:pt idx="3780">
                  <c:v>378.00000000001745</c:v>
                </c:pt>
                <c:pt idx="3781">
                  <c:v>378.10000000001747</c:v>
                </c:pt>
                <c:pt idx="3782">
                  <c:v>378.2000000000175</c:v>
                </c:pt>
                <c:pt idx="3783">
                  <c:v>378.30000000001752</c:v>
                </c:pt>
                <c:pt idx="3784">
                  <c:v>378.40000000001754</c:v>
                </c:pt>
                <c:pt idx="3785">
                  <c:v>378.50000000001756</c:v>
                </c:pt>
                <c:pt idx="3786">
                  <c:v>378.60000000001759</c:v>
                </c:pt>
                <c:pt idx="3787">
                  <c:v>378.70000000001761</c:v>
                </c:pt>
                <c:pt idx="3788">
                  <c:v>378.80000000001763</c:v>
                </c:pt>
                <c:pt idx="3789">
                  <c:v>378.90000000001766</c:v>
                </c:pt>
                <c:pt idx="3790">
                  <c:v>379.00000000001768</c:v>
                </c:pt>
                <c:pt idx="3791">
                  <c:v>379.1000000000177</c:v>
                </c:pt>
                <c:pt idx="3792">
                  <c:v>379.20000000001772</c:v>
                </c:pt>
                <c:pt idx="3793">
                  <c:v>379.30000000001775</c:v>
                </c:pt>
                <c:pt idx="3794">
                  <c:v>379.40000000001777</c:v>
                </c:pt>
                <c:pt idx="3795">
                  <c:v>379.50000000001779</c:v>
                </c:pt>
                <c:pt idx="3796">
                  <c:v>379.60000000001781</c:v>
                </c:pt>
                <c:pt idx="3797">
                  <c:v>379.70000000001784</c:v>
                </c:pt>
                <c:pt idx="3798">
                  <c:v>379.80000000001786</c:v>
                </c:pt>
                <c:pt idx="3799">
                  <c:v>379.90000000001788</c:v>
                </c:pt>
                <c:pt idx="3800">
                  <c:v>380.00000000001791</c:v>
                </c:pt>
                <c:pt idx="3801">
                  <c:v>380.10000000001793</c:v>
                </c:pt>
                <c:pt idx="3802">
                  <c:v>380.20000000001795</c:v>
                </c:pt>
                <c:pt idx="3803">
                  <c:v>380.30000000001797</c:v>
                </c:pt>
                <c:pt idx="3804">
                  <c:v>380.400000000018</c:v>
                </c:pt>
                <c:pt idx="3805">
                  <c:v>380.50000000001802</c:v>
                </c:pt>
                <c:pt idx="3806">
                  <c:v>380.60000000001804</c:v>
                </c:pt>
                <c:pt idx="3807">
                  <c:v>380.70000000001806</c:v>
                </c:pt>
                <c:pt idx="3808">
                  <c:v>380.80000000001809</c:v>
                </c:pt>
                <c:pt idx="3809">
                  <c:v>380.90000000001811</c:v>
                </c:pt>
                <c:pt idx="3810">
                  <c:v>381.00000000001813</c:v>
                </c:pt>
                <c:pt idx="3811">
                  <c:v>381.10000000001816</c:v>
                </c:pt>
                <c:pt idx="3812">
                  <c:v>381.20000000001818</c:v>
                </c:pt>
                <c:pt idx="3813">
                  <c:v>381.3000000000182</c:v>
                </c:pt>
                <c:pt idx="3814">
                  <c:v>381.40000000001822</c:v>
                </c:pt>
                <c:pt idx="3815">
                  <c:v>381.50000000001825</c:v>
                </c:pt>
                <c:pt idx="3816">
                  <c:v>381.60000000001827</c:v>
                </c:pt>
                <c:pt idx="3817">
                  <c:v>381.70000000001829</c:v>
                </c:pt>
                <c:pt idx="3818">
                  <c:v>381.80000000001831</c:v>
                </c:pt>
                <c:pt idx="3819">
                  <c:v>381.90000000001834</c:v>
                </c:pt>
                <c:pt idx="3820">
                  <c:v>382.00000000001836</c:v>
                </c:pt>
                <c:pt idx="3821">
                  <c:v>382.10000000001838</c:v>
                </c:pt>
                <c:pt idx="3822">
                  <c:v>382.20000000001841</c:v>
                </c:pt>
                <c:pt idx="3823">
                  <c:v>382.30000000001843</c:v>
                </c:pt>
                <c:pt idx="3824">
                  <c:v>382.40000000001845</c:v>
                </c:pt>
                <c:pt idx="3825">
                  <c:v>382.50000000001847</c:v>
                </c:pt>
                <c:pt idx="3826">
                  <c:v>382.6000000000185</c:v>
                </c:pt>
                <c:pt idx="3827">
                  <c:v>382.70000000001852</c:v>
                </c:pt>
                <c:pt idx="3828">
                  <c:v>382.80000000001854</c:v>
                </c:pt>
                <c:pt idx="3829">
                  <c:v>382.90000000001857</c:v>
                </c:pt>
                <c:pt idx="3830">
                  <c:v>383.00000000001859</c:v>
                </c:pt>
                <c:pt idx="3831">
                  <c:v>383.10000000001861</c:v>
                </c:pt>
                <c:pt idx="3832">
                  <c:v>383.20000000001863</c:v>
                </c:pt>
                <c:pt idx="3833">
                  <c:v>383.30000000001866</c:v>
                </c:pt>
                <c:pt idx="3834">
                  <c:v>383.40000000001868</c:v>
                </c:pt>
                <c:pt idx="3835">
                  <c:v>383.5000000000187</c:v>
                </c:pt>
                <c:pt idx="3836">
                  <c:v>383.60000000001872</c:v>
                </c:pt>
                <c:pt idx="3837">
                  <c:v>383.70000000001875</c:v>
                </c:pt>
                <c:pt idx="3838">
                  <c:v>383.80000000001877</c:v>
                </c:pt>
                <c:pt idx="3839">
                  <c:v>383.90000000001879</c:v>
                </c:pt>
                <c:pt idx="3840">
                  <c:v>384.00000000001882</c:v>
                </c:pt>
                <c:pt idx="3841">
                  <c:v>384.10000000001884</c:v>
                </c:pt>
                <c:pt idx="3842">
                  <c:v>384.20000000001886</c:v>
                </c:pt>
                <c:pt idx="3843">
                  <c:v>384.30000000001888</c:v>
                </c:pt>
                <c:pt idx="3844">
                  <c:v>384.40000000001891</c:v>
                </c:pt>
                <c:pt idx="3845">
                  <c:v>384.50000000001893</c:v>
                </c:pt>
                <c:pt idx="3846">
                  <c:v>384.60000000001895</c:v>
                </c:pt>
                <c:pt idx="3847">
                  <c:v>384.70000000001897</c:v>
                </c:pt>
                <c:pt idx="3848">
                  <c:v>384.800000000019</c:v>
                </c:pt>
                <c:pt idx="3849">
                  <c:v>384.90000000001902</c:v>
                </c:pt>
                <c:pt idx="3850">
                  <c:v>385.00000000001904</c:v>
                </c:pt>
                <c:pt idx="3851">
                  <c:v>385.10000000001907</c:v>
                </c:pt>
                <c:pt idx="3852">
                  <c:v>385.20000000001909</c:v>
                </c:pt>
                <c:pt idx="3853">
                  <c:v>385.30000000001911</c:v>
                </c:pt>
                <c:pt idx="3854">
                  <c:v>385.40000000001913</c:v>
                </c:pt>
                <c:pt idx="3855">
                  <c:v>385.50000000001916</c:v>
                </c:pt>
                <c:pt idx="3856">
                  <c:v>385.60000000001918</c:v>
                </c:pt>
                <c:pt idx="3857">
                  <c:v>385.7000000000192</c:v>
                </c:pt>
                <c:pt idx="3858">
                  <c:v>385.80000000001922</c:v>
                </c:pt>
                <c:pt idx="3859">
                  <c:v>385.90000000001925</c:v>
                </c:pt>
                <c:pt idx="3860">
                  <c:v>386.00000000001927</c:v>
                </c:pt>
                <c:pt idx="3861">
                  <c:v>386.10000000001929</c:v>
                </c:pt>
                <c:pt idx="3862">
                  <c:v>386.20000000001932</c:v>
                </c:pt>
                <c:pt idx="3863">
                  <c:v>386.30000000001934</c:v>
                </c:pt>
                <c:pt idx="3864">
                  <c:v>386.40000000001936</c:v>
                </c:pt>
                <c:pt idx="3865">
                  <c:v>386.50000000001938</c:v>
                </c:pt>
                <c:pt idx="3866">
                  <c:v>386.60000000001941</c:v>
                </c:pt>
                <c:pt idx="3867">
                  <c:v>386.70000000001943</c:v>
                </c:pt>
                <c:pt idx="3868">
                  <c:v>386.80000000001945</c:v>
                </c:pt>
                <c:pt idx="3869">
                  <c:v>386.90000000001947</c:v>
                </c:pt>
                <c:pt idx="3870">
                  <c:v>387.0000000000195</c:v>
                </c:pt>
                <c:pt idx="3871">
                  <c:v>387.10000000001952</c:v>
                </c:pt>
                <c:pt idx="3872">
                  <c:v>387.20000000001954</c:v>
                </c:pt>
                <c:pt idx="3873">
                  <c:v>387.30000000001957</c:v>
                </c:pt>
                <c:pt idx="3874">
                  <c:v>387.40000000001959</c:v>
                </c:pt>
                <c:pt idx="3875">
                  <c:v>387.50000000001961</c:v>
                </c:pt>
                <c:pt idx="3876">
                  <c:v>387.60000000001963</c:v>
                </c:pt>
                <c:pt idx="3877">
                  <c:v>387.70000000001966</c:v>
                </c:pt>
                <c:pt idx="3878">
                  <c:v>387.80000000001968</c:v>
                </c:pt>
                <c:pt idx="3879">
                  <c:v>387.9000000000197</c:v>
                </c:pt>
                <c:pt idx="3880">
                  <c:v>388.00000000001972</c:v>
                </c:pt>
                <c:pt idx="3881">
                  <c:v>388.10000000001975</c:v>
                </c:pt>
                <c:pt idx="3882">
                  <c:v>388.20000000001977</c:v>
                </c:pt>
                <c:pt idx="3883">
                  <c:v>388.30000000001979</c:v>
                </c:pt>
                <c:pt idx="3884">
                  <c:v>388.40000000001982</c:v>
                </c:pt>
                <c:pt idx="3885">
                  <c:v>388.50000000001984</c:v>
                </c:pt>
                <c:pt idx="3886">
                  <c:v>388.60000000001986</c:v>
                </c:pt>
                <c:pt idx="3887">
                  <c:v>388.70000000001988</c:v>
                </c:pt>
                <c:pt idx="3888">
                  <c:v>388.80000000001991</c:v>
                </c:pt>
                <c:pt idx="3889">
                  <c:v>388.90000000001993</c:v>
                </c:pt>
                <c:pt idx="3890">
                  <c:v>389.00000000001995</c:v>
                </c:pt>
                <c:pt idx="3891">
                  <c:v>389.10000000001997</c:v>
                </c:pt>
                <c:pt idx="3892">
                  <c:v>389.20000000002</c:v>
                </c:pt>
                <c:pt idx="3893">
                  <c:v>389.30000000002002</c:v>
                </c:pt>
                <c:pt idx="3894">
                  <c:v>389.40000000002004</c:v>
                </c:pt>
                <c:pt idx="3895">
                  <c:v>389.50000000002007</c:v>
                </c:pt>
                <c:pt idx="3896">
                  <c:v>389.60000000002009</c:v>
                </c:pt>
                <c:pt idx="3897">
                  <c:v>389.70000000002011</c:v>
                </c:pt>
                <c:pt idx="3898">
                  <c:v>389.80000000002013</c:v>
                </c:pt>
                <c:pt idx="3899">
                  <c:v>389.90000000002016</c:v>
                </c:pt>
                <c:pt idx="3900">
                  <c:v>390.00000000002018</c:v>
                </c:pt>
                <c:pt idx="3901">
                  <c:v>390.1000000000202</c:v>
                </c:pt>
                <c:pt idx="3902">
                  <c:v>390.20000000002022</c:v>
                </c:pt>
                <c:pt idx="3903">
                  <c:v>390.30000000002025</c:v>
                </c:pt>
                <c:pt idx="3904">
                  <c:v>390.40000000002027</c:v>
                </c:pt>
                <c:pt idx="3905">
                  <c:v>390.50000000002029</c:v>
                </c:pt>
                <c:pt idx="3906">
                  <c:v>390.60000000002032</c:v>
                </c:pt>
                <c:pt idx="3907">
                  <c:v>390.70000000002034</c:v>
                </c:pt>
                <c:pt idx="3908">
                  <c:v>390.80000000002036</c:v>
                </c:pt>
                <c:pt idx="3909">
                  <c:v>390.90000000002038</c:v>
                </c:pt>
                <c:pt idx="3910">
                  <c:v>391.00000000002041</c:v>
                </c:pt>
                <c:pt idx="3911">
                  <c:v>391.10000000002043</c:v>
                </c:pt>
                <c:pt idx="3912">
                  <c:v>391.20000000002045</c:v>
                </c:pt>
                <c:pt idx="3913">
                  <c:v>391.30000000002047</c:v>
                </c:pt>
                <c:pt idx="3914">
                  <c:v>391.4000000000205</c:v>
                </c:pt>
                <c:pt idx="3915">
                  <c:v>391.50000000002052</c:v>
                </c:pt>
                <c:pt idx="3916">
                  <c:v>391.60000000002054</c:v>
                </c:pt>
                <c:pt idx="3917">
                  <c:v>391.70000000002057</c:v>
                </c:pt>
                <c:pt idx="3918">
                  <c:v>391.80000000002059</c:v>
                </c:pt>
                <c:pt idx="3919">
                  <c:v>391.90000000002061</c:v>
                </c:pt>
                <c:pt idx="3920">
                  <c:v>392.00000000002063</c:v>
                </c:pt>
                <c:pt idx="3921">
                  <c:v>392.10000000002066</c:v>
                </c:pt>
                <c:pt idx="3922">
                  <c:v>392.20000000002068</c:v>
                </c:pt>
                <c:pt idx="3923">
                  <c:v>392.3000000000207</c:v>
                </c:pt>
                <c:pt idx="3924">
                  <c:v>392.40000000002073</c:v>
                </c:pt>
                <c:pt idx="3925">
                  <c:v>392.50000000002075</c:v>
                </c:pt>
                <c:pt idx="3926">
                  <c:v>392.60000000002077</c:v>
                </c:pt>
                <c:pt idx="3927">
                  <c:v>392.70000000002079</c:v>
                </c:pt>
                <c:pt idx="3928">
                  <c:v>392.80000000002082</c:v>
                </c:pt>
                <c:pt idx="3929">
                  <c:v>392.90000000002084</c:v>
                </c:pt>
                <c:pt idx="3930">
                  <c:v>393.00000000002086</c:v>
                </c:pt>
                <c:pt idx="3931">
                  <c:v>393.10000000002088</c:v>
                </c:pt>
                <c:pt idx="3932">
                  <c:v>393.20000000002091</c:v>
                </c:pt>
                <c:pt idx="3933">
                  <c:v>393.30000000002093</c:v>
                </c:pt>
                <c:pt idx="3934">
                  <c:v>393.40000000002095</c:v>
                </c:pt>
                <c:pt idx="3935">
                  <c:v>393.50000000002098</c:v>
                </c:pt>
                <c:pt idx="3936">
                  <c:v>393.600000000021</c:v>
                </c:pt>
                <c:pt idx="3937">
                  <c:v>393.70000000002102</c:v>
                </c:pt>
                <c:pt idx="3938">
                  <c:v>393.80000000002104</c:v>
                </c:pt>
                <c:pt idx="3939">
                  <c:v>393.90000000002107</c:v>
                </c:pt>
                <c:pt idx="3940">
                  <c:v>394.00000000002109</c:v>
                </c:pt>
                <c:pt idx="3941">
                  <c:v>394.10000000002111</c:v>
                </c:pt>
                <c:pt idx="3942">
                  <c:v>394.20000000002113</c:v>
                </c:pt>
                <c:pt idx="3943">
                  <c:v>394.30000000002116</c:v>
                </c:pt>
                <c:pt idx="3944">
                  <c:v>394.40000000002118</c:v>
                </c:pt>
                <c:pt idx="3945">
                  <c:v>394.5000000000212</c:v>
                </c:pt>
                <c:pt idx="3946">
                  <c:v>394.60000000002123</c:v>
                </c:pt>
                <c:pt idx="3947">
                  <c:v>394.70000000002125</c:v>
                </c:pt>
                <c:pt idx="3948">
                  <c:v>394.80000000002127</c:v>
                </c:pt>
                <c:pt idx="3949">
                  <c:v>394.90000000002129</c:v>
                </c:pt>
                <c:pt idx="3950">
                  <c:v>395.00000000002132</c:v>
                </c:pt>
                <c:pt idx="3951">
                  <c:v>395.10000000002134</c:v>
                </c:pt>
                <c:pt idx="3952">
                  <c:v>395.20000000002136</c:v>
                </c:pt>
                <c:pt idx="3953">
                  <c:v>395.30000000002138</c:v>
                </c:pt>
                <c:pt idx="3954">
                  <c:v>395.40000000002141</c:v>
                </c:pt>
                <c:pt idx="3955">
                  <c:v>395.50000000002143</c:v>
                </c:pt>
                <c:pt idx="3956">
                  <c:v>395.60000000002145</c:v>
                </c:pt>
                <c:pt idx="3957">
                  <c:v>395.70000000002148</c:v>
                </c:pt>
                <c:pt idx="3958">
                  <c:v>395.8000000000215</c:v>
                </c:pt>
                <c:pt idx="3959">
                  <c:v>395.90000000002152</c:v>
                </c:pt>
                <c:pt idx="3960">
                  <c:v>396.00000000002154</c:v>
                </c:pt>
                <c:pt idx="3961">
                  <c:v>396.10000000002157</c:v>
                </c:pt>
                <c:pt idx="3962">
                  <c:v>396.20000000002159</c:v>
                </c:pt>
                <c:pt idx="3963">
                  <c:v>396.30000000002161</c:v>
                </c:pt>
                <c:pt idx="3964">
                  <c:v>396.40000000002163</c:v>
                </c:pt>
                <c:pt idx="3965">
                  <c:v>396.50000000002166</c:v>
                </c:pt>
                <c:pt idx="3966">
                  <c:v>396.60000000002168</c:v>
                </c:pt>
                <c:pt idx="3967">
                  <c:v>396.7000000000217</c:v>
                </c:pt>
                <c:pt idx="3968">
                  <c:v>396.80000000002173</c:v>
                </c:pt>
                <c:pt idx="3969">
                  <c:v>396.90000000002175</c:v>
                </c:pt>
                <c:pt idx="3970">
                  <c:v>397.00000000002177</c:v>
                </c:pt>
                <c:pt idx="3971">
                  <c:v>397.10000000002179</c:v>
                </c:pt>
                <c:pt idx="3972">
                  <c:v>397.20000000002182</c:v>
                </c:pt>
                <c:pt idx="3973">
                  <c:v>397.30000000002184</c:v>
                </c:pt>
                <c:pt idx="3974">
                  <c:v>397.40000000002186</c:v>
                </c:pt>
                <c:pt idx="3975">
                  <c:v>397.50000000002188</c:v>
                </c:pt>
                <c:pt idx="3976">
                  <c:v>397.60000000002191</c:v>
                </c:pt>
                <c:pt idx="3977">
                  <c:v>397.70000000002193</c:v>
                </c:pt>
                <c:pt idx="3978">
                  <c:v>397.80000000002195</c:v>
                </c:pt>
                <c:pt idx="3979">
                  <c:v>397.90000000002198</c:v>
                </c:pt>
                <c:pt idx="3980">
                  <c:v>398.000000000022</c:v>
                </c:pt>
                <c:pt idx="3981">
                  <c:v>398.10000000002202</c:v>
                </c:pt>
                <c:pt idx="3982">
                  <c:v>398.20000000002204</c:v>
                </c:pt>
                <c:pt idx="3983">
                  <c:v>398.30000000002207</c:v>
                </c:pt>
                <c:pt idx="3984">
                  <c:v>398.40000000002209</c:v>
                </c:pt>
                <c:pt idx="3985">
                  <c:v>398.50000000002211</c:v>
                </c:pt>
                <c:pt idx="3986">
                  <c:v>398.60000000002213</c:v>
                </c:pt>
                <c:pt idx="3987">
                  <c:v>398.70000000002216</c:v>
                </c:pt>
                <c:pt idx="3988">
                  <c:v>398.80000000002218</c:v>
                </c:pt>
                <c:pt idx="3989">
                  <c:v>398.9000000000222</c:v>
                </c:pt>
                <c:pt idx="3990">
                  <c:v>399.00000000002223</c:v>
                </c:pt>
                <c:pt idx="3991">
                  <c:v>399.10000000002225</c:v>
                </c:pt>
                <c:pt idx="3992">
                  <c:v>399.20000000002227</c:v>
                </c:pt>
                <c:pt idx="3993">
                  <c:v>399.30000000002229</c:v>
                </c:pt>
                <c:pt idx="3994">
                  <c:v>399.40000000002232</c:v>
                </c:pt>
                <c:pt idx="3995">
                  <c:v>399.50000000002234</c:v>
                </c:pt>
                <c:pt idx="3996">
                  <c:v>399.60000000002236</c:v>
                </c:pt>
                <c:pt idx="3997">
                  <c:v>399.70000000002238</c:v>
                </c:pt>
                <c:pt idx="3998">
                  <c:v>399.80000000002241</c:v>
                </c:pt>
                <c:pt idx="3999">
                  <c:v>399.90000000002243</c:v>
                </c:pt>
                <c:pt idx="4000">
                  <c:v>400.00000000002245</c:v>
                </c:pt>
                <c:pt idx="4001">
                  <c:v>400.10000000002248</c:v>
                </c:pt>
                <c:pt idx="4002">
                  <c:v>400.2000000000225</c:v>
                </c:pt>
                <c:pt idx="4003">
                  <c:v>400.30000000002252</c:v>
                </c:pt>
                <c:pt idx="4004">
                  <c:v>400.40000000002254</c:v>
                </c:pt>
                <c:pt idx="4005">
                  <c:v>400.50000000002257</c:v>
                </c:pt>
                <c:pt idx="4006">
                  <c:v>400.60000000002259</c:v>
                </c:pt>
                <c:pt idx="4007">
                  <c:v>400.70000000002261</c:v>
                </c:pt>
                <c:pt idx="4008">
                  <c:v>400.80000000002264</c:v>
                </c:pt>
                <c:pt idx="4009">
                  <c:v>400.90000000002266</c:v>
                </c:pt>
                <c:pt idx="4010">
                  <c:v>401.00000000002268</c:v>
                </c:pt>
                <c:pt idx="4011">
                  <c:v>401.1000000000227</c:v>
                </c:pt>
                <c:pt idx="4012">
                  <c:v>401.20000000002273</c:v>
                </c:pt>
                <c:pt idx="4013">
                  <c:v>401.30000000002275</c:v>
                </c:pt>
                <c:pt idx="4014">
                  <c:v>401.40000000002277</c:v>
                </c:pt>
                <c:pt idx="4015">
                  <c:v>401.50000000002279</c:v>
                </c:pt>
                <c:pt idx="4016">
                  <c:v>401.60000000002282</c:v>
                </c:pt>
                <c:pt idx="4017">
                  <c:v>401.70000000002284</c:v>
                </c:pt>
                <c:pt idx="4018">
                  <c:v>401.80000000002286</c:v>
                </c:pt>
                <c:pt idx="4019">
                  <c:v>401.90000000002289</c:v>
                </c:pt>
                <c:pt idx="4020">
                  <c:v>402.00000000002291</c:v>
                </c:pt>
                <c:pt idx="4021">
                  <c:v>402.10000000002293</c:v>
                </c:pt>
                <c:pt idx="4022">
                  <c:v>402.20000000002295</c:v>
                </c:pt>
                <c:pt idx="4023">
                  <c:v>402.30000000002298</c:v>
                </c:pt>
                <c:pt idx="4024">
                  <c:v>402.400000000023</c:v>
                </c:pt>
                <c:pt idx="4025">
                  <c:v>402.50000000002302</c:v>
                </c:pt>
                <c:pt idx="4026">
                  <c:v>402.60000000002304</c:v>
                </c:pt>
                <c:pt idx="4027">
                  <c:v>402.70000000002307</c:v>
                </c:pt>
                <c:pt idx="4028">
                  <c:v>402.80000000002309</c:v>
                </c:pt>
                <c:pt idx="4029">
                  <c:v>402.90000000002311</c:v>
                </c:pt>
                <c:pt idx="4030">
                  <c:v>403.00000000002314</c:v>
                </c:pt>
                <c:pt idx="4031">
                  <c:v>403.10000000002316</c:v>
                </c:pt>
                <c:pt idx="4032">
                  <c:v>403.20000000002318</c:v>
                </c:pt>
                <c:pt idx="4033">
                  <c:v>403.3000000000232</c:v>
                </c:pt>
                <c:pt idx="4034">
                  <c:v>403.40000000002323</c:v>
                </c:pt>
                <c:pt idx="4035">
                  <c:v>403.50000000002325</c:v>
                </c:pt>
                <c:pt idx="4036">
                  <c:v>403.60000000002327</c:v>
                </c:pt>
                <c:pt idx="4037">
                  <c:v>403.70000000002329</c:v>
                </c:pt>
                <c:pt idx="4038">
                  <c:v>403.80000000002332</c:v>
                </c:pt>
                <c:pt idx="4039">
                  <c:v>403.90000000002334</c:v>
                </c:pt>
                <c:pt idx="4040">
                  <c:v>404.00000000002336</c:v>
                </c:pt>
                <c:pt idx="4041">
                  <c:v>404.10000000002339</c:v>
                </c:pt>
                <c:pt idx="4042">
                  <c:v>404.20000000002341</c:v>
                </c:pt>
                <c:pt idx="4043">
                  <c:v>404.30000000002343</c:v>
                </c:pt>
                <c:pt idx="4044">
                  <c:v>404.40000000002345</c:v>
                </c:pt>
                <c:pt idx="4045">
                  <c:v>404.50000000002348</c:v>
                </c:pt>
                <c:pt idx="4046">
                  <c:v>404.6000000000235</c:v>
                </c:pt>
                <c:pt idx="4047">
                  <c:v>404.70000000002352</c:v>
                </c:pt>
                <c:pt idx="4048">
                  <c:v>404.80000000002354</c:v>
                </c:pt>
                <c:pt idx="4049">
                  <c:v>404.90000000002357</c:v>
                </c:pt>
                <c:pt idx="4050">
                  <c:v>405.00000000002359</c:v>
                </c:pt>
                <c:pt idx="4051">
                  <c:v>405.10000000002361</c:v>
                </c:pt>
                <c:pt idx="4052">
                  <c:v>405.20000000002364</c:v>
                </c:pt>
                <c:pt idx="4053">
                  <c:v>405.30000000002366</c:v>
                </c:pt>
                <c:pt idx="4054">
                  <c:v>405.40000000002368</c:v>
                </c:pt>
                <c:pt idx="4055">
                  <c:v>405.5000000000237</c:v>
                </c:pt>
                <c:pt idx="4056">
                  <c:v>405.60000000002373</c:v>
                </c:pt>
                <c:pt idx="4057">
                  <c:v>405.70000000002375</c:v>
                </c:pt>
                <c:pt idx="4058">
                  <c:v>405.80000000002377</c:v>
                </c:pt>
                <c:pt idx="4059">
                  <c:v>405.90000000002379</c:v>
                </c:pt>
                <c:pt idx="4060">
                  <c:v>406.00000000002382</c:v>
                </c:pt>
                <c:pt idx="4061">
                  <c:v>406.10000000002384</c:v>
                </c:pt>
                <c:pt idx="4062">
                  <c:v>406.20000000002386</c:v>
                </c:pt>
                <c:pt idx="4063">
                  <c:v>406.30000000002389</c:v>
                </c:pt>
                <c:pt idx="4064">
                  <c:v>406.40000000002391</c:v>
                </c:pt>
                <c:pt idx="4065">
                  <c:v>406.50000000002393</c:v>
                </c:pt>
                <c:pt idx="4066">
                  <c:v>406.60000000002395</c:v>
                </c:pt>
                <c:pt idx="4067">
                  <c:v>406.70000000002398</c:v>
                </c:pt>
                <c:pt idx="4068">
                  <c:v>406.800000000024</c:v>
                </c:pt>
                <c:pt idx="4069">
                  <c:v>406.90000000002402</c:v>
                </c:pt>
                <c:pt idx="4070">
                  <c:v>407.00000000002404</c:v>
                </c:pt>
                <c:pt idx="4071">
                  <c:v>407.10000000002407</c:v>
                </c:pt>
                <c:pt idx="4072">
                  <c:v>407.20000000002409</c:v>
                </c:pt>
                <c:pt idx="4073">
                  <c:v>407.30000000002411</c:v>
                </c:pt>
                <c:pt idx="4074">
                  <c:v>407.40000000002414</c:v>
                </c:pt>
                <c:pt idx="4075">
                  <c:v>407.50000000002416</c:v>
                </c:pt>
                <c:pt idx="4076">
                  <c:v>407.60000000002418</c:v>
                </c:pt>
                <c:pt idx="4077">
                  <c:v>407.7000000000242</c:v>
                </c:pt>
                <c:pt idx="4078">
                  <c:v>407.80000000002423</c:v>
                </c:pt>
                <c:pt idx="4079">
                  <c:v>407.90000000002425</c:v>
                </c:pt>
                <c:pt idx="4080">
                  <c:v>408.00000000002427</c:v>
                </c:pt>
                <c:pt idx="4081">
                  <c:v>408.10000000002429</c:v>
                </c:pt>
                <c:pt idx="4082">
                  <c:v>408.20000000002432</c:v>
                </c:pt>
                <c:pt idx="4083">
                  <c:v>408.30000000002434</c:v>
                </c:pt>
                <c:pt idx="4084">
                  <c:v>408.40000000002436</c:v>
                </c:pt>
                <c:pt idx="4085">
                  <c:v>408.50000000002439</c:v>
                </c:pt>
                <c:pt idx="4086">
                  <c:v>408.60000000002441</c:v>
                </c:pt>
                <c:pt idx="4087">
                  <c:v>408.70000000002443</c:v>
                </c:pt>
                <c:pt idx="4088">
                  <c:v>408.80000000002445</c:v>
                </c:pt>
                <c:pt idx="4089">
                  <c:v>408.90000000002448</c:v>
                </c:pt>
                <c:pt idx="4090">
                  <c:v>409.0000000000245</c:v>
                </c:pt>
                <c:pt idx="4091">
                  <c:v>409.10000000002452</c:v>
                </c:pt>
                <c:pt idx="4092">
                  <c:v>409.20000000002454</c:v>
                </c:pt>
                <c:pt idx="4093">
                  <c:v>409.30000000002457</c:v>
                </c:pt>
                <c:pt idx="4094">
                  <c:v>409.40000000002459</c:v>
                </c:pt>
                <c:pt idx="4095">
                  <c:v>409.50000000002461</c:v>
                </c:pt>
                <c:pt idx="4096">
                  <c:v>409.60000000002464</c:v>
                </c:pt>
                <c:pt idx="4097">
                  <c:v>409.70000000002466</c:v>
                </c:pt>
                <c:pt idx="4098">
                  <c:v>409.80000000002468</c:v>
                </c:pt>
                <c:pt idx="4099">
                  <c:v>409.9000000000247</c:v>
                </c:pt>
                <c:pt idx="4100">
                  <c:v>410.00000000002473</c:v>
                </c:pt>
                <c:pt idx="4101">
                  <c:v>410.10000000002475</c:v>
                </c:pt>
                <c:pt idx="4102">
                  <c:v>410.20000000002477</c:v>
                </c:pt>
                <c:pt idx="4103">
                  <c:v>410.3000000000248</c:v>
                </c:pt>
                <c:pt idx="4104">
                  <c:v>410.40000000002482</c:v>
                </c:pt>
                <c:pt idx="4105">
                  <c:v>410.50000000002484</c:v>
                </c:pt>
                <c:pt idx="4106">
                  <c:v>410.60000000002486</c:v>
                </c:pt>
                <c:pt idx="4107">
                  <c:v>410.70000000002489</c:v>
                </c:pt>
                <c:pt idx="4108">
                  <c:v>410.80000000002491</c:v>
                </c:pt>
                <c:pt idx="4109">
                  <c:v>410.90000000002493</c:v>
                </c:pt>
                <c:pt idx="4110">
                  <c:v>411.00000000002495</c:v>
                </c:pt>
                <c:pt idx="4111">
                  <c:v>411.10000000002498</c:v>
                </c:pt>
                <c:pt idx="4112">
                  <c:v>411.200000000025</c:v>
                </c:pt>
                <c:pt idx="4113">
                  <c:v>411.30000000002502</c:v>
                </c:pt>
                <c:pt idx="4114">
                  <c:v>411.40000000002505</c:v>
                </c:pt>
                <c:pt idx="4115">
                  <c:v>411.50000000002507</c:v>
                </c:pt>
                <c:pt idx="4116">
                  <c:v>411.60000000002509</c:v>
                </c:pt>
                <c:pt idx="4117">
                  <c:v>411.70000000002511</c:v>
                </c:pt>
                <c:pt idx="4118">
                  <c:v>411.80000000002514</c:v>
                </c:pt>
                <c:pt idx="4119">
                  <c:v>411.90000000002516</c:v>
                </c:pt>
                <c:pt idx="4120">
                  <c:v>412.00000000002518</c:v>
                </c:pt>
                <c:pt idx="4121">
                  <c:v>412.1000000000252</c:v>
                </c:pt>
                <c:pt idx="4122">
                  <c:v>412.20000000002523</c:v>
                </c:pt>
                <c:pt idx="4123">
                  <c:v>412.30000000002525</c:v>
                </c:pt>
                <c:pt idx="4124">
                  <c:v>412.40000000002527</c:v>
                </c:pt>
                <c:pt idx="4125">
                  <c:v>412.5000000000253</c:v>
                </c:pt>
                <c:pt idx="4126">
                  <c:v>412.60000000002532</c:v>
                </c:pt>
                <c:pt idx="4127">
                  <c:v>412.70000000002534</c:v>
                </c:pt>
                <c:pt idx="4128">
                  <c:v>412.80000000002536</c:v>
                </c:pt>
                <c:pt idx="4129">
                  <c:v>412.90000000002539</c:v>
                </c:pt>
                <c:pt idx="4130">
                  <c:v>413.00000000002541</c:v>
                </c:pt>
                <c:pt idx="4131">
                  <c:v>413.10000000002543</c:v>
                </c:pt>
                <c:pt idx="4132">
                  <c:v>413.20000000002545</c:v>
                </c:pt>
                <c:pt idx="4133">
                  <c:v>413.30000000002548</c:v>
                </c:pt>
                <c:pt idx="4134">
                  <c:v>413.4000000000255</c:v>
                </c:pt>
                <c:pt idx="4135">
                  <c:v>413.50000000002552</c:v>
                </c:pt>
                <c:pt idx="4136">
                  <c:v>413.60000000002555</c:v>
                </c:pt>
                <c:pt idx="4137">
                  <c:v>413.70000000002557</c:v>
                </c:pt>
                <c:pt idx="4138">
                  <c:v>413.80000000002559</c:v>
                </c:pt>
                <c:pt idx="4139">
                  <c:v>413.90000000002561</c:v>
                </c:pt>
                <c:pt idx="4140">
                  <c:v>414.00000000002564</c:v>
                </c:pt>
                <c:pt idx="4141">
                  <c:v>414.10000000002566</c:v>
                </c:pt>
                <c:pt idx="4142">
                  <c:v>414.20000000002568</c:v>
                </c:pt>
                <c:pt idx="4143">
                  <c:v>414.3000000000257</c:v>
                </c:pt>
                <c:pt idx="4144">
                  <c:v>414.40000000002573</c:v>
                </c:pt>
                <c:pt idx="4145">
                  <c:v>414.50000000002575</c:v>
                </c:pt>
                <c:pt idx="4146">
                  <c:v>414.60000000002577</c:v>
                </c:pt>
                <c:pt idx="4147">
                  <c:v>414.7000000000258</c:v>
                </c:pt>
                <c:pt idx="4148">
                  <c:v>414.80000000002582</c:v>
                </c:pt>
                <c:pt idx="4149">
                  <c:v>414.90000000002584</c:v>
                </c:pt>
                <c:pt idx="4150">
                  <c:v>415.00000000002586</c:v>
                </c:pt>
                <c:pt idx="4151">
                  <c:v>415.10000000002589</c:v>
                </c:pt>
                <c:pt idx="4152">
                  <c:v>415.20000000002591</c:v>
                </c:pt>
                <c:pt idx="4153">
                  <c:v>415.30000000002593</c:v>
                </c:pt>
                <c:pt idx="4154">
                  <c:v>415.40000000002595</c:v>
                </c:pt>
                <c:pt idx="4155">
                  <c:v>415.50000000002598</c:v>
                </c:pt>
                <c:pt idx="4156">
                  <c:v>415.600000000026</c:v>
                </c:pt>
                <c:pt idx="4157">
                  <c:v>415.70000000002602</c:v>
                </c:pt>
                <c:pt idx="4158">
                  <c:v>415.80000000002605</c:v>
                </c:pt>
                <c:pt idx="4159">
                  <c:v>415.90000000002607</c:v>
                </c:pt>
                <c:pt idx="4160">
                  <c:v>416.00000000002609</c:v>
                </c:pt>
                <c:pt idx="4161">
                  <c:v>416.10000000002611</c:v>
                </c:pt>
                <c:pt idx="4162">
                  <c:v>416.20000000002614</c:v>
                </c:pt>
                <c:pt idx="4163">
                  <c:v>416.30000000002616</c:v>
                </c:pt>
                <c:pt idx="4164">
                  <c:v>416.40000000002618</c:v>
                </c:pt>
                <c:pt idx="4165">
                  <c:v>416.5000000000262</c:v>
                </c:pt>
                <c:pt idx="4166">
                  <c:v>416.60000000002623</c:v>
                </c:pt>
                <c:pt idx="4167">
                  <c:v>416.70000000002625</c:v>
                </c:pt>
                <c:pt idx="4168">
                  <c:v>416.80000000002627</c:v>
                </c:pt>
                <c:pt idx="4169">
                  <c:v>416.9000000000263</c:v>
                </c:pt>
                <c:pt idx="4170">
                  <c:v>417.00000000002632</c:v>
                </c:pt>
                <c:pt idx="4171">
                  <c:v>417.10000000002634</c:v>
                </c:pt>
                <c:pt idx="4172">
                  <c:v>417.20000000002636</c:v>
                </c:pt>
                <c:pt idx="4173">
                  <c:v>417.30000000002639</c:v>
                </c:pt>
                <c:pt idx="4174">
                  <c:v>417.40000000002641</c:v>
                </c:pt>
                <c:pt idx="4175">
                  <c:v>417.50000000002643</c:v>
                </c:pt>
                <c:pt idx="4176">
                  <c:v>417.60000000002645</c:v>
                </c:pt>
                <c:pt idx="4177">
                  <c:v>417.70000000002648</c:v>
                </c:pt>
                <c:pt idx="4178">
                  <c:v>417.8000000000265</c:v>
                </c:pt>
                <c:pt idx="4179">
                  <c:v>417.90000000002652</c:v>
                </c:pt>
                <c:pt idx="4180">
                  <c:v>418.00000000002655</c:v>
                </c:pt>
                <c:pt idx="4181">
                  <c:v>418.10000000002657</c:v>
                </c:pt>
                <c:pt idx="4182">
                  <c:v>418.20000000002659</c:v>
                </c:pt>
                <c:pt idx="4183">
                  <c:v>418.30000000002661</c:v>
                </c:pt>
                <c:pt idx="4184">
                  <c:v>418.40000000002664</c:v>
                </c:pt>
                <c:pt idx="4185">
                  <c:v>418.50000000002666</c:v>
                </c:pt>
                <c:pt idx="4186">
                  <c:v>418.60000000002668</c:v>
                </c:pt>
                <c:pt idx="4187">
                  <c:v>418.70000000002671</c:v>
                </c:pt>
                <c:pt idx="4188">
                  <c:v>418.80000000002673</c:v>
                </c:pt>
                <c:pt idx="4189">
                  <c:v>418.90000000002675</c:v>
                </c:pt>
                <c:pt idx="4190">
                  <c:v>419.00000000002677</c:v>
                </c:pt>
                <c:pt idx="4191">
                  <c:v>419.1000000000268</c:v>
                </c:pt>
                <c:pt idx="4192">
                  <c:v>419.20000000002682</c:v>
                </c:pt>
                <c:pt idx="4193">
                  <c:v>419.30000000002684</c:v>
                </c:pt>
                <c:pt idx="4194">
                  <c:v>419.40000000002686</c:v>
                </c:pt>
                <c:pt idx="4195">
                  <c:v>419.50000000002689</c:v>
                </c:pt>
                <c:pt idx="4196">
                  <c:v>419.60000000002691</c:v>
                </c:pt>
                <c:pt idx="4197">
                  <c:v>419.70000000002693</c:v>
                </c:pt>
                <c:pt idx="4198">
                  <c:v>419.80000000002696</c:v>
                </c:pt>
                <c:pt idx="4199">
                  <c:v>419.90000000002698</c:v>
                </c:pt>
                <c:pt idx="4200">
                  <c:v>420.000000000027</c:v>
                </c:pt>
                <c:pt idx="4201">
                  <c:v>420.10000000002702</c:v>
                </c:pt>
                <c:pt idx="4202">
                  <c:v>420.20000000002705</c:v>
                </c:pt>
                <c:pt idx="4203">
                  <c:v>420.30000000002707</c:v>
                </c:pt>
                <c:pt idx="4204">
                  <c:v>420.40000000002709</c:v>
                </c:pt>
                <c:pt idx="4205">
                  <c:v>420.50000000002711</c:v>
                </c:pt>
                <c:pt idx="4206">
                  <c:v>420.60000000002714</c:v>
                </c:pt>
                <c:pt idx="4207">
                  <c:v>420.70000000002716</c:v>
                </c:pt>
                <c:pt idx="4208">
                  <c:v>420.80000000002718</c:v>
                </c:pt>
                <c:pt idx="4209">
                  <c:v>420.90000000002721</c:v>
                </c:pt>
                <c:pt idx="4210">
                  <c:v>421.00000000002723</c:v>
                </c:pt>
                <c:pt idx="4211">
                  <c:v>421.10000000002725</c:v>
                </c:pt>
                <c:pt idx="4212">
                  <c:v>421.20000000002727</c:v>
                </c:pt>
                <c:pt idx="4213">
                  <c:v>421.3000000000273</c:v>
                </c:pt>
                <c:pt idx="4214">
                  <c:v>421.40000000002732</c:v>
                </c:pt>
                <c:pt idx="4215">
                  <c:v>421.50000000002734</c:v>
                </c:pt>
                <c:pt idx="4216">
                  <c:v>421.60000000002736</c:v>
                </c:pt>
                <c:pt idx="4217">
                  <c:v>421.70000000002739</c:v>
                </c:pt>
                <c:pt idx="4218">
                  <c:v>421.80000000002741</c:v>
                </c:pt>
                <c:pt idx="4219">
                  <c:v>421.90000000002743</c:v>
                </c:pt>
                <c:pt idx="4220">
                  <c:v>422.00000000002746</c:v>
                </c:pt>
                <c:pt idx="4221">
                  <c:v>422.10000000002748</c:v>
                </c:pt>
                <c:pt idx="4222">
                  <c:v>422.2000000000275</c:v>
                </c:pt>
                <c:pt idx="4223">
                  <c:v>422.30000000002752</c:v>
                </c:pt>
                <c:pt idx="4224">
                  <c:v>422.40000000002755</c:v>
                </c:pt>
                <c:pt idx="4225">
                  <c:v>422.50000000002757</c:v>
                </c:pt>
                <c:pt idx="4226">
                  <c:v>422.60000000002759</c:v>
                </c:pt>
                <c:pt idx="4227">
                  <c:v>422.70000000002761</c:v>
                </c:pt>
                <c:pt idx="4228">
                  <c:v>422.80000000002764</c:v>
                </c:pt>
                <c:pt idx="4229">
                  <c:v>422.90000000002766</c:v>
                </c:pt>
                <c:pt idx="4230">
                  <c:v>423.00000000002768</c:v>
                </c:pt>
                <c:pt idx="4231">
                  <c:v>423.10000000002771</c:v>
                </c:pt>
                <c:pt idx="4232">
                  <c:v>423.20000000002773</c:v>
                </c:pt>
                <c:pt idx="4233">
                  <c:v>423.30000000002775</c:v>
                </c:pt>
                <c:pt idx="4234">
                  <c:v>423.40000000002777</c:v>
                </c:pt>
                <c:pt idx="4235">
                  <c:v>423.5000000000278</c:v>
                </c:pt>
                <c:pt idx="4236">
                  <c:v>423.60000000002782</c:v>
                </c:pt>
                <c:pt idx="4237">
                  <c:v>423.70000000002784</c:v>
                </c:pt>
                <c:pt idx="4238">
                  <c:v>423.80000000002786</c:v>
                </c:pt>
                <c:pt idx="4239">
                  <c:v>423.90000000002789</c:v>
                </c:pt>
                <c:pt idx="4240">
                  <c:v>424.00000000002791</c:v>
                </c:pt>
                <c:pt idx="4241">
                  <c:v>424.10000000002793</c:v>
                </c:pt>
                <c:pt idx="4242">
                  <c:v>424.20000000002796</c:v>
                </c:pt>
                <c:pt idx="4243">
                  <c:v>424.30000000002798</c:v>
                </c:pt>
                <c:pt idx="4244">
                  <c:v>424.400000000028</c:v>
                </c:pt>
                <c:pt idx="4245">
                  <c:v>424.50000000002802</c:v>
                </c:pt>
                <c:pt idx="4246">
                  <c:v>424.60000000002805</c:v>
                </c:pt>
                <c:pt idx="4247">
                  <c:v>424.70000000002807</c:v>
                </c:pt>
                <c:pt idx="4248">
                  <c:v>424.80000000002809</c:v>
                </c:pt>
                <c:pt idx="4249">
                  <c:v>424.90000000002811</c:v>
                </c:pt>
                <c:pt idx="4250">
                  <c:v>425.00000000002814</c:v>
                </c:pt>
                <c:pt idx="4251">
                  <c:v>425.10000000002816</c:v>
                </c:pt>
                <c:pt idx="4252">
                  <c:v>425.20000000002818</c:v>
                </c:pt>
                <c:pt idx="4253">
                  <c:v>425.30000000002821</c:v>
                </c:pt>
                <c:pt idx="4254">
                  <c:v>425.40000000002823</c:v>
                </c:pt>
                <c:pt idx="4255">
                  <c:v>425.50000000002825</c:v>
                </c:pt>
                <c:pt idx="4256">
                  <c:v>425.60000000002827</c:v>
                </c:pt>
                <c:pt idx="4257">
                  <c:v>425.7000000000283</c:v>
                </c:pt>
                <c:pt idx="4258">
                  <c:v>425.80000000002832</c:v>
                </c:pt>
                <c:pt idx="4259">
                  <c:v>425.90000000002834</c:v>
                </c:pt>
                <c:pt idx="4260">
                  <c:v>426.00000000002836</c:v>
                </c:pt>
                <c:pt idx="4261">
                  <c:v>426.10000000002839</c:v>
                </c:pt>
                <c:pt idx="4262">
                  <c:v>426.20000000002841</c:v>
                </c:pt>
                <c:pt idx="4263">
                  <c:v>426.30000000002843</c:v>
                </c:pt>
                <c:pt idx="4264">
                  <c:v>426.40000000002846</c:v>
                </c:pt>
                <c:pt idx="4265">
                  <c:v>426.50000000002848</c:v>
                </c:pt>
                <c:pt idx="4266">
                  <c:v>426.6000000000285</c:v>
                </c:pt>
                <c:pt idx="4267">
                  <c:v>426.70000000002852</c:v>
                </c:pt>
                <c:pt idx="4268">
                  <c:v>426.80000000002855</c:v>
                </c:pt>
                <c:pt idx="4269">
                  <c:v>426.90000000002857</c:v>
                </c:pt>
                <c:pt idx="4270">
                  <c:v>427.00000000002859</c:v>
                </c:pt>
                <c:pt idx="4271">
                  <c:v>427.10000000002861</c:v>
                </c:pt>
                <c:pt idx="4272">
                  <c:v>427.20000000002864</c:v>
                </c:pt>
                <c:pt idx="4273">
                  <c:v>427.30000000002866</c:v>
                </c:pt>
                <c:pt idx="4274">
                  <c:v>427.40000000002868</c:v>
                </c:pt>
                <c:pt idx="4275">
                  <c:v>427.50000000002871</c:v>
                </c:pt>
                <c:pt idx="4276">
                  <c:v>427.60000000002873</c:v>
                </c:pt>
                <c:pt idx="4277">
                  <c:v>427.70000000002875</c:v>
                </c:pt>
                <c:pt idx="4278">
                  <c:v>427.80000000002877</c:v>
                </c:pt>
                <c:pt idx="4279">
                  <c:v>427.9000000000288</c:v>
                </c:pt>
                <c:pt idx="4280">
                  <c:v>428.00000000002882</c:v>
                </c:pt>
                <c:pt idx="4281">
                  <c:v>428.10000000002884</c:v>
                </c:pt>
                <c:pt idx="4282">
                  <c:v>428.20000000002887</c:v>
                </c:pt>
                <c:pt idx="4283">
                  <c:v>428.30000000002889</c:v>
                </c:pt>
                <c:pt idx="4284">
                  <c:v>428.40000000002891</c:v>
                </c:pt>
                <c:pt idx="4285">
                  <c:v>428.50000000002893</c:v>
                </c:pt>
                <c:pt idx="4286">
                  <c:v>428.60000000002896</c:v>
                </c:pt>
                <c:pt idx="4287">
                  <c:v>428.70000000002898</c:v>
                </c:pt>
                <c:pt idx="4288">
                  <c:v>428.800000000029</c:v>
                </c:pt>
                <c:pt idx="4289">
                  <c:v>428.90000000002902</c:v>
                </c:pt>
                <c:pt idx="4290">
                  <c:v>429.00000000002905</c:v>
                </c:pt>
                <c:pt idx="4291">
                  <c:v>429.10000000002907</c:v>
                </c:pt>
                <c:pt idx="4292">
                  <c:v>429.20000000002909</c:v>
                </c:pt>
                <c:pt idx="4293">
                  <c:v>429.30000000002912</c:v>
                </c:pt>
                <c:pt idx="4294">
                  <c:v>429.40000000002914</c:v>
                </c:pt>
                <c:pt idx="4295">
                  <c:v>429.50000000002916</c:v>
                </c:pt>
                <c:pt idx="4296">
                  <c:v>429.60000000002918</c:v>
                </c:pt>
                <c:pt idx="4297">
                  <c:v>429.70000000002921</c:v>
                </c:pt>
                <c:pt idx="4298">
                  <c:v>429.80000000002923</c:v>
                </c:pt>
                <c:pt idx="4299">
                  <c:v>429.90000000002925</c:v>
                </c:pt>
                <c:pt idx="4300">
                  <c:v>430.00000000002927</c:v>
                </c:pt>
                <c:pt idx="4301">
                  <c:v>430.1000000000293</c:v>
                </c:pt>
                <c:pt idx="4302">
                  <c:v>430.20000000002932</c:v>
                </c:pt>
                <c:pt idx="4303">
                  <c:v>430.30000000002934</c:v>
                </c:pt>
                <c:pt idx="4304">
                  <c:v>430.40000000002937</c:v>
                </c:pt>
                <c:pt idx="4305">
                  <c:v>430.50000000002939</c:v>
                </c:pt>
                <c:pt idx="4306">
                  <c:v>430.60000000002941</c:v>
                </c:pt>
                <c:pt idx="4307">
                  <c:v>430.70000000002943</c:v>
                </c:pt>
                <c:pt idx="4308">
                  <c:v>430.80000000002946</c:v>
                </c:pt>
                <c:pt idx="4309">
                  <c:v>430.90000000002948</c:v>
                </c:pt>
                <c:pt idx="4310">
                  <c:v>431.0000000000295</c:v>
                </c:pt>
                <c:pt idx="4311">
                  <c:v>431.10000000002952</c:v>
                </c:pt>
                <c:pt idx="4312">
                  <c:v>431.20000000002955</c:v>
                </c:pt>
                <c:pt idx="4313">
                  <c:v>431.30000000002957</c:v>
                </c:pt>
                <c:pt idx="4314">
                  <c:v>431.40000000002959</c:v>
                </c:pt>
                <c:pt idx="4315">
                  <c:v>431.50000000002962</c:v>
                </c:pt>
                <c:pt idx="4316">
                  <c:v>431.60000000002964</c:v>
                </c:pt>
                <c:pt idx="4317">
                  <c:v>431.70000000002966</c:v>
                </c:pt>
                <c:pt idx="4318">
                  <c:v>431.80000000002968</c:v>
                </c:pt>
                <c:pt idx="4319">
                  <c:v>431.90000000002971</c:v>
                </c:pt>
                <c:pt idx="4320">
                  <c:v>432.00000000002973</c:v>
                </c:pt>
                <c:pt idx="4321">
                  <c:v>432.10000000002975</c:v>
                </c:pt>
                <c:pt idx="4322">
                  <c:v>432.20000000002977</c:v>
                </c:pt>
                <c:pt idx="4323">
                  <c:v>432.3000000000298</c:v>
                </c:pt>
                <c:pt idx="4324">
                  <c:v>432.40000000002982</c:v>
                </c:pt>
                <c:pt idx="4325">
                  <c:v>432.50000000002984</c:v>
                </c:pt>
                <c:pt idx="4326">
                  <c:v>432.60000000002987</c:v>
                </c:pt>
                <c:pt idx="4327">
                  <c:v>432.70000000002989</c:v>
                </c:pt>
                <c:pt idx="4328">
                  <c:v>432.80000000002991</c:v>
                </c:pt>
                <c:pt idx="4329">
                  <c:v>432.90000000002993</c:v>
                </c:pt>
                <c:pt idx="4330">
                  <c:v>433.00000000002996</c:v>
                </c:pt>
                <c:pt idx="4331">
                  <c:v>433.10000000002998</c:v>
                </c:pt>
                <c:pt idx="4332">
                  <c:v>433.20000000003</c:v>
                </c:pt>
                <c:pt idx="4333">
                  <c:v>433.30000000003002</c:v>
                </c:pt>
                <c:pt idx="4334">
                  <c:v>433.40000000003005</c:v>
                </c:pt>
                <c:pt idx="4335">
                  <c:v>433.50000000003007</c:v>
                </c:pt>
                <c:pt idx="4336">
                  <c:v>433.60000000003009</c:v>
                </c:pt>
                <c:pt idx="4337">
                  <c:v>433.70000000003012</c:v>
                </c:pt>
                <c:pt idx="4338">
                  <c:v>433.80000000003014</c:v>
                </c:pt>
                <c:pt idx="4339">
                  <c:v>433.90000000003016</c:v>
                </c:pt>
                <c:pt idx="4340">
                  <c:v>434.00000000003018</c:v>
                </c:pt>
                <c:pt idx="4341">
                  <c:v>434.10000000003021</c:v>
                </c:pt>
                <c:pt idx="4342">
                  <c:v>434.20000000003023</c:v>
                </c:pt>
                <c:pt idx="4343">
                  <c:v>434.30000000003025</c:v>
                </c:pt>
                <c:pt idx="4344">
                  <c:v>434.40000000003027</c:v>
                </c:pt>
                <c:pt idx="4345">
                  <c:v>434.5000000000303</c:v>
                </c:pt>
                <c:pt idx="4346">
                  <c:v>434.60000000003032</c:v>
                </c:pt>
                <c:pt idx="4347">
                  <c:v>434.70000000003034</c:v>
                </c:pt>
                <c:pt idx="4348">
                  <c:v>434.80000000003037</c:v>
                </c:pt>
                <c:pt idx="4349">
                  <c:v>434.90000000003039</c:v>
                </c:pt>
                <c:pt idx="4350">
                  <c:v>435.00000000003041</c:v>
                </c:pt>
                <c:pt idx="4351">
                  <c:v>435.10000000003043</c:v>
                </c:pt>
                <c:pt idx="4352">
                  <c:v>435.20000000003046</c:v>
                </c:pt>
                <c:pt idx="4353">
                  <c:v>435.30000000003048</c:v>
                </c:pt>
                <c:pt idx="4354">
                  <c:v>435.4000000000305</c:v>
                </c:pt>
                <c:pt idx="4355">
                  <c:v>435.50000000003052</c:v>
                </c:pt>
                <c:pt idx="4356">
                  <c:v>435.60000000003055</c:v>
                </c:pt>
                <c:pt idx="4357">
                  <c:v>435.70000000003057</c:v>
                </c:pt>
                <c:pt idx="4358">
                  <c:v>435.80000000003059</c:v>
                </c:pt>
                <c:pt idx="4359">
                  <c:v>435.90000000003062</c:v>
                </c:pt>
                <c:pt idx="4360">
                  <c:v>436.00000000003064</c:v>
                </c:pt>
                <c:pt idx="4361">
                  <c:v>436.10000000003066</c:v>
                </c:pt>
                <c:pt idx="4362">
                  <c:v>436.20000000003068</c:v>
                </c:pt>
                <c:pt idx="4363">
                  <c:v>436.30000000003071</c:v>
                </c:pt>
                <c:pt idx="4364">
                  <c:v>436.40000000003073</c:v>
                </c:pt>
                <c:pt idx="4365">
                  <c:v>436.50000000003075</c:v>
                </c:pt>
                <c:pt idx="4366">
                  <c:v>436.60000000003078</c:v>
                </c:pt>
                <c:pt idx="4367">
                  <c:v>436.7000000000308</c:v>
                </c:pt>
                <c:pt idx="4368">
                  <c:v>436.80000000003082</c:v>
                </c:pt>
                <c:pt idx="4369">
                  <c:v>436.90000000003084</c:v>
                </c:pt>
                <c:pt idx="4370">
                  <c:v>437.00000000003087</c:v>
                </c:pt>
                <c:pt idx="4371">
                  <c:v>437.10000000003089</c:v>
                </c:pt>
                <c:pt idx="4372">
                  <c:v>437.20000000003091</c:v>
                </c:pt>
                <c:pt idx="4373">
                  <c:v>437.30000000003093</c:v>
                </c:pt>
                <c:pt idx="4374">
                  <c:v>437.40000000003096</c:v>
                </c:pt>
                <c:pt idx="4375">
                  <c:v>437.50000000003098</c:v>
                </c:pt>
                <c:pt idx="4376">
                  <c:v>437.600000000031</c:v>
                </c:pt>
                <c:pt idx="4377">
                  <c:v>437.70000000003103</c:v>
                </c:pt>
                <c:pt idx="4378">
                  <c:v>437.80000000003105</c:v>
                </c:pt>
                <c:pt idx="4379">
                  <c:v>437.90000000003107</c:v>
                </c:pt>
                <c:pt idx="4380">
                  <c:v>438.00000000003109</c:v>
                </c:pt>
                <c:pt idx="4381">
                  <c:v>438.10000000003112</c:v>
                </c:pt>
                <c:pt idx="4382">
                  <c:v>438.20000000003114</c:v>
                </c:pt>
                <c:pt idx="4383">
                  <c:v>438.30000000003116</c:v>
                </c:pt>
                <c:pt idx="4384">
                  <c:v>438.40000000003118</c:v>
                </c:pt>
                <c:pt idx="4385">
                  <c:v>438.50000000003121</c:v>
                </c:pt>
                <c:pt idx="4386">
                  <c:v>438.60000000003123</c:v>
                </c:pt>
                <c:pt idx="4387">
                  <c:v>438.70000000003125</c:v>
                </c:pt>
                <c:pt idx="4388">
                  <c:v>438.80000000003128</c:v>
                </c:pt>
                <c:pt idx="4389">
                  <c:v>438.9000000000313</c:v>
                </c:pt>
                <c:pt idx="4390">
                  <c:v>439.00000000003132</c:v>
                </c:pt>
                <c:pt idx="4391">
                  <c:v>439.10000000003134</c:v>
                </c:pt>
                <c:pt idx="4392">
                  <c:v>439.20000000003137</c:v>
                </c:pt>
                <c:pt idx="4393">
                  <c:v>439.30000000003139</c:v>
                </c:pt>
                <c:pt idx="4394">
                  <c:v>439.40000000003141</c:v>
                </c:pt>
                <c:pt idx="4395">
                  <c:v>439.50000000003143</c:v>
                </c:pt>
                <c:pt idx="4396">
                  <c:v>439.60000000003146</c:v>
                </c:pt>
                <c:pt idx="4397">
                  <c:v>439.70000000003148</c:v>
                </c:pt>
                <c:pt idx="4398">
                  <c:v>439.8000000000315</c:v>
                </c:pt>
                <c:pt idx="4399">
                  <c:v>439.90000000003153</c:v>
                </c:pt>
                <c:pt idx="4400">
                  <c:v>440.00000000003155</c:v>
                </c:pt>
                <c:pt idx="4401">
                  <c:v>440.10000000003157</c:v>
                </c:pt>
                <c:pt idx="4402">
                  <c:v>440.20000000003159</c:v>
                </c:pt>
                <c:pt idx="4403">
                  <c:v>440.30000000003162</c:v>
                </c:pt>
                <c:pt idx="4404">
                  <c:v>440.40000000003164</c:v>
                </c:pt>
                <c:pt idx="4405">
                  <c:v>440.50000000003166</c:v>
                </c:pt>
                <c:pt idx="4406">
                  <c:v>440.60000000003168</c:v>
                </c:pt>
                <c:pt idx="4407">
                  <c:v>440.70000000003171</c:v>
                </c:pt>
                <c:pt idx="4408">
                  <c:v>440.80000000003173</c:v>
                </c:pt>
                <c:pt idx="4409">
                  <c:v>440.90000000003175</c:v>
                </c:pt>
                <c:pt idx="4410">
                  <c:v>441.00000000003178</c:v>
                </c:pt>
                <c:pt idx="4411">
                  <c:v>441.1000000000318</c:v>
                </c:pt>
                <c:pt idx="4412">
                  <c:v>441.20000000003182</c:v>
                </c:pt>
                <c:pt idx="4413">
                  <c:v>441.30000000003184</c:v>
                </c:pt>
                <c:pt idx="4414">
                  <c:v>441.40000000003187</c:v>
                </c:pt>
                <c:pt idx="4415">
                  <c:v>441.50000000003189</c:v>
                </c:pt>
                <c:pt idx="4416">
                  <c:v>441.60000000003191</c:v>
                </c:pt>
                <c:pt idx="4417">
                  <c:v>441.70000000003193</c:v>
                </c:pt>
                <c:pt idx="4418">
                  <c:v>441.80000000003196</c:v>
                </c:pt>
                <c:pt idx="4419">
                  <c:v>441.90000000003198</c:v>
                </c:pt>
                <c:pt idx="4420">
                  <c:v>442.000000000032</c:v>
                </c:pt>
                <c:pt idx="4421">
                  <c:v>442.10000000003203</c:v>
                </c:pt>
                <c:pt idx="4422">
                  <c:v>442.20000000003205</c:v>
                </c:pt>
                <c:pt idx="4423">
                  <c:v>442.30000000003207</c:v>
                </c:pt>
                <c:pt idx="4424">
                  <c:v>442.40000000003209</c:v>
                </c:pt>
                <c:pt idx="4425">
                  <c:v>442.50000000003212</c:v>
                </c:pt>
                <c:pt idx="4426">
                  <c:v>442.60000000003214</c:v>
                </c:pt>
                <c:pt idx="4427">
                  <c:v>442.70000000003216</c:v>
                </c:pt>
                <c:pt idx="4428">
                  <c:v>442.80000000003218</c:v>
                </c:pt>
                <c:pt idx="4429">
                  <c:v>442.90000000003221</c:v>
                </c:pt>
                <c:pt idx="4430">
                  <c:v>443.00000000003223</c:v>
                </c:pt>
                <c:pt idx="4431">
                  <c:v>443.10000000003225</c:v>
                </c:pt>
                <c:pt idx="4432">
                  <c:v>443.20000000003228</c:v>
                </c:pt>
                <c:pt idx="4433">
                  <c:v>443.3000000000323</c:v>
                </c:pt>
                <c:pt idx="4434">
                  <c:v>443.40000000003232</c:v>
                </c:pt>
                <c:pt idx="4435">
                  <c:v>443.50000000003234</c:v>
                </c:pt>
                <c:pt idx="4436">
                  <c:v>443.60000000003237</c:v>
                </c:pt>
                <c:pt idx="4437">
                  <c:v>443.70000000003239</c:v>
                </c:pt>
                <c:pt idx="4438">
                  <c:v>443.80000000003241</c:v>
                </c:pt>
                <c:pt idx="4439">
                  <c:v>443.90000000003243</c:v>
                </c:pt>
                <c:pt idx="4440">
                  <c:v>444.00000000003246</c:v>
                </c:pt>
                <c:pt idx="4441">
                  <c:v>444.10000000003248</c:v>
                </c:pt>
                <c:pt idx="4442">
                  <c:v>444.2000000000325</c:v>
                </c:pt>
                <c:pt idx="4443">
                  <c:v>444.30000000003253</c:v>
                </c:pt>
                <c:pt idx="4444">
                  <c:v>444.40000000003255</c:v>
                </c:pt>
                <c:pt idx="4445">
                  <c:v>444.50000000003257</c:v>
                </c:pt>
                <c:pt idx="4446">
                  <c:v>444.60000000003259</c:v>
                </c:pt>
                <c:pt idx="4447">
                  <c:v>444.70000000003262</c:v>
                </c:pt>
                <c:pt idx="4448">
                  <c:v>444.80000000003264</c:v>
                </c:pt>
                <c:pt idx="4449">
                  <c:v>444.90000000003266</c:v>
                </c:pt>
                <c:pt idx="4450">
                  <c:v>445.00000000003268</c:v>
                </c:pt>
                <c:pt idx="4451">
                  <c:v>445.10000000003271</c:v>
                </c:pt>
                <c:pt idx="4452">
                  <c:v>445.20000000003273</c:v>
                </c:pt>
                <c:pt idx="4453">
                  <c:v>445.30000000003275</c:v>
                </c:pt>
                <c:pt idx="4454">
                  <c:v>445.40000000003278</c:v>
                </c:pt>
                <c:pt idx="4455">
                  <c:v>445.5000000000328</c:v>
                </c:pt>
                <c:pt idx="4456">
                  <c:v>445.60000000003282</c:v>
                </c:pt>
                <c:pt idx="4457">
                  <c:v>445.70000000003284</c:v>
                </c:pt>
                <c:pt idx="4458">
                  <c:v>445.80000000003287</c:v>
                </c:pt>
                <c:pt idx="4459">
                  <c:v>445.90000000003289</c:v>
                </c:pt>
                <c:pt idx="4460">
                  <c:v>446.00000000003291</c:v>
                </c:pt>
                <c:pt idx="4461">
                  <c:v>446.10000000003294</c:v>
                </c:pt>
                <c:pt idx="4462">
                  <c:v>446.20000000003296</c:v>
                </c:pt>
                <c:pt idx="4463">
                  <c:v>446.30000000003298</c:v>
                </c:pt>
                <c:pt idx="4464">
                  <c:v>446.400000000033</c:v>
                </c:pt>
                <c:pt idx="4465">
                  <c:v>446.50000000003303</c:v>
                </c:pt>
                <c:pt idx="4466">
                  <c:v>446.60000000003305</c:v>
                </c:pt>
                <c:pt idx="4467">
                  <c:v>446.70000000003307</c:v>
                </c:pt>
                <c:pt idx="4468">
                  <c:v>446.80000000003309</c:v>
                </c:pt>
                <c:pt idx="4469">
                  <c:v>446.90000000003312</c:v>
                </c:pt>
                <c:pt idx="4470">
                  <c:v>447.00000000003314</c:v>
                </c:pt>
                <c:pt idx="4471">
                  <c:v>447.10000000003316</c:v>
                </c:pt>
                <c:pt idx="4472">
                  <c:v>447.20000000003319</c:v>
                </c:pt>
                <c:pt idx="4473">
                  <c:v>447.30000000003321</c:v>
                </c:pt>
                <c:pt idx="4474">
                  <c:v>447.40000000003323</c:v>
                </c:pt>
                <c:pt idx="4475">
                  <c:v>447.50000000003325</c:v>
                </c:pt>
                <c:pt idx="4476">
                  <c:v>447.60000000003328</c:v>
                </c:pt>
                <c:pt idx="4477">
                  <c:v>447.7000000000333</c:v>
                </c:pt>
                <c:pt idx="4478">
                  <c:v>447.80000000003332</c:v>
                </c:pt>
                <c:pt idx="4479">
                  <c:v>447.90000000003334</c:v>
                </c:pt>
                <c:pt idx="4480">
                  <c:v>448.00000000003337</c:v>
                </c:pt>
                <c:pt idx="4481">
                  <c:v>448.10000000003339</c:v>
                </c:pt>
                <c:pt idx="4482">
                  <c:v>448.20000000003341</c:v>
                </c:pt>
                <c:pt idx="4483">
                  <c:v>448.30000000003344</c:v>
                </c:pt>
                <c:pt idx="4484">
                  <c:v>448.40000000003346</c:v>
                </c:pt>
                <c:pt idx="4485">
                  <c:v>448.50000000003348</c:v>
                </c:pt>
                <c:pt idx="4486">
                  <c:v>448.6000000000335</c:v>
                </c:pt>
                <c:pt idx="4487">
                  <c:v>448.70000000003353</c:v>
                </c:pt>
                <c:pt idx="4488">
                  <c:v>448.80000000003355</c:v>
                </c:pt>
                <c:pt idx="4489">
                  <c:v>448.90000000003357</c:v>
                </c:pt>
                <c:pt idx="4490">
                  <c:v>449.00000000003359</c:v>
                </c:pt>
                <c:pt idx="4491">
                  <c:v>449.10000000003362</c:v>
                </c:pt>
                <c:pt idx="4492">
                  <c:v>449.20000000003364</c:v>
                </c:pt>
                <c:pt idx="4493">
                  <c:v>449.30000000003366</c:v>
                </c:pt>
                <c:pt idx="4494">
                  <c:v>449.40000000003369</c:v>
                </c:pt>
                <c:pt idx="4495">
                  <c:v>449.50000000003371</c:v>
                </c:pt>
                <c:pt idx="4496">
                  <c:v>449.60000000003373</c:v>
                </c:pt>
                <c:pt idx="4497">
                  <c:v>449.70000000003375</c:v>
                </c:pt>
                <c:pt idx="4498">
                  <c:v>449.80000000003378</c:v>
                </c:pt>
                <c:pt idx="4499">
                  <c:v>449.9000000000338</c:v>
                </c:pt>
                <c:pt idx="4500">
                  <c:v>450.00000000003382</c:v>
                </c:pt>
                <c:pt idx="4501">
                  <c:v>450.10000000003384</c:v>
                </c:pt>
                <c:pt idx="4502">
                  <c:v>450.20000000003387</c:v>
                </c:pt>
                <c:pt idx="4503">
                  <c:v>450.30000000003389</c:v>
                </c:pt>
                <c:pt idx="4504">
                  <c:v>450.40000000003391</c:v>
                </c:pt>
                <c:pt idx="4505">
                  <c:v>450.50000000003394</c:v>
                </c:pt>
                <c:pt idx="4506">
                  <c:v>450.60000000003396</c:v>
                </c:pt>
                <c:pt idx="4507">
                  <c:v>450.70000000003398</c:v>
                </c:pt>
                <c:pt idx="4508">
                  <c:v>450.800000000034</c:v>
                </c:pt>
                <c:pt idx="4509">
                  <c:v>450.90000000003403</c:v>
                </c:pt>
                <c:pt idx="4510">
                  <c:v>451.00000000003405</c:v>
                </c:pt>
                <c:pt idx="4511">
                  <c:v>451.10000000003407</c:v>
                </c:pt>
                <c:pt idx="4512">
                  <c:v>451.20000000003409</c:v>
                </c:pt>
                <c:pt idx="4513">
                  <c:v>451.30000000003412</c:v>
                </c:pt>
                <c:pt idx="4514">
                  <c:v>451.40000000003414</c:v>
                </c:pt>
                <c:pt idx="4515">
                  <c:v>451.50000000003416</c:v>
                </c:pt>
                <c:pt idx="4516">
                  <c:v>451.60000000003419</c:v>
                </c:pt>
                <c:pt idx="4517">
                  <c:v>451.70000000003421</c:v>
                </c:pt>
                <c:pt idx="4518">
                  <c:v>451.80000000003423</c:v>
                </c:pt>
                <c:pt idx="4519">
                  <c:v>451.90000000003425</c:v>
                </c:pt>
                <c:pt idx="4520">
                  <c:v>452.00000000003428</c:v>
                </c:pt>
                <c:pt idx="4521">
                  <c:v>452.1000000000343</c:v>
                </c:pt>
                <c:pt idx="4522">
                  <c:v>452.20000000003432</c:v>
                </c:pt>
                <c:pt idx="4523">
                  <c:v>452.30000000003434</c:v>
                </c:pt>
                <c:pt idx="4524">
                  <c:v>452.40000000003437</c:v>
                </c:pt>
                <c:pt idx="4525">
                  <c:v>452.50000000003439</c:v>
                </c:pt>
                <c:pt idx="4526">
                  <c:v>452.60000000003441</c:v>
                </c:pt>
                <c:pt idx="4527">
                  <c:v>452.70000000003444</c:v>
                </c:pt>
                <c:pt idx="4528">
                  <c:v>452.80000000003446</c:v>
                </c:pt>
                <c:pt idx="4529">
                  <c:v>452.90000000003448</c:v>
                </c:pt>
                <c:pt idx="4530">
                  <c:v>453.0000000000345</c:v>
                </c:pt>
                <c:pt idx="4531">
                  <c:v>453.10000000003453</c:v>
                </c:pt>
                <c:pt idx="4532">
                  <c:v>453.20000000003455</c:v>
                </c:pt>
                <c:pt idx="4533">
                  <c:v>453.30000000003457</c:v>
                </c:pt>
                <c:pt idx="4534">
                  <c:v>453.40000000003459</c:v>
                </c:pt>
                <c:pt idx="4535">
                  <c:v>453.50000000003462</c:v>
                </c:pt>
                <c:pt idx="4536">
                  <c:v>453.60000000003464</c:v>
                </c:pt>
                <c:pt idx="4537">
                  <c:v>453.70000000003466</c:v>
                </c:pt>
                <c:pt idx="4538">
                  <c:v>453.80000000003469</c:v>
                </c:pt>
                <c:pt idx="4539">
                  <c:v>453.90000000003471</c:v>
                </c:pt>
                <c:pt idx="4540">
                  <c:v>454.00000000003473</c:v>
                </c:pt>
                <c:pt idx="4541">
                  <c:v>454.10000000003475</c:v>
                </c:pt>
                <c:pt idx="4542">
                  <c:v>454.20000000003478</c:v>
                </c:pt>
                <c:pt idx="4543">
                  <c:v>454.3000000000348</c:v>
                </c:pt>
                <c:pt idx="4544">
                  <c:v>454.40000000003482</c:v>
                </c:pt>
                <c:pt idx="4545">
                  <c:v>454.50000000003485</c:v>
                </c:pt>
                <c:pt idx="4546">
                  <c:v>454.60000000003487</c:v>
                </c:pt>
                <c:pt idx="4547">
                  <c:v>454.70000000003489</c:v>
                </c:pt>
                <c:pt idx="4548">
                  <c:v>454.80000000003491</c:v>
                </c:pt>
                <c:pt idx="4549">
                  <c:v>454.90000000003494</c:v>
                </c:pt>
                <c:pt idx="4550">
                  <c:v>455.00000000003496</c:v>
                </c:pt>
                <c:pt idx="4551">
                  <c:v>455.10000000003498</c:v>
                </c:pt>
                <c:pt idx="4552">
                  <c:v>455.200000000035</c:v>
                </c:pt>
                <c:pt idx="4553">
                  <c:v>455.30000000003503</c:v>
                </c:pt>
                <c:pt idx="4554">
                  <c:v>455.40000000003505</c:v>
                </c:pt>
                <c:pt idx="4555">
                  <c:v>455.50000000003507</c:v>
                </c:pt>
                <c:pt idx="4556">
                  <c:v>455.6000000000351</c:v>
                </c:pt>
                <c:pt idx="4557">
                  <c:v>455.70000000003512</c:v>
                </c:pt>
                <c:pt idx="4558">
                  <c:v>455.80000000003514</c:v>
                </c:pt>
                <c:pt idx="4559">
                  <c:v>455.90000000003516</c:v>
                </c:pt>
                <c:pt idx="4560">
                  <c:v>456.00000000003519</c:v>
                </c:pt>
                <c:pt idx="4561">
                  <c:v>456.10000000003521</c:v>
                </c:pt>
                <c:pt idx="4562">
                  <c:v>456.20000000003523</c:v>
                </c:pt>
                <c:pt idx="4563">
                  <c:v>456.30000000003525</c:v>
                </c:pt>
                <c:pt idx="4564">
                  <c:v>456.40000000003528</c:v>
                </c:pt>
                <c:pt idx="4565">
                  <c:v>456.5000000000353</c:v>
                </c:pt>
                <c:pt idx="4566">
                  <c:v>456.60000000003532</c:v>
                </c:pt>
                <c:pt idx="4567">
                  <c:v>456.70000000003535</c:v>
                </c:pt>
                <c:pt idx="4568">
                  <c:v>456.80000000003537</c:v>
                </c:pt>
                <c:pt idx="4569">
                  <c:v>456.90000000003539</c:v>
                </c:pt>
                <c:pt idx="4570">
                  <c:v>457.00000000003541</c:v>
                </c:pt>
                <c:pt idx="4571">
                  <c:v>457.10000000003544</c:v>
                </c:pt>
                <c:pt idx="4572">
                  <c:v>457.20000000003546</c:v>
                </c:pt>
                <c:pt idx="4573">
                  <c:v>457.30000000003548</c:v>
                </c:pt>
                <c:pt idx="4574">
                  <c:v>457.4000000000355</c:v>
                </c:pt>
                <c:pt idx="4575">
                  <c:v>457.50000000003553</c:v>
                </c:pt>
                <c:pt idx="4576">
                  <c:v>457.60000000003555</c:v>
                </c:pt>
                <c:pt idx="4577">
                  <c:v>457.70000000003557</c:v>
                </c:pt>
                <c:pt idx="4578">
                  <c:v>457.8000000000356</c:v>
                </c:pt>
                <c:pt idx="4579">
                  <c:v>457.90000000003562</c:v>
                </c:pt>
                <c:pt idx="4580">
                  <c:v>458.00000000003564</c:v>
                </c:pt>
                <c:pt idx="4581">
                  <c:v>458.10000000003566</c:v>
                </c:pt>
                <c:pt idx="4582">
                  <c:v>458.20000000003569</c:v>
                </c:pt>
                <c:pt idx="4583">
                  <c:v>458.30000000003571</c:v>
                </c:pt>
                <c:pt idx="4584">
                  <c:v>458.40000000003573</c:v>
                </c:pt>
                <c:pt idx="4585">
                  <c:v>458.50000000003575</c:v>
                </c:pt>
                <c:pt idx="4586">
                  <c:v>458.60000000003578</c:v>
                </c:pt>
                <c:pt idx="4587">
                  <c:v>458.7000000000358</c:v>
                </c:pt>
                <c:pt idx="4588">
                  <c:v>458.80000000003582</c:v>
                </c:pt>
                <c:pt idx="4589">
                  <c:v>458.90000000003585</c:v>
                </c:pt>
                <c:pt idx="4590">
                  <c:v>459.00000000003587</c:v>
                </c:pt>
                <c:pt idx="4591">
                  <c:v>459.10000000003589</c:v>
                </c:pt>
                <c:pt idx="4592">
                  <c:v>459.20000000003591</c:v>
                </c:pt>
                <c:pt idx="4593">
                  <c:v>459.30000000003594</c:v>
                </c:pt>
                <c:pt idx="4594">
                  <c:v>459.40000000003596</c:v>
                </c:pt>
                <c:pt idx="4595">
                  <c:v>459.50000000003598</c:v>
                </c:pt>
                <c:pt idx="4596">
                  <c:v>459.600000000036</c:v>
                </c:pt>
                <c:pt idx="4597">
                  <c:v>459.70000000003603</c:v>
                </c:pt>
                <c:pt idx="4598">
                  <c:v>459.80000000003605</c:v>
                </c:pt>
                <c:pt idx="4599">
                  <c:v>459.90000000003607</c:v>
                </c:pt>
                <c:pt idx="4600">
                  <c:v>460.0000000000361</c:v>
                </c:pt>
                <c:pt idx="4601">
                  <c:v>460.10000000003612</c:v>
                </c:pt>
                <c:pt idx="4602">
                  <c:v>460.20000000003614</c:v>
                </c:pt>
                <c:pt idx="4603">
                  <c:v>460.30000000003616</c:v>
                </c:pt>
                <c:pt idx="4604">
                  <c:v>460.40000000003619</c:v>
                </c:pt>
                <c:pt idx="4605">
                  <c:v>460.50000000003621</c:v>
                </c:pt>
                <c:pt idx="4606">
                  <c:v>460.60000000003623</c:v>
                </c:pt>
                <c:pt idx="4607">
                  <c:v>460.70000000003625</c:v>
                </c:pt>
                <c:pt idx="4608">
                  <c:v>460.80000000003628</c:v>
                </c:pt>
                <c:pt idx="4609">
                  <c:v>460.9000000000363</c:v>
                </c:pt>
                <c:pt idx="4610">
                  <c:v>461.00000000003632</c:v>
                </c:pt>
                <c:pt idx="4611">
                  <c:v>461.10000000003635</c:v>
                </c:pt>
                <c:pt idx="4612">
                  <c:v>461.20000000003637</c:v>
                </c:pt>
                <c:pt idx="4613">
                  <c:v>461.30000000003639</c:v>
                </c:pt>
                <c:pt idx="4614">
                  <c:v>461.40000000003641</c:v>
                </c:pt>
                <c:pt idx="4615">
                  <c:v>461.50000000003644</c:v>
                </c:pt>
                <c:pt idx="4616">
                  <c:v>461.60000000003646</c:v>
                </c:pt>
                <c:pt idx="4617">
                  <c:v>461.70000000003648</c:v>
                </c:pt>
                <c:pt idx="4618">
                  <c:v>461.8000000000365</c:v>
                </c:pt>
                <c:pt idx="4619">
                  <c:v>461.90000000003653</c:v>
                </c:pt>
                <c:pt idx="4620">
                  <c:v>462.00000000003655</c:v>
                </c:pt>
                <c:pt idx="4621">
                  <c:v>462.10000000003657</c:v>
                </c:pt>
                <c:pt idx="4622">
                  <c:v>462.2000000000366</c:v>
                </c:pt>
                <c:pt idx="4623">
                  <c:v>462.30000000003662</c:v>
                </c:pt>
                <c:pt idx="4624">
                  <c:v>462.40000000003664</c:v>
                </c:pt>
                <c:pt idx="4625">
                  <c:v>462.50000000003666</c:v>
                </c:pt>
                <c:pt idx="4626">
                  <c:v>462.60000000003669</c:v>
                </c:pt>
                <c:pt idx="4627">
                  <c:v>462.70000000003671</c:v>
                </c:pt>
                <c:pt idx="4628">
                  <c:v>462.80000000003673</c:v>
                </c:pt>
                <c:pt idx="4629">
                  <c:v>462.90000000003675</c:v>
                </c:pt>
                <c:pt idx="4630">
                  <c:v>463.00000000003678</c:v>
                </c:pt>
                <c:pt idx="4631">
                  <c:v>463.1000000000368</c:v>
                </c:pt>
                <c:pt idx="4632">
                  <c:v>463.20000000003682</c:v>
                </c:pt>
                <c:pt idx="4633">
                  <c:v>463.30000000003685</c:v>
                </c:pt>
                <c:pt idx="4634">
                  <c:v>463.40000000003687</c:v>
                </c:pt>
                <c:pt idx="4635">
                  <c:v>463.50000000003689</c:v>
                </c:pt>
                <c:pt idx="4636">
                  <c:v>463.60000000003691</c:v>
                </c:pt>
                <c:pt idx="4637">
                  <c:v>463.70000000003694</c:v>
                </c:pt>
                <c:pt idx="4638">
                  <c:v>463.80000000003696</c:v>
                </c:pt>
                <c:pt idx="4639">
                  <c:v>463.90000000003698</c:v>
                </c:pt>
                <c:pt idx="4640">
                  <c:v>464.00000000003701</c:v>
                </c:pt>
                <c:pt idx="4641">
                  <c:v>464.10000000003703</c:v>
                </c:pt>
                <c:pt idx="4642">
                  <c:v>464.20000000003705</c:v>
                </c:pt>
                <c:pt idx="4643">
                  <c:v>464.30000000003707</c:v>
                </c:pt>
                <c:pt idx="4644">
                  <c:v>464.4000000000371</c:v>
                </c:pt>
                <c:pt idx="4645">
                  <c:v>464.50000000003712</c:v>
                </c:pt>
                <c:pt idx="4646">
                  <c:v>464.60000000003714</c:v>
                </c:pt>
                <c:pt idx="4647">
                  <c:v>464.70000000003716</c:v>
                </c:pt>
                <c:pt idx="4648">
                  <c:v>464.80000000003719</c:v>
                </c:pt>
                <c:pt idx="4649">
                  <c:v>464.90000000003721</c:v>
                </c:pt>
                <c:pt idx="4650">
                  <c:v>465.00000000003723</c:v>
                </c:pt>
                <c:pt idx="4651">
                  <c:v>465.10000000003726</c:v>
                </c:pt>
                <c:pt idx="4652">
                  <c:v>465.20000000003728</c:v>
                </c:pt>
                <c:pt idx="4653">
                  <c:v>465.3000000000373</c:v>
                </c:pt>
                <c:pt idx="4654">
                  <c:v>465.40000000003732</c:v>
                </c:pt>
                <c:pt idx="4655">
                  <c:v>465.50000000003735</c:v>
                </c:pt>
                <c:pt idx="4656">
                  <c:v>465.60000000003737</c:v>
                </c:pt>
                <c:pt idx="4657">
                  <c:v>465.70000000003739</c:v>
                </c:pt>
                <c:pt idx="4658">
                  <c:v>465.80000000003741</c:v>
                </c:pt>
                <c:pt idx="4659">
                  <c:v>465.90000000003744</c:v>
                </c:pt>
                <c:pt idx="4660">
                  <c:v>466.00000000003746</c:v>
                </c:pt>
                <c:pt idx="4661">
                  <c:v>466.10000000003748</c:v>
                </c:pt>
                <c:pt idx="4662">
                  <c:v>466.20000000003751</c:v>
                </c:pt>
                <c:pt idx="4663">
                  <c:v>466.30000000003753</c:v>
                </c:pt>
                <c:pt idx="4664">
                  <c:v>466.40000000003755</c:v>
                </c:pt>
                <c:pt idx="4665">
                  <c:v>466.50000000003757</c:v>
                </c:pt>
                <c:pt idx="4666">
                  <c:v>466.6000000000376</c:v>
                </c:pt>
                <c:pt idx="4667">
                  <c:v>466.70000000003762</c:v>
                </c:pt>
                <c:pt idx="4668">
                  <c:v>466.80000000003764</c:v>
                </c:pt>
                <c:pt idx="4669">
                  <c:v>466.90000000003766</c:v>
                </c:pt>
                <c:pt idx="4670">
                  <c:v>467.00000000003769</c:v>
                </c:pt>
                <c:pt idx="4671">
                  <c:v>467.10000000003771</c:v>
                </c:pt>
                <c:pt idx="4672">
                  <c:v>467.20000000003773</c:v>
                </c:pt>
                <c:pt idx="4673">
                  <c:v>467.30000000003776</c:v>
                </c:pt>
                <c:pt idx="4674">
                  <c:v>467.40000000003778</c:v>
                </c:pt>
                <c:pt idx="4675">
                  <c:v>467.5000000000378</c:v>
                </c:pt>
                <c:pt idx="4676">
                  <c:v>467.60000000003782</c:v>
                </c:pt>
                <c:pt idx="4677">
                  <c:v>467.70000000003785</c:v>
                </c:pt>
                <c:pt idx="4678">
                  <c:v>467.80000000003787</c:v>
                </c:pt>
                <c:pt idx="4679">
                  <c:v>467.90000000003789</c:v>
                </c:pt>
                <c:pt idx="4680">
                  <c:v>468.00000000003791</c:v>
                </c:pt>
                <c:pt idx="4681">
                  <c:v>468.10000000003794</c:v>
                </c:pt>
                <c:pt idx="4682">
                  <c:v>468.20000000003796</c:v>
                </c:pt>
                <c:pt idx="4683">
                  <c:v>468.30000000003798</c:v>
                </c:pt>
                <c:pt idx="4684">
                  <c:v>468.40000000003801</c:v>
                </c:pt>
                <c:pt idx="4685">
                  <c:v>468.50000000003803</c:v>
                </c:pt>
                <c:pt idx="4686">
                  <c:v>468.60000000003805</c:v>
                </c:pt>
                <c:pt idx="4687">
                  <c:v>468.70000000003807</c:v>
                </c:pt>
                <c:pt idx="4688">
                  <c:v>468.8000000000381</c:v>
                </c:pt>
                <c:pt idx="4689">
                  <c:v>468.90000000003812</c:v>
                </c:pt>
                <c:pt idx="4690">
                  <c:v>469.00000000003814</c:v>
                </c:pt>
                <c:pt idx="4691">
                  <c:v>469.10000000003816</c:v>
                </c:pt>
                <c:pt idx="4692">
                  <c:v>469.20000000003819</c:v>
                </c:pt>
                <c:pt idx="4693">
                  <c:v>469.30000000003821</c:v>
                </c:pt>
                <c:pt idx="4694">
                  <c:v>469.40000000003823</c:v>
                </c:pt>
                <c:pt idx="4695">
                  <c:v>469.50000000003826</c:v>
                </c:pt>
                <c:pt idx="4696">
                  <c:v>469.60000000003828</c:v>
                </c:pt>
                <c:pt idx="4697">
                  <c:v>469.7000000000383</c:v>
                </c:pt>
                <c:pt idx="4698">
                  <c:v>469.80000000003832</c:v>
                </c:pt>
                <c:pt idx="4699">
                  <c:v>469.90000000003835</c:v>
                </c:pt>
                <c:pt idx="4700">
                  <c:v>470.00000000003837</c:v>
                </c:pt>
                <c:pt idx="4701">
                  <c:v>470.10000000003839</c:v>
                </c:pt>
                <c:pt idx="4702">
                  <c:v>470.20000000003841</c:v>
                </c:pt>
                <c:pt idx="4703">
                  <c:v>470.30000000003844</c:v>
                </c:pt>
                <c:pt idx="4704">
                  <c:v>470.40000000003846</c:v>
                </c:pt>
                <c:pt idx="4705">
                  <c:v>470.50000000003848</c:v>
                </c:pt>
                <c:pt idx="4706">
                  <c:v>470.60000000003851</c:v>
                </c:pt>
                <c:pt idx="4707">
                  <c:v>470.70000000003853</c:v>
                </c:pt>
                <c:pt idx="4708">
                  <c:v>470.80000000003855</c:v>
                </c:pt>
                <c:pt idx="4709">
                  <c:v>470.90000000003857</c:v>
                </c:pt>
                <c:pt idx="4710">
                  <c:v>471.0000000000386</c:v>
                </c:pt>
                <c:pt idx="4711">
                  <c:v>471.10000000003862</c:v>
                </c:pt>
                <c:pt idx="4712">
                  <c:v>471.20000000003864</c:v>
                </c:pt>
                <c:pt idx="4713">
                  <c:v>471.30000000003866</c:v>
                </c:pt>
                <c:pt idx="4714">
                  <c:v>471.40000000003869</c:v>
                </c:pt>
                <c:pt idx="4715">
                  <c:v>471.50000000003871</c:v>
                </c:pt>
                <c:pt idx="4716">
                  <c:v>471.60000000003873</c:v>
                </c:pt>
                <c:pt idx="4717">
                  <c:v>471.70000000003876</c:v>
                </c:pt>
                <c:pt idx="4718">
                  <c:v>471.80000000003878</c:v>
                </c:pt>
                <c:pt idx="4719">
                  <c:v>471.9000000000388</c:v>
                </c:pt>
                <c:pt idx="4720">
                  <c:v>472.00000000003882</c:v>
                </c:pt>
                <c:pt idx="4721">
                  <c:v>472.10000000003885</c:v>
                </c:pt>
                <c:pt idx="4722">
                  <c:v>472.20000000003887</c:v>
                </c:pt>
                <c:pt idx="4723">
                  <c:v>472.30000000003889</c:v>
                </c:pt>
                <c:pt idx="4724">
                  <c:v>472.40000000003892</c:v>
                </c:pt>
                <c:pt idx="4725">
                  <c:v>472.50000000003894</c:v>
                </c:pt>
                <c:pt idx="4726">
                  <c:v>472.60000000003896</c:v>
                </c:pt>
                <c:pt idx="4727">
                  <c:v>472.70000000003898</c:v>
                </c:pt>
                <c:pt idx="4728">
                  <c:v>472.80000000003901</c:v>
                </c:pt>
                <c:pt idx="4729">
                  <c:v>472.90000000003903</c:v>
                </c:pt>
                <c:pt idx="4730">
                  <c:v>473.00000000003905</c:v>
                </c:pt>
                <c:pt idx="4731">
                  <c:v>473.10000000003907</c:v>
                </c:pt>
                <c:pt idx="4732">
                  <c:v>473.2000000000391</c:v>
                </c:pt>
                <c:pt idx="4733">
                  <c:v>473.30000000003912</c:v>
                </c:pt>
                <c:pt idx="4734">
                  <c:v>473.40000000003914</c:v>
                </c:pt>
                <c:pt idx="4735">
                  <c:v>473.50000000003917</c:v>
                </c:pt>
                <c:pt idx="4736">
                  <c:v>473.60000000003919</c:v>
                </c:pt>
                <c:pt idx="4737">
                  <c:v>473.70000000003921</c:v>
                </c:pt>
                <c:pt idx="4738">
                  <c:v>473.80000000003923</c:v>
                </c:pt>
                <c:pt idx="4739">
                  <c:v>473.90000000003926</c:v>
                </c:pt>
                <c:pt idx="4740">
                  <c:v>474.00000000003928</c:v>
                </c:pt>
                <c:pt idx="4741">
                  <c:v>474.1000000000393</c:v>
                </c:pt>
                <c:pt idx="4742">
                  <c:v>474.20000000003932</c:v>
                </c:pt>
                <c:pt idx="4743">
                  <c:v>474.30000000003935</c:v>
                </c:pt>
                <c:pt idx="4744">
                  <c:v>474.40000000003937</c:v>
                </c:pt>
                <c:pt idx="4745">
                  <c:v>474.50000000003939</c:v>
                </c:pt>
                <c:pt idx="4746">
                  <c:v>474.60000000003942</c:v>
                </c:pt>
                <c:pt idx="4747">
                  <c:v>474.70000000003944</c:v>
                </c:pt>
                <c:pt idx="4748">
                  <c:v>474.80000000003946</c:v>
                </c:pt>
                <c:pt idx="4749">
                  <c:v>474.90000000003948</c:v>
                </c:pt>
                <c:pt idx="4750">
                  <c:v>475.00000000003951</c:v>
                </c:pt>
                <c:pt idx="4751">
                  <c:v>475.10000000003953</c:v>
                </c:pt>
                <c:pt idx="4752">
                  <c:v>475.20000000003955</c:v>
                </c:pt>
                <c:pt idx="4753">
                  <c:v>475.30000000003957</c:v>
                </c:pt>
                <c:pt idx="4754">
                  <c:v>475.4000000000396</c:v>
                </c:pt>
                <c:pt idx="4755">
                  <c:v>475.50000000003962</c:v>
                </c:pt>
                <c:pt idx="4756">
                  <c:v>475.60000000003964</c:v>
                </c:pt>
                <c:pt idx="4757">
                  <c:v>475.70000000003967</c:v>
                </c:pt>
                <c:pt idx="4758">
                  <c:v>475.80000000003969</c:v>
                </c:pt>
                <c:pt idx="4759">
                  <c:v>475.90000000003971</c:v>
                </c:pt>
                <c:pt idx="4760">
                  <c:v>476.00000000003973</c:v>
                </c:pt>
                <c:pt idx="4761">
                  <c:v>476.10000000003976</c:v>
                </c:pt>
                <c:pt idx="4762">
                  <c:v>476.20000000003978</c:v>
                </c:pt>
                <c:pt idx="4763">
                  <c:v>476.3000000000398</c:v>
                </c:pt>
                <c:pt idx="4764">
                  <c:v>476.40000000003982</c:v>
                </c:pt>
                <c:pt idx="4765">
                  <c:v>476.50000000003985</c:v>
                </c:pt>
                <c:pt idx="4766">
                  <c:v>476.60000000003987</c:v>
                </c:pt>
                <c:pt idx="4767">
                  <c:v>476.70000000003989</c:v>
                </c:pt>
                <c:pt idx="4768">
                  <c:v>476.80000000003992</c:v>
                </c:pt>
                <c:pt idx="4769">
                  <c:v>476.90000000003994</c:v>
                </c:pt>
                <c:pt idx="4770">
                  <c:v>477.00000000003996</c:v>
                </c:pt>
                <c:pt idx="4771">
                  <c:v>477.10000000003998</c:v>
                </c:pt>
                <c:pt idx="4772">
                  <c:v>477.20000000004001</c:v>
                </c:pt>
                <c:pt idx="4773">
                  <c:v>477.30000000004003</c:v>
                </c:pt>
                <c:pt idx="4774">
                  <c:v>477.40000000004005</c:v>
                </c:pt>
                <c:pt idx="4775">
                  <c:v>477.50000000004007</c:v>
                </c:pt>
                <c:pt idx="4776">
                  <c:v>477.6000000000401</c:v>
                </c:pt>
                <c:pt idx="4777">
                  <c:v>477.70000000004012</c:v>
                </c:pt>
                <c:pt idx="4778">
                  <c:v>477.80000000004014</c:v>
                </c:pt>
                <c:pt idx="4779">
                  <c:v>477.90000000004017</c:v>
                </c:pt>
                <c:pt idx="4780">
                  <c:v>478.00000000004019</c:v>
                </c:pt>
                <c:pt idx="4781">
                  <c:v>478.10000000004021</c:v>
                </c:pt>
                <c:pt idx="4782">
                  <c:v>478.20000000004023</c:v>
                </c:pt>
                <c:pt idx="4783">
                  <c:v>478.30000000004026</c:v>
                </c:pt>
                <c:pt idx="4784">
                  <c:v>478.40000000004028</c:v>
                </c:pt>
                <c:pt idx="4785">
                  <c:v>478.5000000000403</c:v>
                </c:pt>
                <c:pt idx="4786">
                  <c:v>478.60000000004032</c:v>
                </c:pt>
                <c:pt idx="4787">
                  <c:v>478.70000000004035</c:v>
                </c:pt>
                <c:pt idx="4788">
                  <c:v>478.80000000004037</c:v>
                </c:pt>
                <c:pt idx="4789">
                  <c:v>478.90000000004039</c:v>
                </c:pt>
                <c:pt idx="4790">
                  <c:v>479.00000000004042</c:v>
                </c:pt>
                <c:pt idx="4791">
                  <c:v>479.10000000004044</c:v>
                </c:pt>
                <c:pt idx="4792">
                  <c:v>479.20000000004046</c:v>
                </c:pt>
                <c:pt idx="4793">
                  <c:v>479.30000000004048</c:v>
                </c:pt>
                <c:pt idx="4794">
                  <c:v>479.40000000004051</c:v>
                </c:pt>
                <c:pt idx="4795">
                  <c:v>479.50000000004053</c:v>
                </c:pt>
                <c:pt idx="4796">
                  <c:v>479.60000000004055</c:v>
                </c:pt>
                <c:pt idx="4797">
                  <c:v>479.70000000004057</c:v>
                </c:pt>
                <c:pt idx="4798">
                  <c:v>479.8000000000406</c:v>
                </c:pt>
                <c:pt idx="4799">
                  <c:v>479.90000000004062</c:v>
                </c:pt>
                <c:pt idx="4800">
                  <c:v>480.00000000004064</c:v>
                </c:pt>
                <c:pt idx="4801">
                  <c:v>480.10000000004067</c:v>
                </c:pt>
                <c:pt idx="4802">
                  <c:v>480.20000000004069</c:v>
                </c:pt>
                <c:pt idx="4803">
                  <c:v>480.30000000004071</c:v>
                </c:pt>
                <c:pt idx="4804">
                  <c:v>480.40000000004073</c:v>
                </c:pt>
                <c:pt idx="4805">
                  <c:v>480.50000000004076</c:v>
                </c:pt>
                <c:pt idx="4806">
                  <c:v>480.60000000004078</c:v>
                </c:pt>
                <c:pt idx="4807">
                  <c:v>480.7000000000408</c:v>
                </c:pt>
                <c:pt idx="4808">
                  <c:v>480.80000000004082</c:v>
                </c:pt>
                <c:pt idx="4809">
                  <c:v>480.90000000004085</c:v>
                </c:pt>
                <c:pt idx="4810">
                  <c:v>481.00000000004087</c:v>
                </c:pt>
                <c:pt idx="4811">
                  <c:v>481.10000000004089</c:v>
                </c:pt>
                <c:pt idx="4812">
                  <c:v>481.20000000004092</c:v>
                </c:pt>
                <c:pt idx="4813">
                  <c:v>481.30000000004094</c:v>
                </c:pt>
                <c:pt idx="4814">
                  <c:v>481.40000000004096</c:v>
                </c:pt>
                <c:pt idx="4815">
                  <c:v>481.50000000004098</c:v>
                </c:pt>
                <c:pt idx="4816">
                  <c:v>481.60000000004101</c:v>
                </c:pt>
                <c:pt idx="4817">
                  <c:v>481.70000000004103</c:v>
                </c:pt>
                <c:pt idx="4818">
                  <c:v>481.80000000004105</c:v>
                </c:pt>
                <c:pt idx="4819">
                  <c:v>481.90000000004108</c:v>
                </c:pt>
                <c:pt idx="4820">
                  <c:v>482.0000000000411</c:v>
                </c:pt>
                <c:pt idx="4821">
                  <c:v>482.10000000004112</c:v>
                </c:pt>
                <c:pt idx="4822">
                  <c:v>482.20000000004114</c:v>
                </c:pt>
                <c:pt idx="4823">
                  <c:v>482.30000000004117</c:v>
                </c:pt>
                <c:pt idx="4824">
                  <c:v>482.40000000004119</c:v>
                </c:pt>
                <c:pt idx="4825">
                  <c:v>482.50000000004121</c:v>
                </c:pt>
                <c:pt idx="4826">
                  <c:v>482.60000000004123</c:v>
                </c:pt>
                <c:pt idx="4827">
                  <c:v>482.70000000004126</c:v>
                </c:pt>
                <c:pt idx="4828">
                  <c:v>482.80000000004128</c:v>
                </c:pt>
                <c:pt idx="4829">
                  <c:v>482.9000000000413</c:v>
                </c:pt>
                <c:pt idx="4830">
                  <c:v>483.00000000004133</c:v>
                </c:pt>
                <c:pt idx="4831">
                  <c:v>483.10000000004135</c:v>
                </c:pt>
                <c:pt idx="4832">
                  <c:v>483.20000000004137</c:v>
                </c:pt>
                <c:pt idx="4833">
                  <c:v>483.30000000004139</c:v>
                </c:pt>
                <c:pt idx="4834">
                  <c:v>483.40000000004142</c:v>
                </c:pt>
                <c:pt idx="4835">
                  <c:v>483.50000000004144</c:v>
                </c:pt>
                <c:pt idx="4836">
                  <c:v>483.60000000004146</c:v>
                </c:pt>
                <c:pt idx="4837">
                  <c:v>483.70000000004148</c:v>
                </c:pt>
                <c:pt idx="4838">
                  <c:v>483.80000000004151</c:v>
                </c:pt>
                <c:pt idx="4839">
                  <c:v>483.90000000004153</c:v>
                </c:pt>
                <c:pt idx="4840">
                  <c:v>484.00000000004155</c:v>
                </c:pt>
                <c:pt idx="4841">
                  <c:v>484.10000000004158</c:v>
                </c:pt>
                <c:pt idx="4842">
                  <c:v>484.2000000000416</c:v>
                </c:pt>
                <c:pt idx="4843">
                  <c:v>484.30000000004162</c:v>
                </c:pt>
                <c:pt idx="4844">
                  <c:v>484.40000000004164</c:v>
                </c:pt>
                <c:pt idx="4845">
                  <c:v>484.50000000004167</c:v>
                </c:pt>
                <c:pt idx="4846">
                  <c:v>484.60000000004169</c:v>
                </c:pt>
                <c:pt idx="4847">
                  <c:v>484.70000000004171</c:v>
                </c:pt>
                <c:pt idx="4848">
                  <c:v>484.80000000004173</c:v>
                </c:pt>
                <c:pt idx="4849">
                  <c:v>484.90000000004176</c:v>
                </c:pt>
                <c:pt idx="4850">
                  <c:v>485.00000000004178</c:v>
                </c:pt>
                <c:pt idx="4851">
                  <c:v>485.1000000000418</c:v>
                </c:pt>
                <c:pt idx="4852">
                  <c:v>485.20000000004183</c:v>
                </c:pt>
                <c:pt idx="4853">
                  <c:v>485.30000000004185</c:v>
                </c:pt>
                <c:pt idx="4854">
                  <c:v>485.40000000004187</c:v>
                </c:pt>
                <c:pt idx="4855">
                  <c:v>485.50000000004189</c:v>
                </c:pt>
                <c:pt idx="4856">
                  <c:v>485.60000000004192</c:v>
                </c:pt>
                <c:pt idx="4857">
                  <c:v>485.70000000004194</c:v>
                </c:pt>
                <c:pt idx="4858">
                  <c:v>485.80000000004196</c:v>
                </c:pt>
                <c:pt idx="4859">
                  <c:v>485.90000000004198</c:v>
                </c:pt>
                <c:pt idx="4860">
                  <c:v>486.00000000004201</c:v>
                </c:pt>
                <c:pt idx="4861">
                  <c:v>486.10000000004203</c:v>
                </c:pt>
                <c:pt idx="4862">
                  <c:v>486.20000000004205</c:v>
                </c:pt>
                <c:pt idx="4863">
                  <c:v>486.30000000004208</c:v>
                </c:pt>
                <c:pt idx="4864">
                  <c:v>486.4000000000421</c:v>
                </c:pt>
                <c:pt idx="4865">
                  <c:v>486.50000000004212</c:v>
                </c:pt>
                <c:pt idx="4866">
                  <c:v>486.60000000004214</c:v>
                </c:pt>
                <c:pt idx="4867">
                  <c:v>486.70000000004217</c:v>
                </c:pt>
                <c:pt idx="4868">
                  <c:v>486.80000000004219</c:v>
                </c:pt>
                <c:pt idx="4869">
                  <c:v>486.90000000004221</c:v>
                </c:pt>
                <c:pt idx="4870">
                  <c:v>487.00000000004223</c:v>
                </c:pt>
                <c:pt idx="4871">
                  <c:v>487.10000000004226</c:v>
                </c:pt>
                <c:pt idx="4872">
                  <c:v>487.20000000004228</c:v>
                </c:pt>
                <c:pt idx="4873">
                  <c:v>487.3000000000423</c:v>
                </c:pt>
                <c:pt idx="4874">
                  <c:v>487.40000000004233</c:v>
                </c:pt>
                <c:pt idx="4875">
                  <c:v>487.50000000004235</c:v>
                </c:pt>
                <c:pt idx="4876">
                  <c:v>487.60000000004237</c:v>
                </c:pt>
                <c:pt idx="4877">
                  <c:v>487.70000000004239</c:v>
                </c:pt>
                <c:pt idx="4878">
                  <c:v>487.80000000004242</c:v>
                </c:pt>
                <c:pt idx="4879">
                  <c:v>487.90000000004244</c:v>
                </c:pt>
                <c:pt idx="4880">
                  <c:v>488.00000000004246</c:v>
                </c:pt>
                <c:pt idx="4881">
                  <c:v>488.10000000004248</c:v>
                </c:pt>
                <c:pt idx="4882">
                  <c:v>488.20000000004251</c:v>
                </c:pt>
                <c:pt idx="4883">
                  <c:v>488.30000000004253</c:v>
                </c:pt>
                <c:pt idx="4884">
                  <c:v>488.40000000004255</c:v>
                </c:pt>
                <c:pt idx="4885">
                  <c:v>488.50000000004258</c:v>
                </c:pt>
                <c:pt idx="4886">
                  <c:v>488.6000000000426</c:v>
                </c:pt>
                <c:pt idx="4887">
                  <c:v>488.70000000004262</c:v>
                </c:pt>
                <c:pt idx="4888">
                  <c:v>488.80000000004264</c:v>
                </c:pt>
                <c:pt idx="4889">
                  <c:v>488.90000000004267</c:v>
                </c:pt>
                <c:pt idx="4890">
                  <c:v>489.00000000004269</c:v>
                </c:pt>
                <c:pt idx="4891">
                  <c:v>489.10000000004271</c:v>
                </c:pt>
                <c:pt idx="4892">
                  <c:v>489.20000000004273</c:v>
                </c:pt>
                <c:pt idx="4893">
                  <c:v>489.30000000004276</c:v>
                </c:pt>
                <c:pt idx="4894">
                  <c:v>489.40000000004278</c:v>
                </c:pt>
                <c:pt idx="4895">
                  <c:v>489.5000000000428</c:v>
                </c:pt>
                <c:pt idx="4896">
                  <c:v>489.60000000004283</c:v>
                </c:pt>
                <c:pt idx="4897">
                  <c:v>489.70000000004285</c:v>
                </c:pt>
                <c:pt idx="4898">
                  <c:v>489.80000000004287</c:v>
                </c:pt>
                <c:pt idx="4899">
                  <c:v>489.90000000004289</c:v>
                </c:pt>
                <c:pt idx="4900">
                  <c:v>490.00000000004292</c:v>
                </c:pt>
                <c:pt idx="4901">
                  <c:v>490.10000000004294</c:v>
                </c:pt>
                <c:pt idx="4902">
                  <c:v>490.20000000004296</c:v>
                </c:pt>
                <c:pt idx="4903">
                  <c:v>490.30000000004298</c:v>
                </c:pt>
                <c:pt idx="4904">
                  <c:v>490.40000000004301</c:v>
                </c:pt>
                <c:pt idx="4905">
                  <c:v>490.50000000004303</c:v>
                </c:pt>
                <c:pt idx="4906">
                  <c:v>490.60000000004305</c:v>
                </c:pt>
                <c:pt idx="4907">
                  <c:v>490.70000000004308</c:v>
                </c:pt>
                <c:pt idx="4908">
                  <c:v>490.8000000000431</c:v>
                </c:pt>
                <c:pt idx="4909">
                  <c:v>490.90000000004312</c:v>
                </c:pt>
                <c:pt idx="4910">
                  <c:v>491.00000000004314</c:v>
                </c:pt>
                <c:pt idx="4911">
                  <c:v>491.10000000004317</c:v>
                </c:pt>
                <c:pt idx="4912">
                  <c:v>491.20000000004319</c:v>
                </c:pt>
                <c:pt idx="4913">
                  <c:v>491.30000000004321</c:v>
                </c:pt>
                <c:pt idx="4914">
                  <c:v>491.40000000004324</c:v>
                </c:pt>
                <c:pt idx="4915">
                  <c:v>491.50000000004326</c:v>
                </c:pt>
                <c:pt idx="4916">
                  <c:v>491.60000000004328</c:v>
                </c:pt>
                <c:pt idx="4917">
                  <c:v>491.7000000000433</c:v>
                </c:pt>
                <c:pt idx="4918">
                  <c:v>491.80000000004333</c:v>
                </c:pt>
                <c:pt idx="4919">
                  <c:v>491.90000000004335</c:v>
                </c:pt>
                <c:pt idx="4920">
                  <c:v>492.00000000004337</c:v>
                </c:pt>
                <c:pt idx="4921">
                  <c:v>492.10000000004339</c:v>
                </c:pt>
                <c:pt idx="4922">
                  <c:v>492.20000000004342</c:v>
                </c:pt>
                <c:pt idx="4923">
                  <c:v>492.30000000004344</c:v>
                </c:pt>
                <c:pt idx="4924">
                  <c:v>492.40000000004346</c:v>
                </c:pt>
                <c:pt idx="4925">
                  <c:v>492.50000000004349</c:v>
                </c:pt>
                <c:pt idx="4926">
                  <c:v>492.60000000004351</c:v>
                </c:pt>
                <c:pt idx="4927">
                  <c:v>492.70000000004353</c:v>
                </c:pt>
                <c:pt idx="4928">
                  <c:v>492.80000000004355</c:v>
                </c:pt>
                <c:pt idx="4929">
                  <c:v>492.90000000004358</c:v>
                </c:pt>
                <c:pt idx="4930">
                  <c:v>493.0000000000436</c:v>
                </c:pt>
                <c:pt idx="4931">
                  <c:v>493.10000000004362</c:v>
                </c:pt>
                <c:pt idx="4932">
                  <c:v>493.20000000004364</c:v>
                </c:pt>
                <c:pt idx="4933">
                  <c:v>493.30000000004367</c:v>
                </c:pt>
                <c:pt idx="4934">
                  <c:v>493.40000000004369</c:v>
                </c:pt>
                <c:pt idx="4935">
                  <c:v>493.50000000004371</c:v>
                </c:pt>
                <c:pt idx="4936">
                  <c:v>493.60000000004374</c:v>
                </c:pt>
                <c:pt idx="4937">
                  <c:v>493.70000000004376</c:v>
                </c:pt>
                <c:pt idx="4938">
                  <c:v>493.80000000004378</c:v>
                </c:pt>
                <c:pt idx="4939">
                  <c:v>493.9000000000438</c:v>
                </c:pt>
                <c:pt idx="4940">
                  <c:v>494.00000000004383</c:v>
                </c:pt>
                <c:pt idx="4941">
                  <c:v>494.10000000004385</c:v>
                </c:pt>
                <c:pt idx="4942">
                  <c:v>494.20000000004387</c:v>
                </c:pt>
                <c:pt idx="4943">
                  <c:v>494.30000000004389</c:v>
                </c:pt>
                <c:pt idx="4944">
                  <c:v>494.40000000004392</c:v>
                </c:pt>
                <c:pt idx="4945">
                  <c:v>494.50000000004394</c:v>
                </c:pt>
                <c:pt idx="4946">
                  <c:v>494.60000000004396</c:v>
                </c:pt>
                <c:pt idx="4947">
                  <c:v>494.70000000004399</c:v>
                </c:pt>
                <c:pt idx="4948">
                  <c:v>494.80000000004401</c:v>
                </c:pt>
                <c:pt idx="4949">
                  <c:v>494.90000000004403</c:v>
                </c:pt>
                <c:pt idx="4950">
                  <c:v>495.00000000004405</c:v>
                </c:pt>
                <c:pt idx="4951">
                  <c:v>495.10000000004408</c:v>
                </c:pt>
                <c:pt idx="4952">
                  <c:v>495.2000000000441</c:v>
                </c:pt>
                <c:pt idx="4953">
                  <c:v>495.30000000004412</c:v>
                </c:pt>
                <c:pt idx="4954">
                  <c:v>495.40000000004414</c:v>
                </c:pt>
                <c:pt idx="4955">
                  <c:v>495.50000000004417</c:v>
                </c:pt>
                <c:pt idx="4956">
                  <c:v>495.60000000004419</c:v>
                </c:pt>
                <c:pt idx="4957">
                  <c:v>495.70000000004421</c:v>
                </c:pt>
                <c:pt idx="4958">
                  <c:v>495.80000000004424</c:v>
                </c:pt>
                <c:pt idx="4959">
                  <c:v>495.90000000004426</c:v>
                </c:pt>
                <c:pt idx="4960">
                  <c:v>496.00000000004428</c:v>
                </c:pt>
                <c:pt idx="4961">
                  <c:v>496.1000000000443</c:v>
                </c:pt>
                <c:pt idx="4962">
                  <c:v>496.20000000004433</c:v>
                </c:pt>
                <c:pt idx="4963">
                  <c:v>496.30000000004435</c:v>
                </c:pt>
                <c:pt idx="4964">
                  <c:v>496.40000000004437</c:v>
                </c:pt>
                <c:pt idx="4965">
                  <c:v>496.50000000004439</c:v>
                </c:pt>
                <c:pt idx="4966">
                  <c:v>496.60000000004442</c:v>
                </c:pt>
                <c:pt idx="4967">
                  <c:v>496.70000000004444</c:v>
                </c:pt>
                <c:pt idx="4968">
                  <c:v>496.80000000004446</c:v>
                </c:pt>
                <c:pt idx="4969">
                  <c:v>496.90000000004449</c:v>
                </c:pt>
                <c:pt idx="4970">
                  <c:v>497.00000000004451</c:v>
                </c:pt>
                <c:pt idx="4971">
                  <c:v>497.10000000004453</c:v>
                </c:pt>
                <c:pt idx="4972">
                  <c:v>497.20000000004455</c:v>
                </c:pt>
                <c:pt idx="4973">
                  <c:v>497.30000000004458</c:v>
                </c:pt>
                <c:pt idx="4974">
                  <c:v>497.4000000000446</c:v>
                </c:pt>
                <c:pt idx="4975">
                  <c:v>497.50000000004462</c:v>
                </c:pt>
                <c:pt idx="4976">
                  <c:v>497.60000000004464</c:v>
                </c:pt>
                <c:pt idx="4977">
                  <c:v>497.70000000004467</c:v>
                </c:pt>
                <c:pt idx="4978">
                  <c:v>497.80000000004469</c:v>
                </c:pt>
                <c:pt idx="4979">
                  <c:v>497.90000000004471</c:v>
                </c:pt>
                <c:pt idx="4980">
                  <c:v>498.00000000004474</c:v>
                </c:pt>
                <c:pt idx="4981">
                  <c:v>498.10000000004476</c:v>
                </c:pt>
                <c:pt idx="4982">
                  <c:v>498.20000000004478</c:v>
                </c:pt>
                <c:pt idx="4983">
                  <c:v>498.3000000000448</c:v>
                </c:pt>
                <c:pt idx="4984">
                  <c:v>498.40000000004483</c:v>
                </c:pt>
                <c:pt idx="4985">
                  <c:v>498.50000000004485</c:v>
                </c:pt>
                <c:pt idx="4986">
                  <c:v>498.60000000004487</c:v>
                </c:pt>
                <c:pt idx="4987">
                  <c:v>498.70000000004489</c:v>
                </c:pt>
                <c:pt idx="4988">
                  <c:v>498.80000000004492</c:v>
                </c:pt>
                <c:pt idx="4989">
                  <c:v>498.90000000004494</c:v>
                </c:pt>
                <c:pt idx="4990">
                  <c:v>499.00000000004496</c:v>
                </c:pt>
                <c:pt idx="4991">
                  <c:v>499.10000000004499</c:v>
                </c:pt>
                <c:pt idx="4992">
                  <c:v>499.20000000004501</c:v>
                </c:pt>
                <c:pt idx="4993">
                  <c:v>499.30000000004503</c:v>
                </c:pt>
                <c:pt idx="4994">
                  <c:v>499.40000000004505</c:v>
                </c:pt>
                <c:pt idx="4995">
                  <c:v>499.50000000004508</c:v>
                </c:pt>
                <c:pt idx="4996">
                  <c:v>499.6000000000451</c:v>
                </c:pt>
                <c:pt idx="4997">
                  <c:v>499.70000000004512</c:v>
                </c:pt>
                <c:pt idx="4998">
                  <c:v>499.80000000004515</c:v>
                </c:pt>
                <c:pt idx="4999">
                  <c:v>499.90000000004517</c:v>
                </c:pt>
                <c:pt idx="5000">
                  <c:v>500.00000000004519</c:v>
                </c:pt>
                <c:pt idx="5001">
                  <c:v>500.10000000004521</c:v>
                </c:pt>
                <c:pt idx="5002">
                  <c:v>500.20000000004524</c:v>
                </c:pt>
                <c:pt idx="5003">
                  <c:v>500.30000000004526</c:v>
                </c:pt>
                <c:pt idx="5004">
                  <c:v>500.40000000004528</c:v>
                </c:pt>
                <c:pt idx="5005">
                  <c:v>500.5000000000453</c:v>
                </c:pt>
                <c:pt idx="5006">
                  <c:v>500.60000000004533</c:v>
                </c:pt>
                <c:pt idx="5007">
                  <c:v>500.70000000004535</c:v>
                </c:pt>
                <c:pt idx="5008">
                  <c:v>500.80000000004537</c:v>
                </c:pt>
                <c:pt idx="5009">
                  <c:v>500.9000000000454</c:v>
                </c:pt>
                <c:pt idx="5010">
                  <c:v>501.00000000004542</c:v>
                </c:pt>
                <c:pt idx="5011">
                  <c:v>501.10000000004544</c:v>
                </c:pt>
                <c:pt idx="5012">
                  <c:v>501.20000000004546</c:v>
                </c:pt>
                <c:pt idx="5013">
                  <c:v>501.30000000004549</c:v>
                </c:pt>
                <c:pt idx="5014">
                  <c:v>501.40000000004551</c:v>
                </c:pt>
                <c:pt idx="5015">
                  <c:v>501.50000000004553</c:v>
                </c:pt>
                <c:pt idx="5016">
                  <c:v>501.60000000004555</c:v>
                </c:pt>
                <c:pt idx="5017">
                  <c:v>501.70000000004558</c:v>
                </c:pt>
                <c:pt idx="5018">
                  <c:v>501.8000000000456</c:v>
                </c:pt>
                <c:pt idx="5019">
                  <c:v>501.90000000004562</c:v>
                </c:pt>
                <c:pt idx="5020">
                  <c:v>502.00000000004565</c:v>
                </c:pt>
                <c:pt idx="5021">
                  <c:v>502.10000000004567</c:v>
                </c:pt>
                <c:pt idx="5022">
                  <c:v>502.20000000004569</c:v>
                </c:pt>
                <c:pt idx="5023">
                  <c:v>502.30000000004571</c:v>
                </c:pt>
                <c:pt idx="5024">
                  <c:v>502.40000000004574</c:v>
                </c:pt>
                <c:pt idx="5025">
                  <c:v>502.50000000004576</c:v>
                </c:pt>
                <c:pt idx="5026">
                  <c:v>502.60000000004578</c:v>
                </c:pt>
                <c:pt idx="5027">
                  <c:v>502.7000000000458</c:v>
                </c:pt>
                <c:pt idx="5028">
                  <c:v>502.80000000004583</c:v>
                </c:pt>
                <c:pt idx="5029">
                  <c:v>502.90000000004585</c:v>
                </c:pt>
                <c:pt idx="5030">
                  <c:v>503.00000000004587</c:v>
                </c:pt>
                <c:pt idx="5031">
                  <c:v>503.1000000000459</c:v>
                </c:pt>
                <c:pt idx="5032">
                  <c:v>503.20000000004592</c:v>
                </c:pt>
                <c:pt idx="5033">
                  <c:v>503.30000000004594</c:v>
                </c:pt>
                <c:pt idx="5034">
                  <c:v>503.40000000004596</c:v>
                </c:pt>
                <c:pt idx="5035">
                  <c:v>503.50000000004599</c:v>
                </c:pt>
                <c:pt idx="5036">
                  <c:v>503.60000000004601</c:v>
                </c:pt>
                <c:pt idx="5037">
                  <c:v>503.70000000004603</c:v>
                </c:pt>
                <c:pt idx="5038">
                  <c:v>503.80000000004605</c:v>
                </c:pt>
                <c:pt idx="5039">
                  <c:v>503.90000000004608</c:v>
                </c:pt>
                <c:pt idx="5040">
                  <c:v>504.0000000000461</c:v>
                </c:pt>
                <c:pt idx="5041">
                  <c:v>504.10000000004612</c:v>
                </c:pt>
                <c:pt idx="5042">
                  <c:v>504.20000000004615</c:v>
                </c:pt>
                <c:pt idx="5043">
                  <c:v>504.30000000004617</c:v>
                </c:pt>
                <c:pt idx="5044">
                  <c:v>504.40000000004619</c:v>
                </c:pt>
                <c:pt idx="5045">
                  <c:v>504.50000000004621</c:v>
                </c:pt>
                <c:pt idx="5046">
                  <c:v>504.60000000004624</c:v>
                </c:pt>
                <c:pt idx="5047">
                  <c:v>504.70000000004626</c:v>
                </c:pt>
                <c:pt idx="5048">
                  <c:v>504.80000000004628</c:v>
                </c:pt>
                <c:pt idx="5049">
                  <c:v>504.9000000000463</c:v>
                </c:pt>
                <c:pt idx="5050">
                  <c:v>505.00000000004633</c:v>
                </c:pt>
                <c:pt idx="5051">
                  <c:v>505.10000000004635</c:v>
                </c:pt>
                <c:pt idx="5052">
                  <c:v>505.20000000004637</c:v>
                </c:pt>
                <c:pt idx="5053">
                  <c:v>505.3000000000464</c:v>
                </c:pt>
                <c:pt idx="5054">
                  <c:v>505.40000000004642</c:v>
                </c:pt>
                <c:pt idx="5055">
                  <c:v>505.50000000004644</c:v>
                </c:pt>
                <c:pt idx="5056">
                  <c:v>505.60000000004646</c:v>
                </c:pt>
                <c:pt idx="5057">
                  <c:v>505.70000000004649</c:v>
                </c:pt>
                <c:pt idx="5058">
                  <c:v>505.80000000004651</c:v>
                </c:pt>
                <c:pt idx="5059">
                  <c:v>505.90000000004653</c:v>
                </c:pt>
                <c:pt idx="5060">
                  <c:v>506.00000000004655</c:v>
                </c:pt>
                <c:pt idx="5061">
                  <c:v>506.10000000004658</c:v>
                </c:pt>
                <c:pt idx="5062">
                  <c:v>506.2000000000466</c:v>
                </c:pt>
                <c:pt idx="5063">
                  <c:v>506.30000000004662</c:v>
                </c:pt>
                <c:pt idx="5064">
                  <c:v>506.40000000004665</c:v>
                </c:pt>
                <c:pt idx="5065">
                  <c:v>506.50000000004667</c:v>
                </c:pt>
                <c:pt idx="5066">
                  <c:v>506.60000000004669</c:v>
                </c:pt>
                <c:pt idx="5067">
                  <c:v>506.70000000004671</c:v>
                </c:pt>
                <c:pt idx="5068">
                  <c:v>506.80000000004674</c:v>
                </c:pt>
                <c:pt idx="5069">
                  <c:v>506.90000000004676</c:v>
                </c:pt>
                <c:pt idx="5070">
                  <c:v>507.00000000004678</c:v>
                </c:pt>
                <c:pt idx="5071">
                  <c:v>507.1000000000468</c:v>
                </c:pt>
                <c:pt idx="5072">
                  <c:v>507.20000000004683</c:v>
                </c:pt>
                <c:pt idx="5073">
                  <c:v>507.30000000004685</c:v>
                </c:pt>
                <c:pt idx="5074">
                  <c:v>507.40000000004687</c:v>
                </c:pt>
                <c:pt idx="5075">
                  <c:v>507.5000000000469</c:v>
                </c:pt>
                <c:pt idx="5076">
                  <c:v>507.60000000004692</c:v>
                </c:pt>
                <c:pt idx="5077">
                  <c:v>507.70000000004694</c:v>
                </c:pt>
                <c:pt idx="5078">
                  <c:v>507.80000000004696</c:v>
                </c:pt>
                <c:pt idx="5079">
                  <c:v>507.90000000004699</c:v>
                </c:pt>
                <c:pt idx="5080">
                  <c:v>508.00000000004701</c:v>
                </c:pt>
                <c:pt idx="5081">
                  <c:v>508.10000000004703</c:v>
                </c:pt>
                <c:pt idx="5082">
                  <c:v>508.20000000004705</c:v>
                </c:pt>
                <c:pt idx="5083">
                  <c:v>508.30000000004708</c:v>
                </c:pt>
                <c:pt idx="5084">
                  <c:v>508.4000000000471</c:v>
                </c:pt>
                <c:pt idx="5085">
                  <c:v>508.50000000004712</c:v>
                </c:pt>
                <c:pt idx="5086">
                  <c:v>508.60000000004715</c:v>
                </c:pt>
                <c:pt idx="5087">
                  <c:v>508.70000000004717</c:v>
                </c:pt>
                <c:pt idx="5088">
                  <c:v>508.80000000004719</c:v>
                </c:pt>
                <c:pt idx="5089">
                  <c:v>508.90000000004721</c:v>
                </c:pt>
                <c:pt idx="5090">
                  <c:v>509.00000000004724</c:v>
                </c:pt>
                <c:pt idx="5091">
                  <c:v>509.10000000004726</c:v>
                </c:pt>
                <c:pt idx="5092">
                  <c:v>509.20000000004728</c:v>
                </c:pt>
                <c:pt idx="5093">
                  <c:v>509.30000000004731</c:v>
                </c:pt>
                <c:pt idx="5094">
                  <c:v>509.40000000004733</c:v>
                </c:pt>
                <c:pt idx="5095">
                  <c:v>509.50000000004735</c:v>
                </c:pt>
                <c:pt idx="5096">
                  <c:v>509.60000000004737</c:v>
                </c:pt>
                <c:pt idx="5097">
                  <c:v>509.7000000000474</c:v>
                </c:pt>
                <c:pt idx="5098">
                  <c:v>509.80000000004742</c:v>
                </c:pt>
                <c:pt idx="5099">
                  <c:v>509.90000000004744</c:v>
                </c:pt>
                <c:pt idx="5100">
                  <c:v>510.00000000004746</c:v>
                </c:pt>
                <c:pt idx="5101">
                  <c:v>510.10000000004749</c:v>
                </c:pt>
                <c:pt idx="5102">
                  <c:v>510.20000000004751</c:v>
                </c:pt>
                <c:pt idx="5103">
                  <c:v>510.30000000004753</c:v>
                </c:pt>
                <c:pt idx="5104">
                  <c:v>510.40000000004756</c:v>
                </c:pt>
                <c:pt idx="5105">
                  <c:v>510.50000000004758</c:v>
                </c:pt>
                <c:pt idx="5106">
                  <c:v>510.6000000000476</c:v>
                </c:pt>
                <c:pt idx="5107">
                  <c:v>510.70000000004762</c:v>
                </c:pt>
                <c:pt idx="5108">
                  <c:v>510.80000000004765</c:v>
                </c:pt>
                <c:pt idx="5109">
                  <c:v>510.90000000004767</c:v>
                </c:pt>
                <c:pt idx="5110">
                  <c:v>511.00000000004769</c:v>
                </c:pt>
                <c:pt idx="5111">
                  <c:v>511.10000000004771</c:v>
                </c:pt>
                <c:pt idx="5112">
                  <c:v>511.20000000004774</c:v>
                </c:pt>
                <c:pt idx="5113">
                  <c:v>511.30000000004776</c:v>
                </c:pt>
                <c:pt idx="5114">
                  <c:v>511.40000000004778</c:v>
                </c:pt>
                <c:pt idx="5115">
                  <c:v>511.50000000004781</c:v>
                </c:pt>
                <c:pt idx="5116">
                  <c:v>511.60000000004783</c:v>
                </c:pt>
                <c:pt idx="5117">
                  <c:v>511.70000000004785</c:v>
                </c:pt>
                <c:pt idx="5118">
                  <c:v>511.80000000004787</c:v>
                </c:pt>
                <c:pt idx="5119">
                  <c:v>511.9000000000479</c:v>
                </c:pt>
                <c:pt idx="5120">
                  <c:v>512.00000000004786</c:v>
                </c:pt>
                <c:pt idx="5121">
                  <c:v>512.10000000004788</c:v>
                </c:pt>
                <c:pt idx="5122">
                  <c:v>512.20000000004791</c:v>
                </c:pt>
                <c:pt idx="5123">
                  <c:v>512.30000000004793</c:v>
                </c:pt>
                <c:pt idx="5124">
                  <c:v>512.40000000004795</c:v>
                </c:pt>
                <c:pt idx="5125">
                  <c:v>512.50000000004798</c:v>
                </c:pt>
                <c:pt idx="5126">
                  <c:v>512.600000000048</c:v>
                </c:pt>
                <c:pt idx="5127">
                  <c:v>512.70000000004802</c:v>
                </c:pt>
                <c:pt idx="5128">
                  <c:v>512.80000000004804</c:v>
                </c:pt>
                <c:pt idx="5129">
                  <c:v>512.90000000004807</c:v>
                </c:pt>
                <c:pt idx="5130">
                  <c:v>513.00000000004809</c:v>
                </c:pt>
                <c:pt idx="5131">
                  <c:v>513.10000000004811</c:v>
                </c:pt>
                <c:pt idx="5132">
                  <c:v>513.20000000004814</c:v>
                </c:pt>
                <c:pt idx="5133">
                  <c:v>513.30000000004816</c:v>
                </c:pt>
                <c:pt idx="5134">
                  <c:v>513.40000000004818</c:v>
                </c:pt>
                <c:pt idx="5135">
                  <c:v>513.5000000000482</c:v>
                </c:pt>
                <c:pt idx="5136">
                  <c:v>513.60000000004823</c:v>
                </c:pt>
                <c:pt idx="5137">
                  <c:v>513.70000000004825</c:v>
                </c:pt>
                <c:pt idx="5138">
                  <c:v>513.80000000004827</c:v>
                </c:pt>
                <c:pt idx="5139">
                  <c:v>513.90000000004829</c:v>
                </c:pt>
                <c:pt idx="5140">
                  <c:v>514.00000000004832</c:v>
                </c:pt>
                <c:pt idx="5141">
                  <c:v>514.10000000004834</c:v>
                </c:pt>
                <c:pt idx="5142">
                  <c:v>514.20000000004836</c:v>
                </c:pt>
                <c:pt idx="5143">
                  <c:v>514.30000000004839</c:v>
                </c:pt>
                <c:pt idx="5144">
                  <c:v>514.40000000004841</c:v>
                </c:pt>
                <c:pt idx="5145">
                  <c:v>514.50000000004843</c:v>
                </c:pt>
                <c:pt idx="5146">
                  <c:v>514.60000000004845</c:v>
                </c:pt>
                <c:pt idx="5147">
                  <c:v>514.70000000004848</c:v>
                </c:pt>
                <c:pt idx="5148">
                  <c:v>514.8000000000485</c:v>
                </c:pt>
                <c:pt idx="5149">
                  <c:v>514.90000000004852</c:v>
                </c:pt>
                <c:pt idx="5150">
                  <c:v>515.00000000004854</c:v>
                </c:pt>
                <c:pt idx="5151">
                  <c:v>515.10000000004857</c:v>
                </c:pt>
                <c:pt idx="5152">
                  <c:v>515.20000000004859</c:v>
                </c:pt>
                <c:pt idx="5153">
                  <c:v>515.30000000004861</c:v>
                </c:pt>
                <c:pt idx="5154">
                  <c:v>515.40000000004864</c:v>
                </c:pt>
                <c:pt idx="5155">
                  <c:v>515.50000000004866</c:v>
                </c:pt>
                <c:pt idx="5156">
                  <c:v>515.60000000004868</c:v>
                </c:pt>
                <c:pt idx="5157">
                  <c:v>515.7000000000487</c:v>
                </c:pt>
                <c:pt idx="5158">
                  <c:v>515.80000000004873</c:v>
                </c:pt>
                <c:pt idx="5159">
                  <c:v>515.90000000004875</c:v>
                </c:pt>
                <c:pt idx="5160">
                  <c:v>516.00000000004877</c:v>
                </c:pt>
                <c:pt idx="5161">
                  <c:v>516.10000000004879</c:v>
                </c:pt>
                <c:pt idx="5162">
                  <c:v>516.20000000004882</c:v>
                </c:pt>
                <c:pt idx="5163">
                  <c:v>516.30000000004884</c:v>
                </c:pt>
                <c:pt idx="5164">
                  <c:v>516.40000000004886</c:v>
                </c:pt>
                <c:pt idx="5165">
                  <c:v>516.50000000004889</c:v>
                </c:pt>
                <c:pt idx="5166">
                  <c:v>516.60000000004891</c:v>
                </c:pt>
                <c:pt idx="5167">
                  <c:v>516.70000000004893</c:v>
                </c:pt>
                <c:pt idx="5168">
                  <c:v>516.80000000004895</c:v>
                </c:pt>
                <c:pt idx="5169">
                  <c:v>516.90000000004898</c:v>
                </c:pt>
                <c:pt idx="5170">
                  <c:v>517.000000000049</c:v>
                </c:pt>
                <c:pt idx="5171">
                  <c:v>517.10000000004902</c:v>
                </c:pt>
                <c:pt idx="5172">
                  <c:v>517.20000000004904</c:v>
                </c:pt>
                <c:pt idx="5173">
                  <c:v>517.30000000004907</c:v>
                </c:pt>
                <c:pt idx="5174">
                  <c:v>517.40000000004909</c:v>
                </c:pt>
                <c:pt idx="5175">
                  <c:v>517.50000000004911</c:v>
                </c:pt>
                <c:pt idx="5176">
                  <c:v>517.60000000004914</c:v>
                </c:pt>
                <c:pt idx="5177">
                  <c:v>517.70000000004916</c:v>
                </c:pt>
                <c:pt idx="5178">
                  <c:v>517.80000000004918</c:v>
                </c:pt>
                <c:pt idx="5179">
                  <c:v>517.9000000000492</c:v>
                </c:pt>
                <c:pt idx="5180">
                  <c:v>518.00000000004923</c:v>
                </c:pt>
                <c:pt idx="5181">
                  <c:v>518.10000000004925</c:v>
                </c:pt>
                <c:pt idx="5182">
                  <c:v>518.20000000004927</c:v>
                </c:pt>
                <c:pt idx="5183">
                  <c:v>518.30000000004929</c:v>
                </c:pt>
                <c:pt idx="5184">
                  <c:v>518.40000000004932</c:v>
                </c:pt>
                <c:pt idx="5185">
                  <c:v>518.50000000004934</c:v>
                </c:pt>
                <c:pt idx="5186">
                  <c:v>518.60000000004936</c:v>
                </c:pt>
                <c:pt idx="5187">
                  <c:v>518.70000000004939</c:v>
                </c:pt>
                <c:pt idx="5188">
                  <c:v>518.80000000004941</c:v>
                </c:pt>
                <c:pt idx="5189">
                  <c:v>518.90000000004943</c:v>
                </c:pt>
                <c:pt idx="5190">
                  <c:v>519.00000000004945</c:v>
                </c:pt>
                <c:pt idx="5191">
                  <c:v>519.10000000004948</c:v>
                </c:pt>
                <c:pt idx="5192">
                  <c:v>519.2000000000495</c:v>
                </c:pt>
                <c:pt idx="5193">
                  <c:v>519.30000000004952</c:v>
                </c:pt>
                <c:pt idx="5194">
                  <c:v>519.40000000004954</c:v>
                </c:pt>
                <c:pt idx="5195">
                  <c:v>519.50000000004957</c:v>
                </c:pt>
                <c:pt idx="5196">
                  <c:v>519.60000000004959</c:v>
                </c:pt>
                <c:pt idx="5197">
                  <c:v>519.70000000004961</c:v>
                </c:pt>
                <c:pt idx="5198">
                  <c:v>519.80000000004964</c:v>
                </c:pt>
                <c:pt idx="5199">
                  <c:v>519.90000000004966</c:v>
                </c:pt>
                <c:pt idx="5200">
                  <c:v>520.00000000004968</c:v>
                </c:pt>
                <c:pt idx="5201">
                  <c:v>520.1000000000497</c:v>
                </c:pt>
                <c:pt idx="5202">
                  <c:v>520.20000000004973</c:v>
                </c:pt>
                <c:pt idx="5203">
                  <c:v>520.30000000004975</c:v>
                </c:pt>
                <c:pt idx="5204">
                  <c:v>520.40000000004977</c:v>
                </c:pt>
                <c:pt idx="5205">
                  <c:v>520.50000000004979</c:v>
                </c:pt>
                <c:pt idx="5206">
                  <c:v>520.60000000004982</c:v>
                </c:pt>
                <c:pt idx="5207">
                  <c:v>520.70000000004984</c:v>
                </c:pt>
                <c:pt idx="5208">
                  <c:v>520.80000000004986</c:v>
                </c:pt>
                <c:pt idx="5209">
                  <c:v>520.90000000004989</c:v>
                </c:pt>
                <c:pt idx="5210">
                  <c:v>521.00000000004991</c:v>
                </c:pt>
                <c:pt idx="5211">
                  <c:v>521.10000000004993</c:v>
                </c:pt>
                <c:pt idx="5212">
                  <c:v>521.20000000004995</c:v>
                </c:pt>
                <c:pt idx="5213">
                  <c:v>521.30000000004998</c:v>
                </c:pt>
                <c:pt idx="5214">
                  <c:v>521.40000000005</c:v>
                </c:pt>
                <c:pt idx="5215">
                  <c:v>521.50000000005002</c:v>
                </c:pt>
                <c:pt idx="5216">
                  <c:v>521.60000000005004</c:v>
                </c:pt>
                <c:pt idx="5217">
                  <c:v>521.70000000005007</c:v>
                </c:pt>
                <c:pt idx="5218">
                  <c:v>521.80000000005009</c:v>
                </c:pt>
                <c:pt idx="5219">
                  <c:v>521.90000000005011</c:v>
                </c:pt>
                <c:pt idx="5220">
                  <c:v>522.00000000005014</c:v>
                </c:pt>
                <c:pt idx="5221">
                  <c:v>522.10000000005016</c:v>
                </c:pt>
                <c:pt idx="5222">
                  <c:v>522.20000000005018</c:v>
                </c:pt>
                <c:pt idx="5223">
                  <c:v>522.3000000000502</c:v>
                </c:pt>
                <c:pt idx="5224">
                  <c:v>522.40000000005023</c:v>
                </c:pt>
                <c:pt idx="5225">
                  <c:v>522.50000000005025</c:v>
                </c:pt>
                <c:pt idx="5226">
                  <c:v>522.60000000005027</c:v>
                </c:pt>
                <c:pt idx="5227">
                  <c:v>522.7000000000503</c:v>
                </c:pt>
                <c:pt idx="5228">
                  <c:v>522.80000000005032</c:v>
                </c:pt>
                <c:pt idx="5229">
                  <c:v>522.90000000005034</c:v>
                </c:pt>
                <c:pt idx="5230">
                  <c:v>523.00000000005036</c:v>
                </c:pt>
                <c:pt idx="5231">
                  <c:v>523.10000000005039</c:v>
                </c:pt>
                <c:pt idx="5232">
                  <c:v>523.20000000005041</c:v>
                </c:pt>
                <c:pt idx="5233">
                  <c:v>523.30000000005043</c:v>
                </c:pt>
                <c:pt idx="5234">
                  <c:v>523.40000000005045</c:v>
                </c:pt>
                <c:pt idx="5235">
                  <c:v>523.50000000005048</c:v>
                </c:pt>
                <c:pt idx="5236">
                  <c:v>523.6000000000505</c:v>
                </c:pt>
                <c:pt idx="5237">
                  <c:v>523.70000000005052</c:v>
                </c:pt>
                <c:pt idx="5238">
                  <c:v>523.80000000005055</c:v>
                </c:pt>
                <c:pt idx="5239">
                  <c:v>523.90000000005057</c:v>
                </c:pt>
                <c:pt idx="5240">
                  <c:v>524.00000000005059</c:v>
                </c:pt>
                <c:pt idx="5241">
                  <c:v>524.10000000005061</c:v>
                </c:pt>
                <c:pt idx="5242">
                  <c:v>524.20000000005064</c:v>
                </c:pt>
                <c:pt idx="5243">
                  <c:v>524.30000000005066</c:v>
                </c:pt>
                <c:pt idx="5244">
                  <c:v>524.40000000005068</c:v>
                </c:pt>
                <c:pt idx="5245">
                  <c:v>524.5000000000507</c:v>
                </c:pt>
                <c:pt idx="5246">
                  <c:v>524.60000000005073</c:v>
                </c:pt>
                <c:pt idx="5247">
                  <c:v>524.70000000005075</c:v>
                </c:pt>
                <c:pt idx="5248">
                  <c:v>524.80000000005077</c:v>
                </c:pt>
                <c:pt idx="5249">
                  <c:v>524.9000000000508</c:v>
                </c:pt>
                <c:pt idx="5250">
                  <c:v>525.00000000005082</c:v>
                </c:pt>
                <c:pt idx="5251">
                  <c:v>525.10000000005084</c:v>
                </c:pt>
                <c:pt idx="5252">
                  <c:v>525.20000000005086</c:v>
                </c:pt>
                <c:pt idx="5253">
                  <c:v>525.30000000005089</c:v>
                </c:pt>
                <c:pt idx="5254">
                  <c:v>525.40000000005091</c:v>
                </c:pt>
                <c:pt idx="5255">
                  <c:v>525.50000000005093</c:v>
                </c:pt>
                <c:pt idx="5256">
                  <c:v>525.60000000005095</c:v>
                </c:pt>
                <c:pt idx="5257">
                  <c:v>525.70000000005098</c:v>
                </c:pt>
                <c:pt idx="5258">
                  <c:v>525.800000000051</c:v>
                </c:pt>
                <c:pt idx="5259">
                  <c:v>525.90000000005102</c:v>
                </c:pt>
                <c:pt idx="5260">
                  <c:v>526.00000000005105</c:v>
                </c:pt>
                <c:pt idx="5261">
                  <c:v>526.10000000005107</c:v>
                </c:pt>
                <c:pt idx="5262">
                  <c:v>526.20000000005109</c:v>
                </c:pt>
                <c:pt idx="5263">
                  <c:v>526.30000000005111</c:v>
                </c:pt>
                <c:pt idx="5264">
                  <c:v>526.40000000005114</c:v>
                </c:pt>
                <c:pt idx="5265">
                  <c:v>526.50000000005116</c:v>
                </c:pt>
                <c:pt idx="5266">
                  <c:v>526.60000000005118</c:v>
                </c:pt>
                <c:pt idx="5267">
                  <c:v>526.7000000000512</c:v>
                </c:pt>
                <c:pt idx="5268">
                  <c:v>526.80000000005123</c:v>
                </c:pt>
                <c:pt idx="5269">
                  <c:v>526.90000000005125</c:v>
                </c:pt>
                <c:pt idx="5270">
                  <c:v>527.00000000005127</c:v>
                </c:pt>
                <c:pt idx="5271">
                  <c:v>527.1000000000513</c:v>
                </c:pt>
                <c:pt idx="5272">
                  <c:v>527.20000000005132</c:v>
                </c:pt>
                <c:pt idx="5273">
                  <c:v>527.30000000005134</c:v>
                </c:pt>
                <c:pt idx="5274">
                  <c:v>527.40000000005136</c:v>
                </c:pt>
                <c:pt idx="5275">
                  <c:v>527.50000000005139</c:v>
                </c:pt>
                <c:pt idx="5276">
                  <c:v>527.60000000005141</c:v>
                </c:pt>
                <c:pt idx="5277">
                  <c:v>527.70000000005143</c:v>
                </c:pt>
                <c:pt idx="5278">
                  <c:v>527.80000000005145</c:v>
                </c:pt>
                <c:pt idx="5279">
                  <c:v>527.90000000005148</c:v>
                </c:pt>
                <c:pt idx="5280">
                  <c:v>528.0000000000515</c:v>
                </c:pt>
                <c:pt idx="5281">
                  <c:v>528.10000000005152</c:v>
                </c:pt>
                <c:pt idx="5282">
                  <c:v>528.20000000005155</c:v>
                </c:pt>
                <c:pt idx="5283">
                  <c:v>528.30000000005157</c:v>
                </c:pt>
                <c:pt idx="5284">
                  <c:v>528.40000000005159</c:v>
                </c:pt>
                <c:pt idx="5285">
                  <c:v>528.50000000005161</c:v>
                </c:pt>
                <c:pt idx="5286">
                  <c:v>528.60000000005164</c:v>
                </c:pt>
                <c:pt idx="5287">
                  <c:v>528.70000000005166</c:v>
                </c:pt>
                <c:pt idx="5288">
                  <c:v>528.80000000005168</c:v>
                </c:pt>
                <c:pt idx="5289">
                  <c:v>528.9000000000517</c:v>
                </c:pt>
                <c:pt idx="5290">
                  <c:v>529.00000000005173</c:v>
                </c:pt>
                <c:pt idx="5291">
                  <c:v>529.10000000005175</c:v>
                </c:pt>
                <c:pt idx="5292">
                  <c:v>529.20000000005177</c:v>
                </c:pt>
                <c:pt idx="5293">
                  <c:v>529.3000000000518</c:v>
                </c:pt>
                <c:pt idx="5294">
                  <c:v>529.40000000005182</c:v>
                </c:pt>
                <c:pt idx="5295">
                  <c:v>529.50000000005184</c:v>
                </c:pt>
                <c:pt idx="5296">
                  <c:v>529.60000000005186</c:v>
                </c:pt>
                <c:pt idx="5297">
                  <c:v>529.70000000005189</c:v>
                </c:pt>
                <c:pt idx="5298">
                  <c:v>529.80000000005191</c:v>
                </c:pt>
                <c:pt idx="5299">
                  <c:v>529.90000000005193</c:v>
                </c:pt>
                <c:pt idx="5300">
                  <c:v>530.00000000005195</c:v>
                </c:pt>
                <c:pt idx="5301">
                  <c:v>530.10000000005198</c:v>
                </c:pt>
                <c:pt idx="5302">
                  <c:v>530.200000000052</c:v>
                </c:pt>
                <c:pt idx="5303">
                  <c:v>530.30000000005202</c:v>
                </c:pt>
                <c:pt idx="5304">
                  <c:v>530.40000000005205</c:v>
                </c:pt>
                <c:pt idx="5305">
                  <c:v>530.50000000005207</c:v>
                </c:pt>
                <c:pt idx="5306">
                  <c:v>530.60000000005209</c:v>
                </c:pt>
                <c:pt idx="5307">
                  <c:v>530.70000000005211</c:v>
                </c:pt>
                <c:pt idx="5308">
                  <c:v>530.80000000005214</c:v>
                </c:pt>
                <c:pt idx="5309">
                  <c:v>530.90000000005216</c:v>
                </c:pt>
                <c:pt idx="5310">
                  <c:v>531.00000000005218</c:v>
                </c:pt>
                <c:pt idx="5311">
                  <c:v>531.1000000000522</c:v>
                </c:pt>
                <c:pt idx="5312">
                  <c:v>531.20000000005223</c:v>
                </c:pt>
                <c:pt idx="5313">
                  <c:v>531.30000000005225</c:v>
                </c:pt>
                <c:pt idx="5314">
                  <c:v>531.40000000005227</c:v>
                </c:pt>
                <c:pt idx="5315">
                  <c:v>531.5000000000523</c:v>
                </c:pt>
                <c:pt idx="5316">
                  <c:v>531.60000000005232</c:v>
                </c:pt>
                <c:pt idx="5317">
                  <c:v>531.70000000005234</c:v>
                </c:pt>
                <c:pt idx="5318">
                  <c:v>531.80000000005236</c:v>
                </c:pt>
                <c:pt idx="5319">
                  <c:v>531.90000000005239</c:v>
                </c:pt>
                <c:pt idx="5320">
                  <c:v>532.00000000005241</c:v>
                </c:pt>
                <c:pt idx="5321">
                  <c:v>532.10000000005243</c:v>
                </c:pt>
                <c:pt idx="5322">
                  <c:v>532.20000000005246</c:v>
                </c:pt>
                <c:pt idx="5323">
                  <c:v>532.30000000005248</c:v>
                </c:pt>
                <c:pt idx="5324">
                  <c:v>532.4000000000525</c:v>
                </c:pt>
                <c:pt idx="5325">
                  <c:v>532.50000000005252</c:v>
                </c:pt>
                <c:pt idx="5326">
                  <c:v>532.60000000005255</c:v>
                </c:pt>
                <c:pt idx="5327">
                  <c:v>532.70000000005257</c:v>
                </c:pt>
                <c:pt idx="5328">
                  <c:v>532.80000000005259</c:v>
                </c:pt>
                <c:pt idx="5329">
                  <c:v>532.90000000005261</c:v>
                </c:pt>
                <c:pt idx="5330">
                  <c:v>533.00000000005264</c:v>
                </c:pt>
                <c:pt idx="5331">
                  <c:v>533.10000000005266</c:v>
                </c:pt>
                <c:pt idx="5332">
                  <c:v>533.20000000005268</c:v>
                </c:pt>
                <c:pt idx="5333">
                  <c:v>533.30000000005271</c:v>
                </c:pt>
                <c:pt idx="5334">
                  <c:v>533.40000000005273</c:v>
                </c:pt>
                <c:pt idx="5335">
                  <c:v>533.50000000005275</c:v>
                </c:pt>
                <c:pt idx="5336">
                  <c:v>533.60000000005277</c:v>
                </c:pt>
                <c:pt idx="5337">
                  <c:v>533.7000000000528</c:v>
                </c:pt>
                <c:pt idx="5338">
                  <c:v>533.80000000005282</c:v>
                </c:pt>
                <c:pt idx="5339">
                  <c:v>533.90000000005284</c:v>
                </c:pt>
                <c:pt idx="5340">
                  <c:v>534.00000000005286</c:v>
                </c:pt>
                <c:pt idx="5341">
                  <c:v>534.10000000005289</c:v>
                </c:pt>
                <c:pt idx="5342">
                  <c:v>534.20000000005291</c:v>
                </c:pt>
                <c:pt idx="5343">
                  <c:v>534.30000000005293</c:v>
                </c:pt>
                <c:pt idx="5344">
                  <c:v>534.40000000005296</c:v>
                </c:pt>
                <c:pt idx="5345">
                  <c:v>534.50000000005298</c:v>
                </c:pt>
                <c:pt idx="5346">
                  <c:v>534.600000000053</c:v>
                </c:pt>
                <c:pt idx="5347">
                  <c:v>534.70000000005302</c:v>
                </c:pt>
                <c:pt idx="5348">
                  <c:v>534.80000000005305</c:v>
                </c:pt>
                <c:pt idx="5349">
                  <c:v>534.90000000005307</c:v>
                </c:pt>
                <c:pt idx="5350">
                  <c:v>535.00000000005309</c:v>
                </c:pt>
                <c:pt idx="5351">
                  <c:v>535.10000000005311</c:v>
                </c:pt>
                <c:pt idx="5352">
                  <c:v>535.20000000005314</c:v>
                </c:pt>
                <c:pt idx="5353">
                  <c:v>535.30000000005316</c:v>
                </c:pt>
                <c:pt idx="5354">
                  <c:v>535.40000000005318</c:v>
                </c:pt>
                <c:pt idx="5355">
                  <c:v>535.50000000005321</c:v>
                </c:pt>
                <c:pt idx="5356">
                  <c:v>535.60000000005323</c:v>
                </c:pt>
                <c:pt idx="5357">
                  <c:v>535.70000000005325</c:v>
                </c:pt>
                <c:pt idx="5358">
                  <c:v>535.80000000005327</c:v>
                </c:pt>
                <c:pt idx="5359">
                  <c:v>535.9000000000533</c:v>
                </c:pt>
                <c:pt idx="5360">
                  <c:v>536.00000000005332</c:v>
                </c:pt>
                <c:pt idx="5361">
                  <c:v>536.10000000005334</c:v>
                </c:pt>
                <c:pt idx="5362">
                  <c:v>536.20000000005336</c:v>
                </c:pt>
                <c:pt idx="5363">
                  <c:v>536.30000000005339</c:v>
                </c:pt>
                <c:pt idx="5364">
                  <c:v>536.40000000005341</c:v>
                </c:pt>
                <c:pt idx="5365">
                  <c:v>536.50000000005343</c:v>
                </c:pt>
                <c:pt idx="5366">
                  <c:v>536.60000000005346</c:v>
                </c:pt>
                <c:pt idx="5367">
                  <c:v>536.70000000005348</c:v>
                </c:pt>
                <c:pt idx="5368">
                  <c:v>536.8000000000535</c:v>
                </c:pt>
                <c:pt idx="5369">
                  <c:v>536.90000000005352</c:v>
                </c:pt>
                <c:pt idx="5370">
                  <c:v>537.00000000005355</c:v>
                </c:pt>
                <c:pt idx="5371">
                  <c:v>537.10000000005357</c:v>
                </c:pt>
                <c:pt idx="5372">
                  <c:v>537.20000000005359</c:v>
                </c:pt>
                <c:pt idx="5373">
                  <c:v>537.30000000005361</c:v>
                </c:pt>
                <c:pt idx="5374">
                  <c:v>537.40000000005364</c:v>
                </c:pt>
                <c:pt idx="5375">
                  <c:v>537.50000000005366</c:v>
                </c:pt>
                <c:pt idx="5376">
                  <c:v>537.60000000005368</c:v>
                </c:pt>
                <c:pt idx="5377">
                  <c:v>537.70000000005371</c:v>
                </c:pt>
                <c:pt idx="5378">
                  <c:v>537.80000000005373</c:v>
                </c:pt>
                <c:pt idx="5379">
                  <c:v>537.90000000005375</c:v>
                </c:pt>
                <c:pt idx="5380">
                  <c:v>538.00000000005377</c:v>
                </c:pt>
                <c:pt idx="5381">
                  <c:v>538.1000000000538</c:v>
                </c:pt>
                <c:pt idx="5382">
                  <c:v>538.20000000005382</c:v>
                </c:pt>
                <c:pt idx="5383">
                  <c:v>538.30000000005384</c:v>
                </c:pt>
                <c:pt idx="5384">
                  <c:v>538.40000000005386</c:v>
                </c:pt>
                <c:pt idx="5385">
                  <c:v>538.50000000005389</c:v>
                </c:pt>
                <c:pt idx="5386">
                  <c:v>538.60000000005391</c:v>
                </c:pt>
                <c:pt idx="5387">
                  <c:v>538.70000000005393</c:v>
                </c:pt>
                <c:pt idx="5388">
                  <c:v>538.80000000005396</c:v>
                </c:pt>
                <c:pt idx="5389">
                  <c:v>538.90000000005398</c:v>
                </c:pt>
                <c:pt idx="5390">
                  <c:v>539.000000000054</c:v>
                </c:pt>
                <c:pt idx="5391">
                  <c:v>539.10000000005402</c:v>
                </c:pt>
                <c:pt idx="5392">
                  <c:v>539.20000000005405</c:v>
                </c:pt>
                <c:pt idx="5393">
                  <c:v>539.30000000005407</c:v>
                </c:pt>
                <c:pt idx="5394">
                  <c:v>539.40000000005409</c:v>
                </c:pt>
                <c:pt idx="5395">
                  <c:v>539.50000000005411</c:v>
                </c:pt>
                <c:pt idx="5396">
                  <c:v>539.60000000005414</c:v>
                </c:pt>
                <c:pt idx="5397">
                  <c:v>539.70000000005416</c:v>
                </c:pt>
                <c:pt idx="5398">
                  <c:v>539.80000000005418</c:v>
                </c:pt>
                <c:pt idx="5399">
                  <c:v>539.90000000005421</c:v>
                </c:pt>
                <c:pt idx="5400">
                  <c:v>540.00000000005423</c:v>
                </c:pt>
                <c:pt idx="5401">
                  <c:v>540.10000000005425</c:v>
                </c:pt>
                <c:pt idx="5402">
                  <c:v>540.20000000005427</c:v>
                </c:pt>
                <c:pt idx="5403">
                  <c:v>540.3000000000543</c:v>
                </c:pt>
                <c:pt idx="5404">
                  <c:v>540.40000000005432</c:v>
                </c:pt>
                <c:pt idx="5405">
                  <c:v>540.50000000005434</c:v>
                </c:pt>
                <c:pt idx="5406">
                  <c:v>540.60000000005437</c:v>
                </c:pt>
                <c:pt idx="5407">
                  <c:v>540.70000000005439</c:v>
                </c:pt>
                <c:pt idx="5408">
                  <c:v>540.80000000005441</c:v>
                </c:pt>
                <c:pt idx="5409">
                  <c:v>540.90000000005443</c:v>
                </c:pt>
                <c:pt idx="5410">
                  <c:v>541.00000000005446</c:v>
                </c:pt>
                <c:pt idx="5411">
                  <c:v>541.10000000005448</c:v>
                </c:pt>
                <c:pt idx="5412">
                  <c:v>541.2000000000545</c:v>
                </c:pt>
                <c:pt idx="5413">
                  <c:v>541.30000000005452</c:v>
                </c:pt>
                <c:pt idx="5414">
                  <c:v>541.40000000005455</c:v>
                </c:pt>
                <c:pt idx="5415">
                  <c:v>541.50000000005457</c:v>
                </c:pt>
                <c:pt idx="5416">
                  <c:v>541.60000000005459</c:v>
                </c:pt>
                <c:pt idx="5417">
                  <c:v>541.70000000005462</c:v>
                </c:pt>
                <c:pt idx="5418">
                  <c:v>541.80000000005464</c:v>
                </c:pt>
                <c:pt idx="5419">
                  <c:v>541.90000000005466</c:v>
                </c:pt>
                <c:pt idx="5420">
                  <c:v>542.00000000005468</c:v>
                </c:pt>
                <c:pt idx="5421">
                  <c:v>542.10000000005471</c:v>
                </c:pt>
                <c:pt idx="5422">
                  <c:v>542.20000000005473</c:v>
                </c:pt>
                <c:pt idx="5423">
                  <c:v>542.30000000005475</c:v>
                </c:pt>
                <c:pt idx="5424">
                  <c:v>542.40000000005477</c:v>
                </c:pt>
                <c:pt idx="5425">
                  <c:v>542.5000000000548</c:v>
                </c:pt>
                <c:pt idx="5426">
                  <c:v>542.60000000005482</c:v>
                </c:pt>
                <c:pt idx="5427">
                  <c:v>542.70000000005484</c:v>
                </c:pt>
                <c:pt idx="5428">
                  <c:v>542.80000000005487</c:v>
                </c:pt>
                <c:pt idx="5429">
                  <c:v>542.90000000005489</c:v>
                </c:pt>
                <c:pt idx="5430">
                  <c:v>543.00000000005491</c:v>
                </c:pt>
                <c:pt idx="5431">
                  <c:v>543.10000000005493</c:v>
                </c:pt>
                <c:pt idx="5432">
                  <c:v>543.20000000005496</c:v>
                </c:pt>
                <c:pt idx="5433">
                  <c:v>543.30000000005498</c:v>
                </c:pt>
                <c:pt idx="5434">
                  <c:v>543.400000000055</c:v>
                </c:pt>
                <c:pt idx="5435">
                  <c:v>543.50000000005502</c:v>
                </c:pt>
                <c:pt idx="5436">
                  <c:v>543.60000000005505</c:v>
                </c:pt>
                <c:pt idx="5437">
                  <c:v>543.70000000005507</c:v>
                </c:pt>
                <c:pt idx="5438">
                  <c:v>543.80000000005509</c:v>
                </c:pt>
                <c:pt idx="5439">
                  <c:v>543.90000000005512</c:v>
                </c:pt>
                <c:pt idx="5440">
                  <c:v>544.00000000005514</c:v>
                </c:pt>
                <c:pt idx="5441">
                  <c:v>544.10000000005516</c:v>
                </c:pt>
                <c:pt idx="5442">
                  <c:v>544.20000000005518</c:v>
                </c:pt>
                <c:pt idx="5443">
                  <c:v>544.30000000005521</c:v>
                </c:pt>
                <c:pt idx="5444">
                  <c:v>544.40000000005523</c:v>
                </c:pt>
                <c:pt idx="5445">
                  <c:v>544.50000000005525</c:v>
                </c:pt>
                <c:pt idx="5446">
                  <c:v>544.60000000005527</c:v>
                </c:pt>
                <c:pt idx="5447">
                  <c:v>544.7000000000553</c:v>
                </c:pt>
                <c:pt idx="5448">
                  <c:v>544.80000000005532</c:v>
                </c:pt>
                <c:pt idx="5449">
                  <c:v>544.90000000005534</c:v>
                </c:pt>
                <c:pt idx="5450">
                  <c:v>545.00000000005537</c:v>
                </c:pt>
                <c:pt idx="5451">
                  <c:v>545.10000000005539</c:v>
                </c:pt>
                <c:pt idx="5452">
                  <c:v>545.20000000005541</c:v>
                </c:pt>
                <c:pt idx="5453">
                  <c:v>545.30000000005543</c:v>
                </c:pt>
                <c:pt idx="5454">
                  <c:v>545.40000000005546</c:v>
                </c:pt>
                <c:pt idx="5455">
                  <c:v>545.50000000005548</c:v>
                </c:pt>
                <c:pt idx="5456">
                  <c:v>545.6000000000555</c:v>
                </c:pt>
                <c:pt idx="5457">
                  <c:v>545.70000000005552</c:v>
                </c:pt>
                <c:pt idx="5458">
                  <c:v>545.80000000005555</c:v>
                </c:pt>
                <c:pt idx="5459">
                  <c:v>545.90000000005557</c:v>
                </c:pt>
                <c:pt idx="5460">
                  <c:v>546.00000000005559</c:v>
                </c:pt>
                <c:pt idx="5461">
                  <c:v>546.10000000005562</c:v>
                </c:pt>
                <c:pt idx="5462">
                  <c:v>546.20000000005564</c:v>
                </c:pt>
                <c:pt idx="5463">
                  <c:v>546.30000000005566</c:v>
                </c:pt>
                <c:pt idx="5464">
                  <c:v>546.40000000005568</c:v>
                </c:pt>
                <c:pt idx="5465">
                  <c:v>546.50000000005571</c:v>
                </c:pt>
                <c:pt idx="5466">
                  <c:v>546.60000000005573</c:v>
                </c:pt>
                <c:pt idx="5467">
                  <c:v>546.70000000005575</c:v>
                </c:pt>
                <c:pt idx="5468">
                  <c:v>546.80000000005577</c:v>
                </c:pt>
                <c:pt idx="5469">
                  <c:v>546.9000000000558</c:v>
                </c:pt>
                <c:pt idx="5470">
                  <c:v>547.00000000005582</c:v>
                </c:pt>
                <c:pt idx="5471">
                  <c:v>547.10000000005584</c:v>
                </c:pt>
                <c:pt idx="5472">
                  <c:v>547.20000000005587</c:v>
                </c:pt>
                <c:pt idx="5473">
                  <c:v>547.30000000005589</c:v>
                </c:pt>
                <c:pt idx="5474">
                  <c:v>547.40000000005591</c:v>
                </c:pt>
                <c:pt idx="5475">
                  <c:v>547.50000000005593</c:v>
                </c:pt>
                <c:pt idx="5476">
                  <c:v>547.60000000005596</c:v>
                </c:pt>
                <c:pt idx="5477">
                  <c:v>547.70000000005598</c:v>
                </c:pt>
                <c:pt idx="5478">
                  <c:v>547.800000000056</c:v>
                </c:pt>
                <c:pt idx="5479">
                  <c:v>547.90000000005602</c:v>
                </c:pt>
                <c:pt idx="5480">
                  <c:v>548.00000000005605</c:v>
                </c:pt>
                <c:pt idx="5481">
                  <c:v>548.10000000005607</c:v>
                </c:pt>
                <c:pt idx="5482">
                  <c:v>548.20000000005609</c:v>
                </c:pt>
                <c:pt idx="5483">
                  <c:v>548.30000000005612</c:v>
                </c:pt>
                <c:pt idx="5484">
                  <c:v>548.40000000005614</c:v>
                </c:pt>
                <c:pt idx="5485">
                  <c:v>548.50000000005616</c:v>
                </c:pt>
                <c:pt idx="5486">
                  <c:v>548.60000000005618</c:v>
                </c:pt>
                <c:pt idx="5487">
                  <c:v>548.70000000005621</c:v>
                </c:pt>
                <c:pt idx="5488">
                  <c:v>548.80000000005623</c:v>
                </c:pt>
                <c:pt idx="5489">
                  <c:v>548.90000000005625</c:v>
                </c:pt>
                <c:pt idx="5490">
                  <c:v>549.00000000005627</c:v>
                </c:pt>
                <c:pt idx="5491">
                  <c:v>549.1000000000563</c:v>
                </c:pt>
                <c:pt idx="5492">
                  <c:v>549.20000000005632</c:v>
                </c:pt>
                <c:pt idx="5493">
                  <c:v>549.30000000005634</c:v>
                </c:pt>
                <c:pt idx="5494">
                  <c:v>549.40000000005637</c:v>
                </c:pt>
                <c:pt idx="5495">
                  <c:v>549.50000000005639</c:v>
                </c:pt>
                <c:pt idx="5496">
                  <c:v>549.60000000005641</c:v>
                </c:pt>
                <c:pt idx="5497">
                  <c:v>549.70000000005643</c:v>
                </c:pt>
                <c:pt idx="5498">
                  <c:v>549.80000000005646</c:v>
                </c:pt>
                <c:pt idx="5499">
                  <c:v>549.90000000005648</c:v>
                </c:pt>
                <c:pt idx="5500">
                  <c:v>550.0000000000565</c:v>
                </c:pt>
                <c:pt idx="5501">
                  <c:v>550.10000000005653</c:v>
                </c:pt>
                <c:pt idx="5502">
                  <c:v>550.20000000005655</c:v>
                </c:pt>
                <c:pt idx="5503">
                  <c:v>550.30000000005657</c:v>
                </c:pt>
                <c:pt idx="5504">
                  <c:v>550.40000000005659</c:v>
                </c:pt>
                <c:pt idx="5505">
                  <c:v>550.50000000005662</c:v>
                </c:pt>
                <c:pt idx="5506">
                  <c:v>550.60000000005664</c:v>
                </c:pt>
                <c:pt idx="5507">
                  <c:v>550.70000000005666</c:v>
                </c:pt>
                <c:pt idx="5508">
                  <c:v>550.80000000005668</c:v>
                </c:pt>
                <c:pt idx="5509">
                  <c:v>550.90000000005671</c:v>
                </c:pt>
                <c:pt idx="5510">
                  <c:v>551.00000000005673</c:v>
                </c:pt>
                <c:pt idx="5511">
                  <c:v>551.10000000005675</c:v>
                </c:pt>
                <c:pt idx="5512">
                  <c:v>551.20000000005678</c:v>
                </c:pt>
                <c:pt idx="5513">
                  <c:v>551.3000000000568</c:v>
                </c:pt>
                <c:pt idx="5514">
                  <c:v>551.40000000005682</c:v>
                </c:pt>
                <c:pt idx="5515">
                  <c:v>551.50000000005684</c:v>
                </c:pt>
                <c:pt idx="5516">
                  <c:v>551.60000000005687</c:v>
                </c:pt>
                <c:pt idx="5517">
                  <c:v>551.70000000005689</c:v>
                </c:pt>
                <c:pt idx="5518">
                  <c:v>551.80000000005691</c:v>
                </c:pt>
                <c:pt idx="5519">
                  <c:v>551.90000000005693</c:v>
                </c:pt>
                <c:pt idx="5520">
                  <c:v>552.00000000005696</c:v>
                </c:pt>
                <c:pt idx="5521">
                  <c:v>552.10000000005698</c:v>
                </c:pt>
                <c:pt idx="5522">
                  <c:v>552.200000000057</c:v>
                </c:pt>
                <c:pt idx="5523">
                  <c:v>552.30000000005703</c:v>
                </c:pt>
                <c:pt idx="5524">
                  <c:v>552.40000000005705</c:v>
                </c:pt>
                <c:pt idx="5525">
                  <c:v>552.50000000005707</c:v>
                </c:pt>
                <c:pt idx="5526">
                  <c:v>552.60000000005709</c:v>
                </c:pt>
                <c:pt idx="5527">
                  <c:v>552.70000000005712</c:v>
                </c:pt>
                <c:pt idx="5528">
                  <c:v>552.80000000005714</c:v>
                </c:pt>
                <c:pt idx="5529">
                  <c:v>552.90000000005716</c:v>
                </c:pt>
                <c:pt idx="5530">
                  <c:v>553.00000000005718</c:v>
                </c:pt>
                <c:pt idx="5531">
                  <c:v>553.10000000005721</c:v>
                </c:pt>
                <c:pt idx="5532">
                  <c:v>553.20000000005723</c:v>
                </c:pt>
                <c:pt idx="5533">
                  <c:v>553.30000000005725</c:v>
                </c:pt>
                <c:pt idx="5534">
                  <c:v>553.40000000005728</c:v>
                </c:pt>
                <c:pt idx="5535">
                  <c:v>553.5000000000573</c:v>
                </c:pt>
                <c:pt idx="5536">
                  <c:v>553.60000000005732</c:v>
                </c:pt>
                <c:pt idx="5537">
                  <c:v>553.70000000005734</c:v>
                </c:pt>
                <c:pt idx="5538">
                  <c:v>553.80000000005737</c:v>
                </c:pt>
                <c:pt idx="5539">
                  <c:v>553.90000000005739</c:v>
                </c:pt>
                <c:pt idx="5540">
                  <c:v>554.00000000005741</c:v>
                </c:pt>
                <c:pt idx="5541">
                  <c:v>554.10000000005743</c:v>
                </c:pt>
                <c:pt idx="5542">
                  <c:v>554.20000000005746</c:v>
                </c:pt>
                <c:pt idx="5543">
                  <c:v>554.30000000005748</c:v>
                </c:pt>
                <c:pt idx="5544">
                  <c:v>554.4000000000575</c:v>
                </c:pt>
                <c:pt idx="5545">
                  <c:v>554.50000000005753</c:v>
                </c:pt>
                <c:pt idx="5546">
                  <c:v>554.60000000005755</c:v>
                </c:pt>
                <c:pt idx="5547">
                  <c:v>554.70000000005757</c:v>
                </c:pt>
                <c:pt idx="5548">
                  <c:v>554.80000000005759</c:v>
                </c:pt>
                <c:pt idx="5549">
                  <c:v>554.90000000005762</c:v>
                </c:pt>
                <c:pt idx="5550">
                  <c:v>555.00000000005764</c:v>
                </c:pt>
                <c:pt idx="5551">
                  <c:v>555.10000000005766</c:v>
                </c:pt>
                <c:pt idx="5552">
                  <c:v>555.20000000005768</c:v>
                </c:pt>
                <c:pt idx="5553">
                  <c:v>555.30000000005771</c:v>
                </c:pt>
                <c:pt idx="5554">
                  <c:v>555.40000000005773</c:v>
                </c:pt>
                <c:pt idx="5555">
                  <c:v>555.50000000005775</c:v>
                </c:pt>
                <c:pt idx="5556">
                  <c:v>555.60000000005778</c:v>
                </c:pt>
                <c:pt idx="5557">
                  <c:v>555.7000000000578</c:v>
                </c:pt>
                <c:pt idx="5558">
                  <c:v>555.80000000005782</c:v>
                </c:pt>
                <c:pt idx="5559">
                  <c:v>555.90000000005784</c:v>
                </c:pt>
                <c:pt idx="5560">
                  <c:v>556.00000000005787</c:v>
                </c:pt>
                <c:pt idx="5561">
                  <c:v>556.10000000005789</c:v>
                </c:pt>
                <c:pt idx="5562">
                  <c:v>556.20000000005791</c:v>
                </c:pt>
                <c:pt idx="5563">
                  <c:v>556.30000000005793</c:v>
                </c:pt>
                <c:pt idx="5564">
                  <c:v>556.40000000005796</c:v>
                </c:pt>
                <c:pt idx="5565">
                  <c:v>556.50000000005798</c:v>
                </c:pt>
                <c:pt idx="5566">
                  <c:v>556.600000000058</c:v>
                </c:pt>
                <c:pt idx="5567">
                  <c:v>556.70000000005803</c:v>
                </c:pt>
                <c:pt idx="5568">
                  <c:v>556.80000000005805</c:v>
                </c:pt>
                <c:pt idx="5569">
                  <c:v>556.90000000005807</c:v>
                </c:pt>
                <c:pt idx="5570">
                  <c:v>557.00000000005809</c:v>
                </c:pt>
                <c:pt idx="5571">
                  <c:v>557.10000000005812</c:v>
                </c:pt>
                <c:pt idx="5572">
                  <c:v>557.20000000005814</c:v>
                </c:pt>
                <c:pt idx="5573">
                  <c:v>557.30000000005816</c:v>
                </c:pt>
                <c:pt idx="5574">
                  <c:v>557.40000000005818</c:v>
                </c:pt>
                <c:pt idx="5575">
                  <c:v>557.50000000005821</c:v>
                </c:pt>
                <c:pt idx="5576">
                  <c:v>557.60000000005823</c:v>
                </c:pt>
                <c:pt idx="5577">
                  <c:v>557.70000000005825</c:v>
                </c:pt>
                <c:pt idx="5578">
                  <c:v>557.80000000005828</c:v>
                </c:pt>
                <c:pt idx="5579">
                  <c:v>557.9000000000583</c:v>
                </c:pt>
                <c:pt idx="5580">
                  <c:v>558.00000000005832</c:v>
                </c:pt>
                <c:pt idx="5581">
                  <c:v>558.10000000005834</c:v>
                </c:pt>
                <c:pt idx="5582">
                  <c:v>558.20000000005837</c:v>
                </c:pt>
                <c:pt idx="5583">
                  <c:v>558.30000000005839</c:v>
                </c:pt>
                <c:pt idx="5584">
                  <c:v>558.40000000005841</c:v>
                </c:pt>
                <c:pt idx="5585">
                  <c:v>558.50000000005844</c:v>
                </c:pt>
                <c:pt idx="5586">
                  <c:v>558.60000000005846</c:v>
                </c:pt>
                <c:pt idx="5587">
                  <c:v>558.70000000005848</c:v>
                </c:pt>
                <c:pt idx="5588">
                  <c:v>558.8000000000585</c:v>
                </c:pt>
                <c:pt idx="5589">
                  <c:v>558.90000000005853</c:v>
                </c:pt>
                <c:pt idx="5590">
                  <c:v>559.00000000005855</c:v>
                </c:pt>
                <c:pt idx="5591">
                  <c:v>559.10000000005857</c:v>
                </c:pt>
                <c:pt idx="5592">
                  <c:v>559.20000000005859</c:v>
                </c:pt>
                <c:pt idx="5593">
                  <c:v>559.30000000005862</c:v>
                </c:pt>
                <c:pt idx="5594">
                  <c:v>559.40000000005864</c:v>
                </c:pt>
                <c:pt idx="5595">
                  <c:v>559.50000000005866</c:v>
                </c:pt>
                <c:pt idx="5596">
                  <c:v>559.60000000005869</c:v>
                </c:pt>
                <c:pt idx="5597">
                  <c:v>559.70000000005871</c:v>
                </c:pt>
                <c:pt idx="5598">
                  <c:v>559.80000000005873</c:v>
                </c:pt>
                <c:pt idx="5599">
                  <c:v>559.90000000005875</c:v>
                </c:pt>
                <c:pt idx="5600">
                  <c:v>560.00000000005878</c:v>
                </c:pt>
                <c:pt idx="5601">
                  <c:v>560.1000000000588</c:v>
                </c:pt>
                <c:pt idx="5602">
                  <c:v>560.20000000005882</c:v>
                </c:pt>
                <c:pt idx="5603">
                  <c:v>560.30000000005884</c:v>
                </c:pt>
                <c:pt idx="5604">
                  <c:v>560.40000000005887</c:v>
                </c:pt>
                <c:pt idx="5605">
                  <c:v>560.50000000005889</c:v>
                </c:pt>
                <c:pt idx="5606">
                  <c:v>560.60000000005891</c:v>
                </c:pt>
                <c:pt idx="5607">
                  <c:v>560.70000000005894</c:v>
                </c:pt>
                <c:pt idx="5608">
                  <c:v>560.80000000005896</c:v>
                </c:pt>
                <c:pt idx="5609">
                  <c:v>560.90000000005898</c:v>
                </c:pt>
                <c:pt idx="5610">
                  <c:v>561.000000000059</c:v>
                </c:pt>
                <c:pt idx="5611">
                  <c:v>561.10000000005903</c:v>
                </c:pt>
                <c:pt idx="5612">
                  <c:v>561.20000000005905</c:v>
                </c:pt>
                <c:pt idx="5613">
                  <c:v>561.30000000005907</c:v>
                </c:pt>
                <c:pt idx="5614">
                  <c:v>561.40000000005909</c:v>
                </c:pt>
                <c:pt idx="5615">
                  <c:v>561.50000000005912</c:v>
                </c:pt>
                <c:pt idx="5616">
                  <c:v>561.60000000005914</c:v>
                </c:pt>
                <c:pt idx="5617">
                  <c:v>561.70000000005916</c:v>
                </c:pt>
                <c:pt idx="5618">
                  <c:v>561.80000000005919</c:v>
                </c:pt>
                <c:pt idx="5619">
                  <c:v>561.90000000005921</c:v>
                </c:pt>
                <c:pt idx="5620">
                  <c:v>562.00000000005923</c:v>
                </c:pt>
                <c:pt idx="5621">
                  <c:v>562.10000000005925</c:v>
                </c:pt>
                <c:pt idx="5622">
                  <c:v>562.20000000005928</c:v>
                </c:pt>
                <c:pt idx="5623">
                  <c:v>562.3000000000593</c:v>
                </c:pt>
                <c:pt idx="5624">
                  <c:v>562.40000000005932</c:v>
                </c:pt>
                <c:pt idx="5625">
                  <c:v>562.50000000005934</c:v>
                </c:pt>
                <c:pt idx="5626">
                  <c:v>562.60000000005937</c:v>
                </c:pt>
                <c:pt idx="5627">
                  <c:v>562.70000000005939</c:v>
                </c:pt>
                <c:pt idx="5628">
                  <c:v>562.80000000005941</c:v>
                </c:pt>
                <c:pt idx="5629">
                  <c:v>562.90000000005944</c:v>
                </c:pt>
                <c:pt idx="5630">
                  <c:v>563.00000000005946</c:v>
                </c:pt>
                <c:pt idx="5631">
                  <c:v>563.10000000005948</c:v>
                </c:pt>
                <c:pt idx="5632">
                  <c:v>563.2000000000595</c:v>
                </c:pt>
                <c:pt idx="5633">
                  <c:v>563.30000000005953</c:v>
                </c:pt>
                <c:pt idx="5634">
                  <c:v>563.40000000005955</c:v>
                </c:pt>
                <c:pt idx="5635">
                  <c:v>563.50000000005957</c:v>
                </c:pt>
                <c:pt idx="5636">
                  <c:v>563.60000000005959</c:v>
                </c:pt>
                <c:pt idx="5637">
                  <c:v>563.70000000005962</c:v>
                </c:pt>
                <c:pt idx="5638">
                  <c:v>563.80000000005964</c:v>
                </c:pt>
                <c:pt idx="5639">
                  <c:v>563.90000000005966</c:v>
                </c:pt>
                <c:pt idx="5640">
                  <c:v>564.00000000005969</c:v>
                </c:pt>
                <c:pt idx="5641">
                  <c:v>564.10000000005971</c:v>
                </c:pt>
                <c:pt idx="5642">
                  <c:v>564.20000000005973</c:v>
                </c:pt>
                <c:pt idx="5643">
                  <c:v>564.30000000005975</c:v>
                </c:pt>
                <c:pt idx="5644">
                  <c:v>564.40000000005978</c:v>
                </c:pt>
                <c:pt idx="5645">
                  <c:v>564.5000000000598</c:v>
                </c:pt>
                <c:pt idx="5646">
                  <c:v>564.60000000005982</c:v>
                </c:pt>
                <c:pt idx="5647">
                  <c:v>564.70000000005984</c:v>
                </c:pt>
                <c:pt idx="5648">
                  <c:v>564.80000000005987</c:v>
                </c:pt>
                <c:pt idx="5649">
                  <c:v>564.90000000005989</c:v>
                </c:pt>
                <c:pt idx="5650">
                  <c:v>565.00000000005991</c:v>
                </c:pt>
                <c:pt idx="5651">
                  <c:v>565.10000000005994</c:v>
                </c:pt>
                <c:pt idx="5652">
                  <c:v>565.20000000005996</c:v>
                </c:pt>
                <c:pt idx="5653">
                  <c:v>565.30000000005998</c:v>
                </c:pt>
                <c:pt idx="5654">
                  <c:v>565.40000000006</c:v>
                </c:pt>
                <c:pt idx="5655">
                  <c:v>565.50000000006003</c:v>
                </c:pt>
                <c:pt idx="5656">
                  <c:v>565.60000000006005</c:v>
                </c:pt>
                <c:pt idx="5657">
                  <c:v>565.70000000006007</c:v>
                </c:pt>
                <c:pt idx="5658">
                  <c:v>565.80000000006009</c:v>
                </c:pt>
                <c:pt idx="5659">
                  <c:v>565.90000000006012</c:v>
                </c:pt>
                <c:pt idx="5660">
                  <c:v>566.00000000006014</c:v>
                </c:pt>
                <c:pt idx="5661">
                  <c:v>566.10000000006016</c:v>
                </c:pt>
                <c:pt idx="5662">
                  <c:v>566.20000000006019</c:v>
                </c:pt>
                <c:pt idx="5663">
                  <c:v>566.30000000006021</c:v>
                </c:pt>
                <c:pt idx="5664">
                  <c:v>566.40000000006023</c:v>
                </c:pt>
                <c:pt idx="5665">
                  <c:v>566.50000000006025</c:v>
                </c:pt>
                <c:pt idx="5666">
                  <c:v>566.60000000006028</c:v>
                </c:pt>
                <c:pt idx="5667">
                  <c:v>566.7000000000603</c:v>
                </c:pt>
                <c:pt idx="5668">
                  <c:v>566.80000000006032</c:v>
                </c:pt>
                <c:pt idx="5669">
                  <c:v>566.90000000006034</c:v>
                </c:pt>
                <c:pt idx="5670">
                  <c:v>567.00000000006037</c:v>
                </c:pt>
                <c:pt idx="5671">
                  <c:v>567.10000000006039</c:v>
                </c:pt>
                <c:pt idx="5672">
                  <c:v>567.20000000006041</c:v>
                </c:pt>
                <c:pt idx="5673">
                  <c:v>567.30000000006044</c:v>
                </c:pt>
                <c:pt idx="5674">
                  <c:v>567.40000000006046</c:v>
                </c:pt>
                <c:pt idx="5675">
                  <c:v>567.50000000006048</c:v>
                </c:pt>
                <c:pt idx="5676">
                  <c:v>567.6000000000605</c:v>
                </c:pt>
                <c:pt idx="5677">
                  <c:v>567.70000000006053</c:v>
                </c:pt>
                <c:pt idx="5678">
                  <c:v>567.80000000006055</c:v>
                </c:pt>
                <c:pt idx="5679">
                  <c:v>567.90000000006057</c:v>
                </c:pt>
                <c:pt idx="5680">
                  <c:v>568.0000000000606</c:v>
                </c:pt>
                <c:pt idx="5681">
                  <c:v>568.10000000006062</c:v>
                </c:pt>
                <c:pt idx="5682">
                  <c:v>568.20000000006064</c:v>
                </c:pt>
                <c:pt idx="5683">
                  <c:v>568.30000000006066</c:v>
                </c:pt>
                <c:pt idx="5684">
                  <c:v>568.40000000006069</c:v>
                </c:pt>
                <c:pt idx="5685">
                  <c:v>568.50000000006071</c:v>
                </c:pt>
                <c:pt idx="5686">
                  <c:v>568.60000000006073</c:v>
                </c:pt>
                <c:pt idx="5687">
                  <c:v>568.70000000006075</c:v>
                </c:pt>
                <c:pt idx="5688">
                  <c:v>568.80000000006078</c:v>
                </c:pt>
                <c:pt idx="5689">
                  <c:v>568.9000000000608</c:v>
                </c:pt>
                <c:pt idx="5690">
                  <c:v>569.00000000006082</c:v>
                </c:pt>
                <c:pt idx="5691">
                  <c:v>569.10000000006085</c:v>
                </c:pt>
                <c:pt idx="5692">
                  <c:v>569.20000000006087</c:v>
                </c:pt>
                <c:pt idx="5693">
                  <c:v>569.30000000006089</c:v>
                </c:pt>
                <c:pt idx="5694">
                  <c:v>569.40000000006091</c:v>
                </c:pt>
                <c:pt idx="5695">
                  <c:v>569.50000000006094</c:v>
                </c:pt>
                <c:pt idx="5696">
                  <c:v>569.60000000006096</c:v>
                </c:pt>
                <c:pt idx="5697">
                  <c:v>569.70000000006098</c:v>
                </c:pt>
                <c:pt idx="5698">
                  <c:v>569.800000000061</c:v>
                </c:pt>
                <c:pt idx="5699">
                  <c:v>569.90000000006103</c:v>
                </c:pt>
                <c:pt idx="5700">
                  <c:v>570.00000000006105</c:v>
                </c:pt>
                <c:pt idx="5701">
                  <c:v>570.10000000006107</c:v>
                </c:pt>
                <c:pt idx="5702">
                  <c:v>570.2000000000611</c:v>
                </c:pt>
                <c:pt idx="5703">
                  <c:v>570.30000000006112</c:v>
                </c:pt>
                <c:pt idx="5704">
                  <c:v>570.40000000006114</c:v>
                </c:pt>
                <c:pt idx="5705">
                  <c:v>570.50000000006116</c:v>
                </c:pt>
                <c:pt idx="5706">
                  <c:v>570.60000000006119</c:v>
                </c:pt>
                <c:pt idx="5707">
                  <c:v>570.70000000006121</c:v>
                </c:pt>
                <c:pt idx="5708">
                  <c:v>570.80000000006123</c:v>
                </c:pt>
                <c:pt idx="5709">
                  <c:v>570.90000000006125</c:v>
                </c:pt>
                <c:pt idx="5710">
                  <c:v>571.00000000006128</c:v>
                </c:pt>
                <c:pt idx="5711">
                  <c:v>571.1000000000613</c:v>
                </c:pt>
                <c:pt idx="5712">
                  <c:v>571.20000000006132</c:v>
                </c:pt>
                <c:pt idx="5713">
                  <c:v>571.30000000006135</c:v>
                </c:pt>
                <c:pt idx="5714">
                  <c:v>571.40000000006137</c:v>
                </c:pt>
                <c:pt idx="5715">
                  <c:v>571.50000000006139</c:v>
                </c:pt>
                <c:pt idx="5716">
                  <c:v>571.60000000006141</c:v>
                </c:pt>
                <c:pt idx="5717">
                  <c:v>571.70000000006144</c:v>
                </c:pt>
                <c:pt idx="5718">
                  <c:v>571.80000000006146</c:v>
                </c:pt>
                <c:pt idx="5719">
                  <c:v>571.90000000006148</c:v>
                </c:pt>
                <c:pt idx="5720">
                  <c:v>572.0000000000615</c:v>
                </c:pt>
                <c:pt idx="5721">
                  <c:v>572.10000000006153</c:v>
                </c:pt>
                <c:pt idx="5722">
                  <c:v>572.20000000006155</c:v>
                </c:pt>
                <c:pt idx="5723">
                  <c:v>572.30000000006157</c:v>
                </c:pt>
                <c:pt idx="5724">
                  <c:v>572.4000000000616</c:v>
                </c:pt>
                <c:pt idx="5725">
                  <c:v>572.50000000006162</c:v>
                </c:pt>
                <c:pt idx="5726">
                  <c:v>572.60000000006164</c:v>
                </c:pt>
                <c:pt idx="5727">
                  <c:v>572.70000000006166</c:v>
                </c:pt>
                <c:pt idx="5728">
                  <c:v>572.80000000006169</c:v>
                </c:pt>
                <c:pt idx="5729">
                  <c:v>572.90000000006171</c:v>
                </c:pt>
                <c:pt idx="5730">
                  <c:v>573.00000000006173</c:v>
                </c:pt>
                <c:pt idx="5731">
                  <c:v>573.10000000006175</c:v>
                </c:pt>
                <c:pt idx="5732">
                  <c:v>573.20000000006178</c:v>
                </c:pt>
                <c:pt idx="5733">
                  <c:v>573.3000000000618</c:v>
                </c:pt>
                <c:pt idx="5734">
                  <c:v>573.40000000006182</c:v>
                </c:pt>
                <c:pt idx="5735">
                  <c:v>573.50000000006185</c:v>
                </c:pt>
                <c:pt idx="5736">
                  <c:v>573.60000000006187</c:v>
                </c:pt>
                <c:pt idx="5737">
                  <c:v>573.70000000006189</c:v>
                </c:pt>
                <c:pt idx="5738">
                  <c:v>573.80000000006191</c:v>
                </c:pt>
                <c:pt idx="5739">
                  <c:v>573.90000000006194</c:v>
                </c:pt>
                <c:pt idx="5740">
                  <c:v>574.00000000006196</c:v>
                </c:pt>
                <c:pt idx="5741">
                  <c:v>574.10000000006198</c:v>
                </c:pt>
                <c:pt idx="5742">
                  <c:v>574.200000000062</c:v>
                </c:pt>
                <c:pt idx="5743">
                  <c:v>574.30000000006203</c:v>
                </c:pt>
                <c:pt idx="5744">
                  <c:v>574.40000000006205</c:v>
                </c:pt>
                <c:pt idx="5745">
                  <c:v>574.50000000006207</c:v>
                </c:pt>
                <c:pt idx="5746">
                  <c:v>574.6000000000621</c:v>
                </c:pt>
                <c:pt idx="5747">
                  <c:v>574.70000000006212</c:v>
                </c:pt>
                <c:pt idx="5748">
                  <c:v>574.80000000006214</c:v>
                </c:pt>
                <c:pt idx="5749">
                  <c:v>574.90000000006216</c:v>
                </c:pt>
                <c:pt idx="5750">
                  <c:v>575.00000000006219</c:v>
                </c:pt>
                <c:pt idx="5751">
                  <c:v>575.10000000006221</c:v>
                </c:pt>
                <c:pt idx="5752">
                  <c:v>575.20000000006223</c:v>
                </c:pt>
                <c:pt idx="5753">
                  <c:v>575.30000000006225</c:v>
                </c:pt>
                <c:pt idx="5754">
                  <c:v>575.40000000006228</c:v>
                </c:pt>
                <c:pt idx="5755">
                  <c:v>575.5000000000623</c:v>
                </c:pt>
                <c:pt idx="5756">
                  <c:v>575.60000000006232</c:v>
                </c:pt>
                <c:pt idx="5757">
                  <c:v>575.70000000006235</c:v>
                </c:pt>
                <c:pt idx="5758">
                  <c:v>575.80000000006237</c:v>
                </c:pt>
                <c:pt idx="5759">
                  <c:v>575.90000000006239</c:v>
                </c:pt>
                <c:pt idx="5760">
                  <c:v>576.00000000006241</c:v>
                </c:pt>
                <c:pt idx="5761">
                  <c:v>576.10000000006244</c:v>
                </c:pt>
                <c:pt idx="5762">
                  <c:v>576.20000000006246</c:v>
                </c:pt>
                <c:pt idx="5763">
                  <c:v>576.30000000006248</c:v>
                </c:pt>
                <c:pt idx="5764">
                  <c:v>576.40000000006251</c:v>
                </c:pt>
                <c:pt idx="5765">
                  <c:v>576.50000000006253</c:v>
                </c:pt>
                <c:pt idx="5766">
                  <c:v>576.60000000006255</c:v>
                </c:pt>
                <c:pt idx="5767">
                  <c:v>576.70000000006257</c:v>
                </c:pt>
                <c:pt idx="5768">
                  <c:v>576.8000000000626</c:v>
                </c:pt>
                <c:pt idx="5769">
                  <c:v>576.90000000006262</c:v>
                </c:pt>
                <c:pt idx="5770">
                  <c:v>577.00000000006264</c:v>
                </c:pt>
                <c:pt idx="5771">
                  <c:v>577.10000000006266</c:v>
                </c:pt>
                <c:pt idx="5772">
                  <c:v>577.20000000006269</c:v>
                </c:pt>
                <c:pt idx="5773">
                  <c:v>577.30000000006271</c:v>
                </c:pt>
                <c:pt idx="5774">
                  <c:v>577.40000000006273</c:v>
                </c:pt>
                <c:pt idx="5775">
                  <c:v>577.50000000006276</c:v>
                </c:pt>
                <c:pt idx="5776">
                  <c:v>577.60000000006278</c:v>
                </c:pt>
                <c:pt idx="5777">
                  <c:v>577.7000000000628</c:v>
                </c:pt>
                <c:pt idx="5778">
                  <c:v>577.80000000006282</c:v>
                </c:pt>
                <c:pt idx="5779">
                  <c:v>577.90000000006285</c:v>
                </c:pt>
                <c:pt idx="5780">
                  <c:v>578.00000000006287</c:v>
                </c:pt>
                <c:pt idx="5781">
                  <c:v>578.10000000006289</c:v>
                </c:pt>
                <c:pt idx="5782">
                  <c:v>578.20000000006291</c:v>
                </c:pt>
                <c:pt idx="5783">
                  <c:v>578.30000000006294</c:v>
                </c:pt>
                <c:pt idx="5784">
                  <c:v>578.40000000006296</c:v>
                </c:pt>
                <c:pt idx="5785">
                  <c:v>578.50000000006298</c:v>
                </c:pt>
                <c:pt idx="5786">
                  <c:v>578.60000000006301</c:v>
                </c:pt>
                <c:pt idx="5787">
                  <c:v>578.70000000006303</c:v>
                </c:pt>
                <c:pt idx="5788">
                  <c:v>578.80000000006305</c:v>
                </c:pt>
                <c:pt idx="5789">
                  <c:v>578.90000000006307</c:v>
                </c:pt>
                <c:pt idx="5790">
                  <c:v>579.0000000000631</c:v>
                </c:pt>
                <c:pt idx="5791">
                  <c:v>579.10000000006312</c:v>
                </c:pt>
                <c:pt idx="5792">
                  <c:v>579.20000000006314</c:v>
                </c:pt>
                <c:pt idx="5793">
                  <c:v>579.30000000006316</c:v>
                </c:pt>
                <c:pt idx="5794">
                  <c:v>579.40000000006319</c:v>
                </c:pt>
                <c:pt idx="5795">
                  <c:v>579.50000000006321</c:v>
                </c:pt>
                <c:pt idx="5796">
                  <c:v>579.60000000006323</c:v>
                </c:pt>
                <c:pt idx="5797">
                  <c:v>579.70000000006326</c:v>
                </c:pt>
                <c:pt idx="5798">
                  <c:v>579.80000000006328</c:v>
                </c:pt>
                <c:pt idx="5799">
                  <c:v>579.9000000000633</c:v>
                </c:pt>
                <c:pt idx="5800">
                  <c:v>580.00000000006332</c:v>
                </c:pt>
                <c:pt idx="5801">
                  <c:v>580.10000000006335</c:v>
                </c:pt>
                <c:pt idx="5802">
                  <c:v>580.20000000006337</c:v>
                </c:pt>
                <c:pt idx="5803">
                  <c:v>580.30000000006339</c:v>
                </c:pt>
                <c:pt idx="5804">
                  <c:v>580.40000000006341</c:v>
                </c:pt>
                <c:pt idx="5805">
                  <c:v>580.50000000006344</c:v>
                </c:pt>
                <c:pt idx="5806">
                  <c:v>580.60000000006346</c:v>
                </c:pt>
                <c:pt idx="5807">
                  <c:v>580.70000000006348</c:v>
                </c:pt>
                <c:pt idx="5808">
                  <c:v>580.80000000006351</c:v>
                </c:pt>
                <c:pt idx="5809">
                  <c:v>580.90000000006353</c:v>
                </c:pt>
                <c:pt idx="5810">
                  <c:v>581.00000000006355</c:v>
                </c:pt>
                <c:pt idx="5811">
                  <c:v>581.10000000006357</c:v>
                </c:pt>
                <c:pt idx="5812">
                  <c:v>581.2000000000636</c:v>
                </c:pt>
                <c:pt idx="5813">
                  <c:v>581.30000000006362</c:v>
                </c:pt>
                <c:pt idx="5814">
                  <c:v>581.40000000006364</c:v>
                </c:pt>
                <c:pt idx="5815">
                  <c:v>581.50000000006366</c:v>
                </c:pt>
                <c:pt idx="5816">
                  <c:v>581.60000000006369</c:v>
                </c:pt>
                <c:pt idx="5817">
                  <c:v>581.70000000006371</c:v>
                </c:pt>
                <c:pt idx="5818">
                  <c:v>581.80000000006373</c:v>
                </c:pt>
                <c:pt idx="5819">
                  <c:v>581.90000000006376</c:v>
                </c:pt>
                <c:pt idx="5820">
                  <c:v>582.00000000006378</c:v>
                </c:pt>
                <c:pt idx="5821">
                  <c:v>582.1000000000638</c:v>
                </c:pt>
                <c:pt idx="5822">
                  <c:v>582.20000000006382</c:v>
                </c:pt>
                <c:pt idx="5823">
                  <c:v>582.30000000006385</c:v>
                </c:pt>
                <c:pt idx="5824">
                  <c:v>582.40000000006387</c:v>
                </c:pt>
                <c:pt idx="5825">
                  <c:v>582.50000000006389</c:v>
                </c:pt>
                <c:pt idx="5826">
                  <c:v>582.60000000006391</c:v>
                </c:pt>
                <c:pt idx="5827">
                  <c:v>582.70000000006394</c:v>
                </c:pt>
                <c:pt idx="5828">
                  <c:v>582.80000000006396</c:v>
                </c:pt>
                <c:pt idx="5829">
                  <c:v>582.90000000006398</c:v>
                </c:pt>
                <c:pt idx="5830">
                  <c:v>583.00000000006401</c:v>
                </c:pt>
                <c:pt idx="5831">
                  <c:v>583.10000000006403</c:v>
                </c:pt>
                <c:pt idx="5832">
                  <c:v>583.20000000006405</c:v>
                </c:pt>
                <c:pt idx="5833">
                  <c:v>583.30000000006407</c:v>
                </c:pt>
                <c:pt idx="5834">
                  <c:v>583.4000000000641</c:v>
                </c:pt>
                <c:pt idx="5835">
                  <c:v>583.50000000006412</c:v>
                </c:pt>
                <c:pt idx="5836">
                  <c:v>583.60000000006414</c:v>
                </c:pt>
                <c:pt idx="5837">
                  <c:v>583.70000000006416</c:v>
                </c:pt>
                <c:pt idx="5838">
                  <c:v>583.80000000006419</c:v>
                </c:pt>
                <c:pt idx="5839">
                  <c:v>583.90000000006421</c:v>
                </c:pt>
                <c:pt idx="5840">
                  <c:v>584.00000000006423</c:v>
                </c:pt>
                <c:pt idx="5841">
                  <c:v>584.10000000006426</c:v>
                </c:pt>
                <c:pt idx="5842">
                  <c:v>584.20000000006428</c:v>
                </c:pt>
                <c:pt idx="5843">
                  <c:v>584.3000000000643</c:v>
                </c:pt>
                <c:pt idx="5844">
                  <c:v>584.40000000006432</c:v>
                </c:pt>
                <c:pt idx="5845">
                  <c:v>584.50000000006435</c:v>
                </c:pt>
                <c:pt idx="5846">
                  <c:v>584.60000000006437</c:v>
                </c:pt>
                <c:pt idx="5847">
                  <c:v>584.70000000006439</c:v>
                </c:pt>
                <c:pt idx="5848">
                  <c:v>584.80000000006441</c:v>
                </c:pt>
                <c:pt idx="5849">
                  <c:v>584.90000000006444</c:v>
                </c:pt>
                <c:pt idx="5850">
                  <c:v>585.00000000006446</c:v>
                </c:pt>
                <c:pt idx="5851">
                  <c:v>585.10000000006448</c:v>
                </c:pt>
                <c:pt idx="5852">
                  <c:v>585.20000000006451</c:v>
                </c:pt>
                <c:pt idx="5853">
                  <c:v>585.30000000006453</c:v>
                </c:pt>
                <c:pt idx="5854">
                  <c:v>585.40000000006455</c:v>
                </c:pt>
                <c:pt idx="5855">
                  <c:v>585.50000000006457</c:v>
                </c:pt>
                <c:pt idx="5856">
                  <c:v>585.6000000000646</c:v>
                </c:pt>
                <c:pt idx="5857">
                  <c:v>585.70000000006462</c:v>
                </c:pt>
                <c:pt idx="5858">
                  <c:v>585.80000000006464</c:v>
                </c:pt>
                <c:pt idx="5859">
                  <c:v>585.90000000006467</c:v>
                </c:pt>
                <c:pt idx="5860">
                  <c:v>586.00000000006469</c:v>
                </c:pt>
                <c:pt idx="5861">
                  <c:v>586.10000000006471</c:v>
                </c:pt>
                <c:pt idx="5862">
                  <c:v>586.20000000006473</c:v>
                </c:pt>
                <c:pt idx="5863">
                  <c:v>586.30000000006476</c:v>
                </c:pt>
                <c:pt idx="5864">
                  <c:v>586.40000000006478</c:v>
                </c:pt>
                <c:pt idx="5865">
                  <c:v>586.5000000000648</c:v>
                </c:pt>
                <c:pt idx="5866">
                  <c:v>586.60000000006482</c:v>
                </c:pt>
                <c:pt idx="5867">
                  <c:v>586.70000000006485</c:v>
                </c:pt>
                <c:pt idx="5868">
                  <c:v>586.80000000006487</c:v>
                </c:pt>
                <c:pt idx="5869">
                  <c:v>586.90000000006489</c:v>
                </c:pt>
                <c:pt idx="5870">
                  <c:v>587.00000000006492</c:v>
                </c:pt>
                <c:pt idx="5871">
                  <c:v>587.10000000006494</c:v>
                </c:pt>
                <c:pt idx="5872">
                  <c:v>587.20000000006496</c:v>
                </c:pt>
                <c:pt idx="5873">
                  <c:v>587.30000000006498</c:v>
                </c:pt>
                <c:pt idx="5874">
                  <c:v>587.40000000006501</c:v>
                </c:pt>
                <c:pt idx="5875">
                  <c:v>587.50000000006503</c:v>
                </c:pt>
                <c:pt idx="5876">
                  <c:v>587.60000000006505</c:v>
                </c:pt>
                <c:pt idx="5877">
                  <c:v>587.70000000006507</c:v>
                </c:pt>
                <c:pt idx="5878">
                  <c:v>587.8000000000651</c:v>
                </c:pt>
                <c:pt idx="5879">
                  <c:v>587.90000000006512</c:v>
                </c:pt>
                <c:pt idx="5880">
                  <c:v>588.00000000006514</c:v>
                </c:pt>
                <c:pt idx="5881">
                  <c:v>588.10000000006517</c:v>
                </c:pt>
                <c:pt idx="5882">
                  <c:v>588.20000000006519</c:v>
                </c:pt>
                <c:pt idx="5883">
                  <c:v>588.30000000006521</c:v>
                </c:pt>
                <c:pt idx="5884">
                  <c:v>588.40000000006523</c:v>
                </c:pt>
                <c:pt idx="5885">
                  <c:v>588.50000000006526</c:v>
                </c:pt>
                <c:pt idx="5886">
                  <c:v>588.60000000006528</c:v>
                </c:pt>
                <c:pt idx="5887">
                  <c:v>588.7000000000653</c:v>
                </c:pt>
                <c:pt idx="5888">
                  <c:v>588.80000000006532</c:v>
                </c:pt>
                <c:pt idx="5889">
                  <c:v>588.90000000006535</c:v>
                </c:pt>
                <c:pt idx="5890">
                  <c:v>589.00000000006537</c:v>
                </c:pt>
                <c:pt idx="5891">
                  <c:v>589.10000000006539</c:v>
                </c:pt>
                <c:pt idx="5892">
                  <c:v>589.20000000006542</c:v>
                </c:pt>
                <c:pt idx="5893">
                  <c:v>589.30000000006544</c:v>
                </c:pt>
                <c:pt idx="5894">
                  <c:v>589.40000000006546</c:v>
                </c:pt>
                <c:pt idx="5895">
                  <c:v>589.50000000006548</c:v>
                </c:pt>
                <c:pt idx="5896">
                  <c:v>589.60000000006551</c:v>
                </c:pt>
                <c:pt idx="5897">
                  <c:v>589.70000000006553</c:v>
                </c:pt>
                <c:pt idx="5898">
                  <c:v>589.80000000006555</c:v>
                </c:pt>
                <c:pt idx="5899">
                  <c:v>589.90000000006557</c:v>
                </c:pt>
                <c:pt idx="5900">
                  <c:v>590.0000000000656</c:v>
                </c:pt>
                <c:pt idx="5901">
                  <c:v>590.10000000006562</c:v>
                </c:pt>
                <c:pt idx="5902">
                  <c:v>590.20000000006564</c:v>
                </c:pt>
                <c:pt idx="5903">
                  <c:v>590.30000000006567</c:v>
                </c:pt>
                <c:pt idx="5904">
                  <c:v>590.40000000006569</c:v>
                </c:pt>
                <c:pt idx="5905">
                  <c:v>590.50000000006571</c:v>
                </c:pt>
                <c:pt idx="5906">
                  <c:v>590.60000000006573</c:v>
                </c:pt>
                <c:pt idx="5907">
                  <c:v>590.70000000006576</c:v>
                </c:pt>
                <c:pt idx="5908">
                  <c:v>590.80000000006578</c:v>
                </c:pt>
                <c:pt idx="5909">
                  <c:v>590.9000000000658</c:v>
                </c:pt>
                <c:pt idx="5910">
                  <c:v>591.00000000006582</c:v>
                </c:pt>
                <c:pt idx="5911">
                  <c:v>591.10000000006585</c:v>
                </c:pt>
                <c:pt idx="5912">
                  <c:v>591.20000000006587</c:v>
                </c:pt>
                <c:pt idx="5913">
                  <c:v>591.30000000006589</c:v>
                </c:pt>
                <c:pt idx="5914">
                  <c:v>591.40000000006592</c:v>
                </c:pt>
                <c:pt idx="5915">
                  <c:v>591.50000000006594</c:v>
                </c:pt>
                <c:pt idx="5916">
                  <c:v>591.60000000006596</c:v>
                </c:pt>
                <c:pt idx="5917">
                  <c:v>591.70000000006598</c:v>
                </c:pt>
                <c:pt idx="5918">
                  <c:v>591.80000000006601</c:v>
                </c:pt>
                <c:pt idx="5919">
                  <c:v>591.90000000006603</c:v>
                </c:pt>
                <c:pt idx="5920">
                  <c:v>592.00000000006605</c:v>
                </c:pt>
                <c:pt idx="5921">
                  <c:v>592.10000000006607</c:v>
                </c:pt>
                <c:pt idx="5922">
                  <c:v>592.2000000000661</c:v>
                </c:pt>
                <c:pt idx="5923">
                  <c:v>592.30000000006612</c:v>
                </c:pt>
                <c:pt idx="5924">
                  <c:v>592.40000000006614</c:v>
                </c:pt>
                <c:pt idx="5925">
                  <c:v>592.50000000006617</c:v>
                </c:pt>
                <c:pt idx="5926">
                  <c:v>592.60000000006619</c:v>
                </c:pt>
                <c:pt idx="5927">
                  <c:v>592.70000000006621</c:v>
                </c:pt>
                <c:pt idx="5928">
                  <c:v>592.80000000006623</c:v>
                </c:pt>
                <c:pt idx="5929">
                  <c:v>592.90000000006626</c:v>
                </c:pt>
                <c:pt idx="5930">
                  <c:v>593.00000000006628</c:v>
                </c:pt>
                <c:pt idx="5931">
                  <c:v>593.1000000000663</c:v>
                </c:pt>
                <c:pt idx="5932">
                  <c:v>593.20000000006632</c:v>
                </c:pt>
                <c:pt idx="5933">
                  <c:v>593.30000000006635</c:v>
                </c:pt>
                <c:pt idx="5934">
                  <c:v>593.40000000006637</c:v>
                </c:pt>
                <c:pt idx="5935">
                  <c:v>593.50000000006639</c:v>
                </c:pt>
                <c:pt idx="5936">
                  <c:v>593.60000000006642</c:v>
                </c:pt>
                <c:pt idx="5937">
                  <c:v>593.70000000006644</c:v>
                </c:pt>
                <c:pt idx="5938">
                  <c:v>593.80000000006646</c:v>
                </c:pt>
                <c:pt idx="5939">
                  <c:v>593.90000000006648</c:v>
                </c:pt>
                <c:pt idx="5940">
                  <c:v>594.00000000006651</c:v>
                </c:pt>
                <c:pt idx="5941">
                  <c:v>594.10000000006653</c:v>
                </c:pt>
                <c:pt idx="5942">
                  <c:v>594.20000000006655</c:v>
                </c:pt>
                <c:pt idx="5943">
                  <c:v>594.30000000006658</c:v>
                </c:pt>
                <c:pt idx="5944">
                  <c:v>594.4000000000666</c:v>
                </c:pt>
                <c:pt idx="5945">
                  <c:v>594.50000000006662</c:v>
                </c:pt>
                <c:pt idx="5946">
                  <c:v>594.60000000006664</c:v>
                </c:pt>
                <c:pt idx="5947">
                  <c:v>594.70000000006667</c:v>
                </c:pt>
                <c:pt idx="5948">
                  <c:v>594.80000000006669</c:v>
                </c:pt>
                <c:pt idx="5949">
                  <c:v>594.90000000006671</c:v>
                </c:pt>
                <c:pt idx="5950">
                  <c:v>595.00000000006673</c:v>
                </c:pt>
                <c:pt idx="5951">
                  <c:v>595.10000000006676</c:v>
                </c:pt>
                <c:pt idx="5952">
                  <c:v>595.20000000006678</c:v>
                </c:pt>
                <c:pt idx="5953">
                  <c:v>595.3000000000668</c:v>
                </c:pt>
                <c:pt idx="5954">
                  <c:v>595.40000000006683</c:v>
                </c:pt>
                <c:pt idx="5955">
                  <c:v>595.50000000006685</c:v>
                </c:pt>
                <c:pt idx="5956">
                  <c:v>595.60000000006687</c:v>
                </c:pt>
                <c:pt idx="5957">
                  <c:v>595.70000000006689</c:v>
                </c:pt>
                <c:pt idx="5958">
                  <c:v>595.80000000006692</c:v>
                </c:pt>
                <c:pt idx="5959">
                  <c:v>595.90000000006694</c:v>
                </c:pt>
                <c:pt idx="5960">
                  <c:v>596.00000000006696</c:v>
                </c:pt>
                <c:pt idx="5961">
                  <c:v>596.10000000006698</c:v>
                </c:pt>
                <c:pt idx="5962">
                  <c:v>596.20000000006701</c:v>
                </c:pt>
                <c:pt idx="5963">
                  <c:v>596.30000000006703</c:v>
                </c:pt>
                <c:pt idx="5964">
                  <c:v>596.40000000006705</c:v>
                </c:pt>
                <c:pt idx="5965">
                  <c:v>596.50000000006708</c:v>
                </c:pt>
                <c:pt idx="5966">
                  <c:v>596.6000000000671</c:v>
                </c:pt>
                <c:pt idx="5967">
                  <c:v>596.70000000006712</c:v>
                </c:pt>
                <c:pt idx="5968">
                  <c:v>596.80000000006714</c:v>
                </c:pt>
                <c:pt idx="5969">
                  <c:v>596.90000000006717</c:v>
                </c:pt>
                <c:pt idx="5970">
                  <c:v>597.00000000006719</c:v>
                </c:pt>
                <c:pt idx="5971">
                  <c:v>597.10000000006721</c:v>
                </c:pt>
                <c:pt idx="5972">
                  <c:v>597.20000000006723</c:v>
                </c:pt>
                <c:pt idx="5973">
                  <c:v>597.30000000006726</c:v>
                </c:pt>
                <c:pt idx="5974">
                  <c:v>597.40000000006728</c:v>
                </c:pt>
                <c:pt idx="5975">
                  <c:v>597.5000000000673</c:v>
                </c:pt>
                <c:pt idx="5976">
                  <c:v>597.60000000006733</c:v>
                </c:pt>
                <c:pt idx="5977">
                  <c:v>597.70000000006735</c:v>
                </c:pt>
                <c:pt idx="5978">
                  <c:v>597.80000000006737</c:v>
                </c:pt>
                <c:pt idx="5979">
                  <c:v>597.90000000006739</c:v>
                </c:pt>
                <c:pt idx="5980">
                  <c:v>598.00000000006742</c:v>
                </c:pt>
                <c:pt idx="5981">
                  <c:v>598.10000000006744</c:v>
                </c:pt>
                <c:pt idx="5982">
                  <c:v>598.20000000006746</c:v>
                </c:pt>
                <c:pt idx="5983">
                  <c:v>598.30000000006748</c:v>
                </c:pt>
                <c:pt idx="5984">
                  <c:v>598.40000000006751</c:v>
                </c:pt>
                <c:pt idx="5985">
                  <c:v>598.50000000006753</c:v>
                </c:pt>
                <c:pt idx="5986">
                  <c:v>598.60000000006755</c:v>
                </c:pt>
                <c:pt idx="5987">
                  <c:v>598.70000000006758</c:v>
                </c:pt>
                <c:pt idx="5988">
                  <c:v>598.8000000000676</c:v>
                </c:pt>
                <c:pt idx="5989">
                  <c:v>598.90000000006762</c:v>
                </c:pt>
                <c:pt idx="5990">
                  <c:v>599.00000000006764</c:v>
                </c:pt>
                <c:pt idx="5991">
                  <c:v>599.10000000006767</c:v>
                </c:pt>
                <c:pt idx="5992">
                  <c:v>599.20000000006769</c:v>
                </c:pt>
                <c:pt idx="5993">
                  <c:v>599.30000000006771</c:v>
                </c:pt>
                <c:pt idx="5994">
                  <c:v>599.40000000006773</c:v>
                </c:pt>
                <c:pt idx="5995">
                  <c:v>599.50000000006776</c:v>
                </c:pt>
                <c:pt idx="5996">
                  <c:v>599.60000000006778</c:v>
                </c:pt>
                <c:pt idx="5997">
                  <c:v>599.7000000000678</c:v>
                </c:pt>
                <c:pt idx="5998">
                  <c:v>599.80000000006783</c:v>
                </c:pt>
                <c:pt idx="5999">
                  <c:v>599.90000000006785</c:v>
                </c:pt>
                <c:pt idx="6000">
                  <c:v>600.00000000006787</c:v>
                </c:pt>
                <c:pt idx="6001">
                  <c:v>600.10000000006789</c:v>
                </c:pt>
                <c:pt idx="6002">
                  <c:v>600.20000000006792</c:v>
                </c:pt>
                <c:pt idx="6003">
                  <c:v>600.30000000006794</c:v>
                </c:pt>
                <c:pt idx="6004">
                  <c:v>600.40000000006796</c:v>
                </c:pt>
                <c:pt idx="6005">
                  <c:v>600.50000000006798</c:v>
                </c:pt>
                <c:pt idx="6006">
                  <c:v>600.60000000006801</c:v>
                </c:pt>
                <c:pt idx="6007">
                  <c:v>600.70000000006803</c:v>
                </c:pt>
                <c:pt idx="6008">
                  <c:v>600.80000000006805</c:v>
                </c:pt>
                <c:pt idx="6009">
                  <c:v>600.90000000006808</c:v>
                </c:pt>
                <c:pt idx="6010">
                  <c:v>601.0000000000681</c:v>
                </c:pt>
                <c:pt idx="6011">
                  <c:v>601.10000000006812</c:v>
                </c:pt>
                <c:pt idx="6012">
                  <c:v>601.20000000006814</c:v>
                </c:pt>
                <c:pt idx="6013">
                  <c:v>601.30000000006817</c:v>
                </c:pt>
                <c:pt idx="6014">
                  <c:v>601.40000000006819</c:v>
                </c:pt>
                <c:pt idx="6015">
                  <c:v>601.50000000006821</c:v>
                </c:pt>
                <c:pt idx="6016">
                  <c:v>601.60000000006823</c:v>
                </c:pt>
                <c:pt idx="6017">
                  <c:v>601.70000000006826</c:v>
                </c:pt>
                <c:pt idx="6018">
                  <c:v>601.80000000006828</c:v>
                </c:pt>
                <c:pt idx="6019">
                  <c:v>601.9000000000683</c:v>
                </c:pt>
                <c:pt idx="6020">
                  <c:v>602.00000000006833</c:v>
                </c:pt>
                <c:pt idx="6021">
                  <c:v>602.10000000006835</c:v>
                </c:pt>
                <c:pt idx="6022">
                  <c:v>602.20000000006837</c:v>
                </c:pt>
                <c:pt idx="6023">
                  <c:v>602.30000000006839</c:v>
                </c:pt>
                <c:pt idx="6024">
                  <c:v>602.40000000006842</c:v>
                </c:pt>
                <c:pt idx="6025">
                  <c:v>602.50000000006844</c:v>
                </c:pt>
                <c:pt idx="6026">
                  <c:v>602.60000000006846</c:v>
                </c:pt>
                <c:pt idx="6027">
                  <c:v>602.70000000006848</c:v>
                </c:pt>
                <c:pt idx="6028">
                  <c:v>602.80000000006851</c:v>
                </c:pt>
                <c:pt idx="6029">
                  <c:v>602.90000000006853</c:v>
                </c:pt>
                <c:pt idx="6030">
                  <c:v>603.00000000006855</c:v>
                </c:pt>
                <c:pt idx="6031">
                  <c:v>603.10000000006858</c:v>
                </c:pt>
                <c:pt idx="6032">
                  <c:v>603.2000000000686</c:v>
                </c:pt>
                <c:pt idx="6033">
                  <c:v>603.30000000006862</c:v>
                </c:pt>
                <c:pt idx="6034">
                  <c:v>603.40000000006864</c:v>
                </c:pt>
                <c:pt idx="6035">
                  <c:v>603.50000000006867</c:v>
                </c:pt>
                <c:pt idx="6036">
                  <c:v>603.60000000006869</c:v>
                </c:pt>
                <c:pt idx="6037">
                  <c:v>603.70000000006871</c:v>
                </c:pt>
                <c:pt idx="6038">
                  <c:v>603.80000000006874</c:v>
                </c:pt>
                <c:pt idx="6039">
                  <c:v>603.90000000006876</c:v>
                </c:pt>
                <c:pt idx="6040">
                  <c:v>604.00000000006878</c:v>
                </c:pt>
                <c:pt idx="6041">
                  <c:v>604.1000000000688</c:v>
                </c:pt>
                <c:pt idx="6042">
                  <c:v>604.20000000006883</c:v>
                </c:pt>
                <c:pt idx="6043">
                  <c:v>604.30000000006885</c:v>
                </c:pt>
                <c:pt idx="6044">
                  <c:v>604.40000000006887</c:v>
                </c:pt>
                <c:pt idx="6045">
                  <c:v>604.50000000006889</c:v>
                </c:pt>
                <c:pt idx="6046">
                  <c:v>604.60000000006892</c:v>
                </c:pt>
                <c:pt idx="6047">
                  <c:v>604.70000000006894</c:v>
                </c:pt>
                <c:pt idx="6048">
                  <c:v>604.80000000006896</c:v>
                </c:pt>
                <c:pt idx="6049">
                  <c:v>604.90000000006899</c:v>
                </c:pt>
                <c:pt idx="6050">
                  <c:v>605.00000000006901</c:v>
                </c:pt>
                <c:pt idx="6051">
                  <c:v>605.10000000006903</c:v>
                </c:pt>
                <c:pt idx="6052">
                  <c:v>605.20000000006905</c:v>
                </c:pt>
                <c:pt idx="6053">
                  <c:v>605.30000000006908</c:v>
                </c:pt>
                <c:pt idx="6054">
                  <c:v>605.4000000000691</c:v>
                </c:pt>
                <c:pt idx="6055">
                  <c:v>605.50000000006912</c:v>
                </c:pt>
                <c:pt idx="6056">
                  <c:v>605.60000000006914</c:v>
                </c:pt>
                <c:pt idx="6057">
                  <c:v>605.70000000006917</c:v>
                </c:pt>
                <c:pt idx="6058">
                  <c:v>605.80000000006919</c:v>
                </c:pt>
                <c:pt idx="6059">
                  <c:v>605.90000000006921</c:v>
                </c:pt>
                <c:pt idx="6060">
                  <c:v>606.00000000006924</c:v>
                </c:pt>
                <c:pt idx="6061">
                  <c:v>606.10000000006926</c:v>
                </c:pt>
                <c:pt idx="6062">
                  <c:v>606.20000000006928</c:v>
                </c:pt>
                <c:pt idx="6063">
                  <c:v>606.3000000000693</c:v>
                </c:pt>
                <c:pt idx="6064">
                  <c:v>606.40000000006933</c:v>
                </c:pt>
                <c:pt idx="6065">
                  <c:v>606.50000000006935</c:v>
                </c:pt>
                <c:pt idx="6066">
                  <c:v>606.60000000006937</c:v>
                </c:pt>
                <c:pt idx="6067">
                  <c:v>606.70000000006939</c:v>
                </c:pt>
                <c:pt idx="6068">
                  <c:v>606.80000000006942</c:v>
                </c:pt>
                <c:pt idx="6069">
                  <c:v>606.90000000006944</c:v>
                </c:pt>
                <c:pt idx="6070">
                  <c:v>607.00000000006946</c:v>
                </c:pt>
                <c:pt idx="6071">
                  <c:v>607.10000000006949</c:v>
                </c:pt>
                <c:pt idx="6072">
                  <c:v>607.20000000006951</c:v>
                </c:pt>
                <c:pt idx="6073">
                  <c:v>607.30000000006953</c:v>
                </c:pt>
                <c:pt idx="6074">
                  <c:v>607.40000000006955</c:v>
                </c:pt>
                <c:pt idx="6075">
                  <c:v>607.50000000006958</c:v>
                </c:pt>
                <c:pt idx="6076">
                  <c:v>607.6000000000696</c:v>
                </c:pt>
                <c:pt idx="6077">
                  <c:v>607.70000000006962</c:v>
                </c:pt>
                <c:pt idx="6078">
                  <c:v>607.80000000006964</c:v>
                </c:pt>
                <c:pt idx="6079">
                  <c:v>607.90000000006967</c:v>
                </c:pt>
                <c:pt idx="6080">
                  <c:v>608.00000000006969</c:v>
                </c:pt>
                <c:pt idx="6081">
                  <c:v>608.10000000006971</c:v>
                </c:pt>
                <c:pt idx="6082">
                  <c:v>608.20000000006974</c:v>
                </c:pt>
                <c:pt idx="6083">
                  <c:v>608.30000000006976</c:v>
                </c:pt>
                <c:pt idx="6084">
                  <c:v>608.40000000006978</c:v>
                </c:pt>
                <c:pt idx="6085">
                  <c:v>608.5000000000698</c:v>
                </c:pt>
                <c:pt idx="6086">
                  <c:v>608.60000000006983</c:v>
                </c:pt>
                <c:pt idx="6087">
                  <c:v>608.70000000006985</c:v>
                </c:pt>
                <c:pt idx="6088">
                  <c:v>608.80000000006987</c:v>
                </c:pt>
                <c:pt idx="6089">
                  <c:v>608.90000000006989</c:v>
                </c:pt>
                <c:pt idx="6090">
                  <c:v>609.00000000006992</c:v>
                </c:pt>
                <c:pt idx="6091">
                  <c:v>609.10000000006994</c:v>
                </c:pt>
                <c:pt idx="6092">
                  <c:v>609.20000000006996</c:v>
                </c:pt>
                <c:pt idx="6093">
                  <c:v>609.30000000006999</c:v>
                </c:pt>
                <c:pt idx="6094">
                  <c:v>609.40000000007001</c:v>
                </c:pt>
                <c:pt idx="6095">
                  <c:v>609.50000000007003</c:v>
                </c:pt>
                <c:pt idx="6096">
                  <c:v>609.60000000007005</c:v>
                </c:pt>
                <c:pt idx="6097">
                  <c:v>609.70000000007008</c:v>
                </c:pt>
                <c:pt idx="6098">
                  <c:v>609.8000000000701</c:v>
                </c:pt>
                <c:pt idx="6099">
                  <c:v>609.90000000007012</c:v>
                </c:pt>
                <c:pt idx="6100">
                  <c:v>610.00000000007014</c:v>
                </c:pt>
                <c:pt idx="6101">
                  <c:v>610.10000000007017</c:v>
                </c:pt>
                <c:pt idx="6102">
                  <c:v>610.20000000007019</c:v>
                </c:pt>
                <c:pt idx="6103">
                  <c:v>610.30000000007021</c:v>
                </c:pt>
                <c:pt idx="6104">
                  <c:v>610.40000000007024</c:v>
                </c:pt>
                <c:pt idx="6105">
                  <c:v>610.50000000007026</c:v>
                </c:pt>
                <c:pt idx="6106">
                  <c:v>610.60000000007028</c:v>
                </c:pt>
                <c:pt idx="6107">
                  <c:v>610.7000000000703</c:v>
                </c:pt>
                <c:pt idx="6108">
                  <c:v>610.80000000007033</c:v>
                </c:pt>
                <c:pt idx="6109">
                  <c:v>610.90000000007035</c:v>
                </c:pt>
                <c:pt idx="6110">
                  <c:v>611.00000000007037</c:v>
                </c:pt>
                <c:pt idx="6111">
                  <c:v>611.10000000007039</c:v>
                </c:pt>
                <c:pt idx="6112">
                  <c:v>611.20000000007042</c:v>
                </c:pt>
                <c:pt idx="6113">
                  <c:v>611.30000000007044</c:v>
                </c:pt>
                <c:pt idx="6114">
                  <c:v>611.40000000007046</c:v>
                </c:pt>
                <c:pt idx="6115">
                  <c:v>611.50000000007049</c:v>
                </c:pt>
                <c:pt idx="6116">
                  <c:v>611.60000000007051</c:v>
                </c:pt>
                <c:pt idx="6117">
                  <c:v>611.70000000007053</c:v>
                </c:pt>
                <c:pt idx="6118">
                  <c:v>611.80000000007055</c:v>
                </c:pt>
                <c:pt idx="6119">
                  <c:v>611.90000000007058</c:v>
                </c:pt>
                <c:pt idx="6120">
                  <c:v>612.0000000000706</c:v>
                </c:pt>
                <c:pt idx="6121">
                  <c:v>612.10000000007062</c:v>
                </c:pt>
                <c:pt idx="6122">
                  <c:v>612.20000000007065</c:v>
                </c:pt>
                <c:pt idx="6123">
                  <c:v>612.30000000007067</c:v>
                </c:pt>
                <c:pt idx="6124">
                  <c:v>612.40000000007069</c:v>
                </c:pt>
                <c:pt idx="6125">
                  <c:v>612.50000000007071</c:v>
                </c:pt>
                <c:pt idx="6126">
                  <c:v>612.60000000007074</c:v>
                </c:pt>
                <c:pt idx="6127">
                  <c:v>612.70000000007076</c:v>
                </c:pt>
                <c:pt idx="6128">
                  <c:v>612.80000000007078</c:v>
                </c:pt>
                <c:pt idx="6129">
                  <c:v>612.9000000000708</c:v>
                </c:pt>
                <c:pt idx="6130">
                  <c:v>613.00000000007083</c:v>
                </c:pt>
                <c:pt idx="6131">
                  <c:v>613.10000000007085</c:v>
                </c:pt>
                <c:pt idx="6132">
                  <c:v>613.20000000007087</c:v>
                </c:pt>
                <c:pt idx="6133">
                  <c:v>613.3000000000709</c:v>
                </c:pt>
                <c:pt idx="6134">
                  <c:v>613.40000000007092</c:v>
                </c:pt>
                <c:pt idx="6135">
                  <c:v>613.50000000007094</c:v>
                </c:pt>
                <c:pt idx="6136">
                  <c:v>613.60000000007096</c:v>
                </c:pt>
                <c:pt idx="6137">
                  <c:v>613.70000000007099</c:v>
                </c:pt>
                <c:pt idx="6138">
                  <c:v>613.80000000007101</c:v>
                </c:pt>
                <c:pt idx="6139">
                  <c:v>613.90000000007103</c:v>
                </c:pt>
                <c:pt idx="6140">
                  <c:v>614.00000000007105</c:v>
                </c:pt>
                <c:pt idx="6141">
                  <c:v>614.10000000007108</c:v>
                </c:pt>
                <c:pt idx="6142">
                  <c:v>614.2000000000711</c:v>
                </c:pt>
                <c:pt idx="6143">
                  <c:v>614.30000000007112</c:v>
                </c:pt>
                <c:pt idx="6144">
                  <c:v>614.40000000007115</c:v>
                </c:pt>
                <c:pt idx="6145">
                  <c:v>614.50000000007117</c:v>
                </c:pt>
                <c:pt idx="6146">
                  <c:v>614.60000000007119</c:v>
                </c:pt>
                <c:pt idx="6147">
                  <c:v>614.70000000007121</c:v>
                </c:pt>
                <c:pt idx="6148">
                  <c:v>614.80000000007124</c:v>
                </c:pt>
                <c:pt idx="6149">
                  <c:v>614.90000000007126</c:v>
                </c:pt>
                <c:pt idx="6150">
                  <c:v>615.00000000007128</c:v>
                </c:pt>
                <c:pt idx="6151">
                  <c:v>615.1000000000713</c:v>
                </c:pt>
                <c:pt idx="6152">
                  <c:v>615.20000000007133</c:v>
                </c:pt>
                <c:pt idx="6153">
                  <c:v>615.30000000007135</c:v>
                </c:pt>
                <c:pt idx="6154">
                  <c:v>615.40000000007137</c:v>
                </c:pt>
                <c:pt idx="6155">
                  <c:v>615.5000000000714</c:v>
                </c:pt>
                <c:pt idx="6156">
                  <c:v>615.60000000007142</c:v>
                </c:pt>
                <c:pt idx="6157">
                  <c:v>615.70000000007144</c:v>
                </c:pt>
                <c:pt idx="6158">
                  <c:v>615.80000000007146</c:v>
                </c:pt>
                <c:pt idx="6159">
                  <c:v>615.90000000007149</c:v>
                </c:pt>
                <c:pt idx="6160">
                  <c:v>616.00000000007151</c:v>
                </c:pt>
                <c:pt idx="6161">
                  <c:v>616.10000000007153</c:v>
                </c:pt>
                <c:pt idx="6162">
                  <c:v>616.20000000007155</c:v>
                </c:pt>
                <c:pt idx="6163">
                  <c:v>616.30000000007158</c:v>
                </c:pt>
                <c:pt idx="6164">
                  <c:v>616.4000000000716</c:v>
                </c:pt>
                <c:pt idx="6165">
                  <c:v>616.50000000007162</c:v>
                </c:pt>
                <c:pt idx="6166">
                  <c:v>616.60000000007165</c:v>
                </c:pt>
                <c:pt idx="6167">
                  <c:v>616.70000000007167</c:v>
                </c:pt>
                <c:pt idx="6168">
                  <c:v>616.80000000007169</c:v>
                </c:pt>
                <c:pt idx="6169">
                  <c:v>616.90000000007171</c:v>
                </c:pt>
                <c:pt idx="6170">
                  <c:v>617.00000000007174</c:v>
                </c:pt>
                <c:pt idx="6171">
                  <c:v>617.10000000007176</c:v>
                </c:pt>
                <c:pt idx="6172">
                  <c:v>617.20000000007178</c:v>
                </c:pt>
                <c:pt idx="6173">
                  <c:v>617.3000000000718</c:v>
                </c:pt>
                <c:pt idx="6174">
                  <c:v>617.40000000007183</c:v>
                </c:pt>
                <c:pt idx="6175">
                  <c:v>617.50000000007185</c:v>
                </c:pt>
                <c:pt idx="6176">
                  <c:v>617.60000000007187</c:v>
                </c:pt>
                <c:pt idx="6177">
                  <c:v>617.7000000000719</c:v>
                </c:pt>
                <c:pt idx="6178">
                  <c:v>617.80000000007192</c:v>
                </c:pt>
                <c:pt idx="6179">
                  <c:v>617.90000000007194</c:v>
                </c:pt>
                <c:pt idx="6180">
                  <c:v>618.00000000007196</c:v>
                </c:pt>
                <c:pt idx="6181">
                  <c:v>618.10000000007199</c:v>
                </c:pt>
                <c:pt idx="6182">
                  <c:v>618.20000000007201</c:v>
                </c:pt>
                <c:pt idx="6183">
                  <c:v>618.30000000007203</c:v>
                </c:pt>
                <c:pt idx="6184">
                  <c:v>618.40000000007205</c:v>
                </c:pt>
                <c:pt idx="6185">
                  <c:v>618.50000000007208</c:v>
                </c:pt>
                <c:pt idx="6186">
                  <c:v>618.6000000000721</c:v>
                </c:pt>
                <c:pt idx="6187">
                  <c:v>618.70000000007212</c:v>
                </c:pt>
                <c:pt idx="6188">
                  <c:v>618.80000000007215</c:v>
                </c:pt>
                <c:pt idx="6189">
                  <c:v>618.90000000007217</c:v>
                </c:pt>
                <c:pt idx="6190">
                  <c:v>619.00000000007219</c:v>
                </c:pt>
                <c:pt idx="6191">
                  <c:v>619.10000000007221</c:v>
                </c:pt>
                <c:pt idx="6192">
                  <c:v>619.20000000007224</c:v>
                </c:pt>
                <c:pt idx="6193">
                  <c:v>619.30000000007226</c:v>
                </c:pt>
                <c:pt idx="6194">
                  <c:v>619.40000000007228</c:v>
                </c:pt>
                <c:pt idx="6195">
                  <c:v>619.5000000000723</c:v>
                </c:pt>
                <c:pt idx="6196">
                  <c:v>619.60000000007233</c:v>
                </c:pt>
                <c:pt idx="6197">
                  <c:v>619.70000000007235</c:v>
                </c:pt>
                <c:pt idx="6198">
                  <c:v>619.80000000007237</c:v>
                </c:pt>
                <c:pt idx="6199">
                  <c:v>619.9000000000724</c:v>
                </c:pt>
                <c:pt idx="6200">
                  <c:v>620.00000000007242</c:v>
                </c:pt>
                <c:pt idx="6201">
                  <c:v>620.10000000007244</c:v>
                </c:pt>
                <c:pt idx="6202">
                  <c:v>620.20000000007246</c:v>
                </c:pt>
                <c:pt idx="6203">
                  <c:v>620.30000000007249</c:v>
                </c:pt>
                <c:pt idx="6204">
                  <c:v>620.40000000007251</c:v>
                </c:pt>
                <c:pt idx="6205">
                  <c:v>620.50000000007253</c:v>
                </c:pt>
                <c:pt idx="6206">
                  <c:v>620.60000000007255</c:v>
                </c:pt>
                <c:pt idx="6207">
                  <c:v>620.70000000007258</c:v>
                </c:pt>
                <c:pt idx="6208">
                  <c:v>620.8000000000726</c:v>
                </c:pt>
                <c:pt idx="6209">
                  <c:v>620.90000000007262</c:v>
                </c:pt>
                <c:pt idx="6210">
                  <c:v>621.00000000007265</c:v>
                </c:pt>
                <c:pt idx="6211">
                  <c:v>621.10000000007267</c:v>
                </c:pt>
                <c:pt idx="6212">
                  <c:v>621.20000000007269</c:v>
                </c:pt>
                <c:pt idx="6213">
                  <c:v>621.30000000007271</c:v>
                </c:pt>
                <c:pt idx="6214">
                  <c:v>621.40000000007274</c:v>
                </c:pt>
                <c:pt idx="6215">
                  <c:v>621.50000000007276</c:v>
                </c:pt>
                <c:pt idx="6216">
                  <c:v>621.60000000007278</c:v>
                </c:pt>
                <c:pt idx="6217">
                  <c:v>621.70000000007281</c:v>
                </c:pt>
                <c:pt idx="6218">
                  <c:v>621.80000000007283</c:v>
                </c:pt>
                <c:pt idx="6219">
                  <c:v>621.90000000007285</c:v>
                </c:pt>
                <c:pt idx="6220">
                  <c:v>622.00000000007287</c:v>
                </c:pt>
                <c:pt idx="6221">
                  <c:v>622.1000000000729</c:v>
                </c:pt>
                <c:pt idx="6222">
                  <c:v>622.20000000007292</c:v>
                </c:pt>
                <c:pt idx="6223">
                  <c:v>622.30000000007294</c:v>
                </c:pt>
                <c:pt idx="6224">
                  <c:v>622.40000000007296</c:v>
                </c:pt>
                <c:pt idx="6225">
                  <c:v>622.50000000007299</c:v>
                </c:pt>
                <c:pt idx="6226">
                  <c:v>622.60000000007301</c:v>
                </c:pt>
                <c:pt idx="6227">
                  <c:v>622.70000000007303</c:v>
                </c:pt>
                <c:pt idx="6228">
                  <c:v>622.80000000007306</c:v>
                </c:pt>
                <c:pt idx="6229">
                  <c:v>622.90000000007308</c:v>
                </c:pt>
                <c:pt idx="6230">
                  <c:v>623.0000000000731</c:v>
                </c:pt>
                <c:pt idx="6231">
                  <c:v>623.10000000007312</c:v>
                </c:pt>
                <c:pt idx="6232">
                  <c:v>623.20000000007315</c:v>
                </c:pt>
                <c:pt idx="6233">
                  <c:v>623.30000000007317</c:v>
                </c:pt>
                <c:pt idx="6234">
                  <c:v>623.40000000007319</c:v>
                </c:pt>
                <c:pt idx="6235">
                  <c:v>623.50000000007321</c:v>
                </c:pt>
                <c:pt idx="6236">
                  <c:v>623.60000000007324</c:v>
                </c:pt>
                <c:pt idx="6237">
                  <c:v>623.70000000007326</c:v>
                </c:pt>
                <c:pt idx="6238">
                  <c:v>623.80000000007328</c:v>
                </c:pt>
                <c:pt idx="6239">
                  <c:v>623.90000000007331</c:v>
                </c:pt>
                <c:pt idx="6240">
                  <c:v>624.00000000007333</c:v>
                </c:pt>
                <c:pt idx="6241">
                  <c:v>624.10000000007335</c:v>
                </c:pt>
                <c:pt idx="6242">
                  <c:v>624.20000000007337</c:v>
                </c:pt>
                <c:pt idx="6243">
                  <c:v>624.3000000000734</c:v>
                </c:pt>
                <c:pt idx="6244">
                  <c:v>624.40000000007342</c:v>
                </c:pt>
                <c:pt idx="6245">
                  <c:v>624.50000000007344</c:v>
                </c:pt>
                <c:pt idx="6246">
                  <c:v>624.60000000007346</c:v>
                </c:pt>
                <c:pt idx="6247">
                  <c:v>624.70000000007349</c:v>
                </c:pt>
                <c:pt idx="6248">
                  <c:v>624.80000000007351</c:v>
                </c:pt>
                <c:pt idx="6249">
                  <c:v>624.90000000007353</c:v>
                </c:pt>
                <c:pt idx="6250">
                  <c:v>625.00000000007356</c:v>
                </c:pt>
                <c:pt idx="6251">
                  <c:v>625.10000000007358</c:v>
                </c:pt>
                <c:pt idx="6252">
                  <c:v>625.2000000000736</c:v>
                </c:pt>
                <c:pt idx="6253">
                  <c:v>625.30000000007362</c:v>
                </c:pt>
                <c:pt idx="6254">
                  <c:v>625.40000000007365</c:v>
                </c:pt>
                <c:pt idx="6255">
                  <c:v>625.50000000007367</c:v>
                </c:pt>
                <c:pt idx="6256">
                  <c:v>625.60000000007369</c:v>
                </c:pt>
                <c:pt idx="6257">
                  <c:v>625.70000000007371</c:v>
                </c:pt>
                <c:pt idx="6258">
                  <c:v>625.80000000007374</c:v>
                </c:pt>
                <c:pt idx="6259">
                  <c:v>625.90000000007376</c:v>
                </c:pt>
                <c:pt idx="6260">
                  <c:v>626.00000000007378</c:v>
                </c:pt>
                <c:pt idx="6261">
                  <c:v>626.10000000007381</c:v>
                </c:pt>
                <c:pt idx="6262">
                  <c:v>626.20000000007383</c:v>
                </c:pt>
                <c:pt idx="6263">
                  <c:v>626.30000000007385</c:v>
                </c:pt>
                <c:pt idx="6264">
                  <c:v>626.40000000007387</c:v>
                </c:pt>
                <c:pt idx="6265">
                  <c:v>626.5000000000739</c:v>
                </c:pt>
                <c:pt idx="6266">
                  <c:v>626.60000000007392</c:v>
                </c:pt>
                <c:pt idx="6267">
                  <c:v>626.70000000007394</c:v>
                </c:pt>
                <c:pt idx="6268">
                  <c:v>626.80000000007396</c:v>
                </c:pt>
                <c:pt idx="6269">
                  <c:v>626.90000000007399</c:v>
                </c:pt>
                <c:pt idx="6270">
                  <c:v>627.00000000007401</c:v>
                </c:pt>
                <c:pt idx="6271">
                  <c:v>627.10000000007403</c:v>
                </c:pt>
                <c:pt idx="6272">
                  <c:v>627.20000000007406</c:v>
                </c:pt>
                <c:pt idx="6273">
                  <c:v>627.30000000007408</c:v>
                </c:pt>
                <c:pt idx="6274">
                  <c:v>627.4000000000741</c:v>
                </c:pt>
                <c:pt idx="6275">
                  <c:v>627.50000000007412</c:v>
                </c:pt>
                <c:pt idx="6276">
                  <c:v>627.60000000007415</c:v>
                </c:pt>
                <c:pt idx="6277">
                  <c:v>627.70000000007417</c:v>
                </c:pt>
                <c:pt idx="6278">
                  <c:v>627.80000000007419</c:v>
                </c:pt>
                <c:pt idx="6279">
                  <c:v>627.90000000007421</c:v>
                </c:pt>
                <c:pt idx="6280">
                  <c:v>628.00000000007424</c:v>
                </c:pt>
                <c:pt idx="6281">
                  <c:v>628.10000000007426</c:v>
                </c:pt>
                <c:pt idx="6282">
                  <c:v>628.20000000007428</c:v>
                </c:pt>
                <c:pt idx="6283">
                  <c:v>628.30000000007431</c:v>
                </c:pt>
                <c:pt idx="6284">
                  <c:v>628.40000000007433</c:v>
                </c:pt>
                <c:pt idx="6285">
                  <c:v>628.50000000007435</c:v>
                </c:pt>
                <c:pt idx="6286">
                  <c:v>628.60000000007437</c:v>
                </c:pt>
                <c:pt idx="6287">
                  <c:v>628.7000000000744</c:v>
                </c:pt>
                <c:pt idx="6288">
                  <c:v>628.80000000007442</c:v>
                </c:pt>
                <c:pt idx="6289">
                  <c:v>628.90000000007444</c:v>
                </c:pt>
                <c:pt idx="6290">
                  <c:v>629.00000000007446</c:v>
                </c:pt>
                <c:pt idx="6291">
                  <c:v>629.10000000007449</c:v>
                </c:pt>
                <c:pt idx="6292">
                  <c:v>629.20000000007451</c:v>
                </c:pt>
                <c:pt idx="6293">
                  <c:v>629.30000000007453</c:v>
                </c:pt>
                <c:pt idx="6294">
                  <c:v>629.40000000007456</c:v>
                </c:pt>
                <c:pt idx="6295">
                  <c:v>629.50000000007458</c:v>
                </c:pt>
                <c:pt idx="6296">
                  <c:v>629.6000000000746</c:v>
                </c:pt>
                <c:pt idx="6297">
                  <c:v>629.70000000007462</c:v>
                </c:pt>
                <c:pt idx="6298">
                  <c:v>629.80000000007465</c:v>
                </c:pt>
                <c:pt idx="6299">
                  <c:v>629.90000000007467</c:v>
                </c:pt>
                <c:pt idx="6300">
                  <c:v>630.00000000007469</c:v>
                </c:pt>
                <c:pt idx="6301">
                  <c:v>630.10000000007471</c:v>
                </c:pt>
                <c:pt idx="6302">
                  <c:v>630.20000000007474</c:v>
                </c:pt>
                <c:pt idx="6303">
                  <c:v>630.30000000007476</c:v>
                </c:pt>
                <c:pt idx="6304">
                  <c:v>630.40000000007478</c:v>
                </c:pt>
                <c:pt idx="6305">
                  <c:v>630.50000000007481</c:v>
                </c:pt>
                <c:pt idx="6306">
                  <c:v>630.60000000007483</c:v>
                </c:pt>
                <c:pt idx="6307">
                  <c:v>630.70000000007485</c:v>
                </c:pt>
                <c:pt idx="6308">
                  <c:v>630.80000000007487</c:v>
                </c:pt>
                <c:pt idx="6309">
                  <c:v>630.9000000000749</c:v>
                </c:pt>
                <c:pt idx="6310">
                  <c:v>631.00000000007492</c:v>
                </c:pt>
                <c:pt idx="6311">
                  <c:v>631.10000000007494</c:v>
                </c:pt>
                <c:pt idx="6312">
                  <c:v>631.20000000007497</c:v>
                </c:pt>
                <c:pt idx="6313">
                  <c:v>631.30000000007499</c:v>
                </c:pt>
                <c:pt idx="6314">
                  <c:v>631.40000000007501</c:v>
                </c:pt>
                <c:pt idx="6315">
                  <c:v>631.50000000007503</c:v>
                </c:pt>
                <c:pt idx="6316">
                  <c:v>631.60000000007506</c:v>
                </c:pt>
                <c:pt idx="6317">
                  <c:v>631.70000000007508</c:v>
                </c:pt>
                <c:pt idx="6318">
                  <c:v>631.8000000000751</c:v>
                </c:pt>
                <c:pt idx="6319">
                  <c:v>631.90000000007512</c:v>
                </c:pt>
                <c:pt idx="6320">
                  <c:v>632.00000000007515</c:v>
                </c:pt>
                <c:pt idx="6321">
                  <c:v>632.10000000007517</c:v>
                </c:pt>
                <c:pt idx="6322">
                  <c:v>632.20000000007519</c:v>
                </c:pt>
                <c:pt idx="6323">
                  <c:v>632.30000000007522</c:v>
                </c:pt>
                <c:pt idx="6324">
                  <c:v>632.40000000007524</c:v>
                </c:pt>
                <c:pt idx="6325">
                  <c:v>632.50000000007526</c:v>
                </c:pt>
                <c:pt idx="6326">
                  <c:v>632.60000000007528</c:v>
                </c:pt>
                <c:pt idx="6327">
                  <c:v>632.70000000007531</c:v>
                </c:pt>
                <c:pt idx="6328">
                  <c:v>632.80000000007533</c:v>
                </c:pt>
                <c:pt idx="6329">
                  <c:v>632.90000000007535</c:v>
                </c:pt>
                <c:pt idx="6330">
                  <c:v>633.00000000007537</c:v>
                </c:pt>
                <c:pt idx="6331">
                  <c:v>633.1000000000754</c:v>
                </c:pt>
                <c:pt idx="6332">
                  <c:v>633.20000000007542</c:v>
                </c:pt>
                <c:pt idx="6333">
                  <c:v>633.30000000007544</c:v>
                </c:pt>
                <c:pt idx="6334">
                  <c:v>633.40000000007547</c:v>
                </c:pt>
                <c:pt idx="6335">
                  <c:v>633.50000000007549</c:v>
                </c:pt>
                <c:pt idx="6336">
                  <c:v>633.60000000007551</c:v>
                </c:pt>
                <c:pt idx="6337">
                  <c:v>633.70000000007553</c:v>
                </c:pt>
                <c:pt idx="6338">
                  <c:v>633.80000000007556</c:v>
                </c:pt>
                <c:pt idx="6339">
                  <c:v>633.90000000007558</c:v>
                </c:pt>
                <c:pt idx="6340">
                  <c:v>634.0000000000756</c:v>
                </c:pt>
                <c:pt idx="6341">
                  <c:v>634.10000000007562</c:v>
                </c:pt>
                <c:pt idx="6342">
                  <c:v>634.20000000007565</c:v>
                </c:pt>
                <c:pt idx="6343">
                  <c:v>634.30000000007567</c:v>
                </c:pt>
                <c:pt idx="6344">
                  <c:v>634.40000000007569</c:v>
                </c:pt>
                <c:pt idx="6345">
                  <c:v>634.50000000007572</c:v>
                </c:pt>
                <c:pt idx="6346">
                  <c:v>634.60000000007574</c:v>
                </c:pt>
                <c:pt idx="6347">
                  <c:v>634.70000000007576</c:v>
                </c:pt>
                <c:pt idx="6348">
                  <c:v>634.80000000007578</c:v>
                </c:pt>
                <c:pt idx="6349">
                  <c:v>634.90000000007581</c:v>
                </c:pt>
                <c:pt idx="6350">
                  <c:v>635.00000000007583</c:v>
                </c:pt>
                <c:pt idx="6351">
                  <c:v>635.10000000007585</c:v>
                </c:pt>
                <c:pt idx="6352">
                  <c:v>635.20000000007587</c:v>
                </c:pt>
                <c:pt idx="6353">
                  <c:v>635.3000000000759</c:v>
                </c:pt>
                <c:pt idx="6354">
                  <c:v>635.40000000007592</c:v>
                </c:pt>
                <c:pt idx="6355">
                  <c:v>635.50000000007594</c:v>
                </c:pt>
                <c:pt idx="6356">
                  <c:v>635.60000000007597</c:v>
                </c:pt>
                <c:pt idx="6357">
                  <c:v>635.70000000007599</c:v>
                </c:pt>
                <c:pt idx="6358">
                  <c:v>635.80000000007601</c:v>
                </c:pt>
                <c:pt idx="6359">
                  <c:v>635.90000000007603</c:v>
                </c:pt>
                <c:pt idx="6360">
                  <c:v>636.00000000007606</c:v>
                </c:pt>
                <c:pt idx="6361">
                  <c:v>636.10000000007608</c:v>
                </c:pt>
                <c:pt idx="6362">
                  <c:v>636.2000000000761</c:v>
                </c:pt>
                <c:pt idx="6363">
                  <c:v>636.30000000007612</c:v>
                </c:pt>
                <c:pt idx="6364">
                  <c:v>636.40000000007615</c:v>
                </c:pt>
                <c:pt idx="6365">
                  <c:v>636.50000000007617</c:v>
                </c:pt>
                <c:pt idx="6366">
                  <c:v>636.60000000007619</c:v>
                </c:pt>
                <c:pt idx="6367">
                  <c:v>636.70000000007622</c:v>
                </c:pt>
                <c:pt idx="6368">
                  <c:v>636.80000000007624</c:v>
                </c:pt>
                <c:pt idx="6369">
                  <c:v>636.90000000007626</c:v>
                </c:pt>
                <c:pt idx="6370">
                  <c:v>637.00000000007628</c:v>
                </c:pt>
                <c:pt idx="6371">
                  <c:v>637.10000000007631</c:v>
                </c:pt>
                <c:pt idx="6372">
                  <c:v>637.20000000007633</c:v>
                </c:pt>
                <c:pt idx="6373">
                  <c:v>637.30000000007635</c:v>
                </c:pt>
                <c:pt idx="6374">
                  <c:v>637.40000000007637</c:v>
                </c:pt>
                <c:pt idx="6375">
                  <c:v>637.5000000000764</c:v>
                </c:pt>
                <c:pt idx="6376">
                  <c:v>637.60000000007642</c:v>
                </c:pt>
                <c:pt idx="6377">
                  <c:v>637.70000000007644</c:v>
                </c:pt>
                <c:pt idx="6378">
                  <c:v>637.80000000007647</c:v>
                </c:pt>
                <c:pt idx="6379">
                  <c:v>637.90000000007649</c:v>
                </c:pt>
                <c:pt idx="6380">
                  <c:v>638.00000000007651</c:v>
                </c:pt>
                <c:pt idx="6381">
                  <c:v>638.10000000007653</c:v>
                </c:pt>
                <c:pt idx="6382">
                  <c:v>638.20000000007656</c:v>
                </c:pt>
                <c:pt idx="6383">
                  <c:v>638.30000000007658</c:v>
                </c:pt>
                <c:pt idx="6384">
                  <c:v>638.4000000000766</c:v>
                </c:pt>
                <c:pt idx="6385">
                  <c:v>638.50000000007662</c:v>
                </c:pt>
                <c:pt idx="6386">
                  <c:v>638.60000000007665</c:v>
                </c:pt>
                <c:pt idx="6387">
                  <c:v>638.70000000007667</c:v>
                </c:pt>
                <c:pt idx="6388">
                  <c:v>638.80000000007669</c:v>
                </c:pt>
                <c:pt idx="6389">
                  <c:v>638.90000000007672</c:v>
                </c:pt>
                <c:pt idx="6390">
                  <c:v>639.00000000007674</c:v>
                </c:pt>
                <c:pt idx="6391">
                  <c:v>639.10000000007676</c:v>
                </c:pt>
                <c:pt idx="6392">
                  <c:v>639.20000000007678</c:v>
                </c:pt>
                <c:pt idx="6393">
                  <c:v>639.30000000007681</c:v>
                </c:pt>
                <c:pt idx="6394">
                  <c:v>639.40000000007683</c:v>
                </c:pt>
                <c:pt idx="6395">
                  <c:v>639.50000000007685</c:v>
                </c:pt>
                <c:pt idx="6396">
                  <c:v>639.60000000007688</c:v>
                </c:pt>
                <c:pt idx="6397">
                  <c:v>639.7000000000769</c:v>
                </c:pt>
                <c:pt idx="6398">
                  <c:v>639.80000000007692</c:v>
                </c:pt>
                <c:pt idx="6399">
                  <c:v>639.90000000007694</c:v>
                </c:pt>
                <c:pt idx="6400">
                  <c:v>640.00000000007697</c:v>
                </c:pt>
                <c:pt idx="6401">
                  <c:v>640.10000000007699</c:v>
                </c:pt>
                <c:pt idx="6402">
                  <c:v>640.20000000007701</c:v>
                </c:pt>
                <c:pt idx="6403">
                  <c:v>640.30000000007703</c:v>
                </c:pt>
                <c:pt idx="6404">
                  <c:v>640.40000000007706</c:v>
                </c:pt>
                <c:pt idx="6405">
                  <c:v>640.50000000007708</c:v>
                </c:pt>
                <c:pt idx="6406">
                  <c:v>640.6000000000771</c:v>
                </c:pt>
                <c:pt idx="6407">
                  <c:v>640.70000000007713</c:v>
                </c:pt>
                <c:pt idx="6408">
                  <c:v>640.80000000007715</c:v>
                </c:pt>
                <c:pt idx="6409">
                  <c:v>640.90000000007717</c:v>
                </c:pt>
                <c:pt idx="6410">
                  <c:v>641.00000000007719</c:v>
                </c:pt>
                <c:pt idx="6411">
                  <c:v>641.10000000007722</c:v>
                </c:pt>
                <c:pt idx="6412">
                  <c:v>641.20000000007724</c:v>
                </c:pt>
                <c:pt idx="6413">
                  <c:v>641.30000000007726</c:v>
                </c:pt>
                <c:pt idx="6414">
                  <c:v>641.40000000007728</c:v>
                </c:pt>
                <c:pt idx="6415">
                  <c:v>641.50000000007731</c:v>
                </c:pt>
                <c:pt idx="6416">
                  <c:v>641.60000000007733</c:v>
                </c:pt>
                <c:pt idx="6417">
                  <c:v>641.70000000007735</c:v>
                </c:pt>
                <c:pt idx="6418">
                  <c:v>641.80000000007738</c:v>
                </c:pt>
                <c:pt idx="6419">
                  <c:v>641.9000000000774</c:v>
                </c:pt>
                <c:pt idx="6420">
                  <c:v>642.00000000007742</c:v>
                </c:pt>
                <c:pt idx="6421">
                  <c:v>642.10000000007744</c:v>
                </c:pt>
                <c:pt idx="6422">
                  <c:v>642.20000000007747</c:v>
                </c:pt>
                <c:pt idx="6423">
                  <c:v>642.30000000007749</c:v>
                </c:pt>
                <c:pt idx="6424">
                  <c:v>642.40000000007751</c:v>
                </c:pt>
                <c:pt idx="6425">
                  <c:v>642.50000000007753</c:v>
                </c:pt>
                <c:pt idx="6426">
                  <c:v>642.60000000007756</c:v>
                </c:pt>
                <c:pt idx="6427">
                  <c:v>642.70000000007758</c:v>
                </c:pt>
                <c:pt idx="6428">
                  <c:v>642.8000000000776</c:v>
                </c:pt>
                <c:pt idx="6429">
                  <c:v>642.90000000007763</c:v>
                </c:pt>
                <c:pt idx="6430">
                  <c:v>643.00000000007765</c:v>
                </c:pt>
                <c:pt idx="6431">
                  <c:v>643.10000000007767</c:v>
                </c:pt>
                <c:pt idx="6432">
                  <c:v>643.20000000007769</c:v>
                </c:pt>
                <c:pt idx="6433">
                  <c:v>643.30000000007772</c:v>
                </c:pt>
                <c:pt idx="6434">
                  <c:v>643.40000000007774</c:v>
                </c:pt>
                <c:pt idx="6435">
                  <c:v>643.50000000007776</c:v>
                </c:pt>
                <c:pt idx="6436">
                  <c:v>643.60000000007778</c:v>
                </c:pt>
                <c:pt idx="6437">
                  <c:v>643.70000000007781</c:v>
                </c:pt>
                <c:pt idx="6438">
                  <c:v>643.80000000007783</c:v>
                </c:pt>
                <c:pt idx="6439">
                  <c:v>643.90000000007785</c:v>
                </c:pt>
                <c:pt idx="6440">
                  <c:v>644.00000000007788</c:v>
                </c:pt>
                <c:pt idx="6441">
                  <c:v>644.1000000000779</c:v>
                </c:pt>
                <c:pt idx="6442">
                  <c:v>644.20000000007792</c:v>
                </c:pt>
                <c:pt idx="6443">
                  <c:v>644.30000000007794</c:v>
                </c:pt>
                <c:pt idx="6444">
                  <c:v>644.40000000007797</c:v>
                </c:pt>
                <c:pt idx="6445">
                  <c:v>644.50000000007799</c:v>
                </c:pt>
                <c:pt idx="6446">
                  <c:v>644.60000000007801</c:v>
                </c:pt>
                <c:pt idx="6447">
                  <c:v>644.70000000007803</c:v>
                </c:pt>
                <c:pt idx="6448">
                  <c:v>644.80000000007806</c:v>
                </c:pt>
                <c:pt idx="6449">
                  <c:v>644.90000000007808</c:v>
                </c:pt>
                <c:pt idx="6450">
                  <c:v>645.0000000000781</c:v>
                </c:pt>
                <c:pt idx="6451">
                  <c:v>645.10000000007813</c:v>
                </c:pt>
                <c:pt idx="6452">
                  <c:v>645.20000000007815</c:v>
                </c:pt>
                <c:pt idx="6453">
                  <c:v>645.30000000007817</c:v>
                </c:pt>
                <c:pt idx="6454">
                  <c:v>645.40000000007819</c:v>
                </c:pt>
                <c:pt idx="6455">
                  <c:v>645.50000000007822</c:v>
                </c:pt>
                <c:pt idx="6456">
                  <c:v>645.60000000007824</c:v>
                </c:pt>
                <c:pt idx="6457">
                  <c:v>645.70000000007826</c:v>
                </c:pt>
                <c:pt idx="6458">
                  <c:v>645.80000000007828</c:v>
                </c:pt>
                <c:pt idx="6459">
                  <c:v>645.90000000007831</c:v>
                </c:pt>
                <c:pt idx="6460">
                  <c:v>646.00000000007833</c:v>
                </c:pt>
                <c:pt idx="6461">
                  <c:v>646.10000000007835</c:v>
                </c:pt>
                <c:pt idx="6462">
                  <c:v>646.20000000007838</c:v>
                </c:pt>
                <c:pt idx="6463">
                  <c:v>646.3000000000784</c:v>
                </c:pt>
                <c:pt idx="6464">
                  <c:v>646.40000000007842</c:v>
                </c:pt>
                <c:pt idx="6465">
                  <c:v>646.50000000007844</c:v>
                </c:pt>
                <c:pt idx="6466">
                  <c:v>646.60000000007847</c:v>
                </c:pt>
                <c:pt idx="6467">
                  <c:v>646.70000000007849</c:v>
                </c:pt>
                <c:pt idx="6468">
                  <c:v>646.80000000007851</c:v>
                </c:pt>
                <c:pt idx="6469">
                  <c:v>646.90000000007853</c:v>
                </c:pt>
                <c:pt idx="6470">
                  <c:v>647.00000000007856</c:v>
                </c:pt>
                <c:pt idx="6471">
                  <c:v>647.10000000007858</c:v>
                </c:pt>
                <c:pt idx="6472">
                  <c:v>647.2000000000786</c:v>
                </c:pt>
                <c:pt idx="6473">
                  <c:v>647.30000000007863</c:v>
                </c:pt>
                <c:pt idx="6474">
                  <c:v>647.40000000007865</c:v>
                </c:pt>
                <c:pt idx="6475">
                  <c:v>647.50000000007867</c:v>
                </c:pt>
                <c:pt idx="6476">
                  <c:v>647.60000000007869</c:v>
                </c:pt>
                <c:pt idx="6477">
                  <c:v>647.70000000007872</c:v>
                </c:pt>
                <c:pt idx="6478">
                  <c:v>647.80000000007874</c:v>
                </c:pt>
                <c:pt idx="6479">
                  <c:v>647.90000000007876</c:v>
                </c:pt>
                <c:pt idx="6480">
                  <c:v>648.00000000007878</c:v>
                </c:pt>
                <c:pt idx="6481">
                  <c:v>648.10000000007881</c:v>
                </c:pt>
                <c:pt idx="6482">
                  <c:v>648.20000000007883</c:v>
                </c:pt>
                <c:pt idx="6483">
                  <c:v>648.30000000007885</c:v>
                </c:pt>
                <c:pt idx="6484">
                  <c:v>648.40000000007888</c:v>
                </c:pt>
                <c:pt idx="6485">
                  <c:v>648.5000000000789</c:v>
                </c:pt>
                <c:pt idx="6486">
                  <c:v>648.60000000007892</c:v>
                </c:pt>
                <c:pt idx="6487">
                  <c:v>648.70000000007894</c:v>
                </c:pt>
                <c:pt idx="6488">
                  <c:v>648.80000000007897</c:v>
                </c:pt>
                <c:pt idx="6489">
                  <c:v>648.90000000007899</c:v>
                </c:pt>
                <c:pt idx="6490">
                  <c:v>649.00000000007901</c:v>
                </c:pt>
                <c:pt idx="6491">
                  <c:v>649.10000000007904</c:v>
                </c:pt>
                <c:pt idx="6492">
                  <c:v>649.20000000007906</c:v>
                </c:pt>
                <c:pt idx="6493">
                  <c:v>649.30000000007908</c:v>
                </c:pt>
                <c:pt idx="6494">
                  <c:v>649.4000000000791</c:v>
                </c:pt>
                <c:pt idx="6495">
                  <c:v>649.50000000007913</c:v>
                </c:pt>
                <c:pt idx="6496">
                  <c:v>649.60000000007915</c:v>
                </c:pt>
                <c:pt idx="6497">
                  <c:v>649.70000000007917</c:v>
                </c:pt>
                <c:pt idx="6498">
                  <c:v>649.80000000007919</c:v>
                </c:pt>
                <c:pt idx="6499">
                  <c:v>649.90000000007922</c:v>
                </c:pt>
                <c:pt idx="6500">
                  <c:v>650.00000000007924</c:v>
                </c:pt>
                <c:pt idx="6501">
                  <c:v>650.10000000007926</c:v>
                </c:pt>
                <c:pt idx="6502">
                  <c:v>650.20000000007929</c:v>
                </c:pt>
                <c:pt idx="6503">
                  <c:v>650.30000000007931</c:v>
                </c:pt>
                <c:pt idx="6504">
                  <c:v>650.40000000007933</c:v>
                </c:pt>
                <c:pt idx="6505">
                  <c:v>650.50000000007935</c:v>
                </c:pt>
                <c:pt idx="6506">
                  <c:v>650.60000000007938</c:v>
                </c:pt>
                <c:pt idx="6507">
                  <c:v>650.7000000000794</c:v>
                </c:pt>
                <c:pt idx="6508">
                  <c:v>650.80000000007942</c:v>
                </c:pt>
                <c:pt idx="6509">
                  <c:v>650.90000000007944</c:v>
                </c:pt>
                <c:pt idx="6510">
                  <c:v>651.00000000007947</c:v>
                </c:pt>
                <c:pt idx="6511">
                  <c:v>651.10000000007949</c:v>
                </c:pt>
                <c:pt idx="6512">
                  <c:v>651.20000000007951</c:v>
                </c:pt>
                <c:pt idx="6513">
                  <c:v>651.30000000007954</c:v>
                </c:pt>
                <c:pt idx="6514">
                  <c:v>651.40000000007956</c:v>
                </c:pt>
                <c:pt idx="6515">
                  <c:v>651.50000000007958</c:v>
                </c:pt>
                <c:pt idx="6516">
                  <c:v>651.6000000000796</c:v>
                </c:pt>
                <c:pt idx="6517">
                  <c:v>651.70000000007963</c:v>
                </c:pt>
                <c:pt idx="6518">
                  <c:v>651.80000000007965</c:v>
                </c:pt>
                <c:pt idx="6519">
                  <c:v>651.90000000007967</c:v>
                </c:pt>
                <c:pt idx="6520">
                  <c:v>652.00000000007969</c:v>
                </c:pt>
                <c:pt idx="6521">
                  <c:v>652.10000000007972</c:v>
                </c:pt>
                <c:pt idx="6522">
                  <c:v>652.20000000007974</c:v>
                </c:pt>
                <c:pt idx="6523">
                  <c:v>652.30000000007976</c:v>
                </c:pt>
                <c:pt idx="6524">
                  <c:v>652.40000000007979</c:v>
                </c:pt>
                <c:pt idx="6525">
                  <c:v>652.50000000007981</c:v>
                </c:pt>
                <c:pt idx="6526">
                  <c:v>652.60000000007983</c:v>
                </c:pt>
                <c:pt idx="6527">
                  <c:v>652.70000000007985</c:v>
                </c:pt>
                <c:pt idx="6528">
                  <c:v>652.80000000007988</c:v>
                </c:pt>
                <c:pt idx="6529">
                  <c:v>652.9000000000799</c:v>
                </c:pt>
                <c:pt idx="6530">
                  <c:v>653.00000000007992</c:v>
                </c:pt>
                <c:pt idx="6531">
                  <c:v>653.10000000007994</c:v>
                </c:pt>
                <c:pt idx="6532">
                  <c:v>653.20000000007997</c:v>
                </c:pt>
                <c:pt idx="6533">
                  <c:v>653.30000000007999</c:v>
                </c:pt>
                <c:pt idx="6534">
                  <c:v>653.40000000008001</c:v>
                </c:pt>
                <c:pt idx="6535">
                  <c:v>653.50000000008004</c:v>
                </c:pt>
                <c:pt idx="6536">
                  <c:v>653.60000000008006</c:v>
                </c:pt>
                <c:pt idx="6537">
                  <c:v>653.70000000008008</c:v>
                </c:pt>
                <c:pt idx="6538">
                  <c:v>653.8000000000801</c:v>
                </c:pt>
                <c:pt idx="6539">
                  <c:v>653.90000000008013</c:v>
                </c:pt>
                <c:pt idx="6540">
                  <c:v>654.00000000008015</c:v>
                </c:pt>
                <c:pt idx="6541">
                  <c:v>654.10000000008017</c:v>
                </c:pt>
                <c:pt idx="6542">
                  <c:v>654.20000000008019</c:v>
                </c:pt>
                <c:pt idx="6543">
                  <c:v>654.30000000008022</c:v>
                </c:pt>
                <c:pt idx="6544">
                  <c:v>654.40000000008024</c:v>
                </c:pt>
                <c:pt idx="6545">
                  <c:v>654.50000000008026</c:v>
                </c:pt>
                <c:pt idx="6546">
                  <c:v>654.60000000008029</c:v>
                </c:pt>
                <c:pt idx="6547">
                  <c:v>654.70000000008031</c:v>
                </c:pt>
                <c:pt idx="6548">
                  <c:v>654.80000000008033</c:v>
                </c:pt>
                <c:pt idx="6549">
                  <c:v>654.90000000008035</c:v>
                </c:pt>
                <c:pt idx="6550">
                  <c:v>655.00000000008038</c:v>
                </c:pt>
                <c:pt idx="6551">
                  <c:v>655.1000000000804</c:v>
                </c:pt>
                <c:pt idx="6552">
                  <c:v>655.20000000008042</c:v>
                </c:pt>
                <c:pt idx="6553">
                  <c:v>655.30000000008044</c:v>
                </c:pt>
                <c:pt idx="6554">
                  <c:v>655.40000000008047</c:v>
                </c:pt>
                <c:pt idx="6555">
                  <c:v>655.50000000008049</c:v>
                </c:pt>
                <c:pt idx="6556">
                  <c:v>655.60000000008051</c:v>
                </c:pt>
                <c:pt idx="6557">
                  <c:v>655.70000000008054</c:v>
                </c:pt>
                <c:pt idx="6558">
                  <c:v>655.80000000008056</c:v>
                </c:pt>
                <c:pt idx="6559">
                  <c:v>655.90000000008058</c:v>
                </c:pt>
                <c:pt idx="6560">
                  <c:v>656.0000000000806</c:v>
                </c:pt>
                <c:pt idx="6561">
                  <c:v>656.10000000008063</c:v>
                </c:pt>
                <c:pt idx="6562">
                  <c:v>656.20000000008065</c:v>
                </c:pt>
                <c:pt idx="6563">
                  <c:v>656.30000000008067</c:v>
                </c:pt>
                <c:pt idx="6564">
                  <c:v>656.40000000008069</c:v>
                </c:pt>
                <c:pt idx="6565">
                  <c:v>656.50000000008072</c:v>
                </c:pt>
                <c:pt idx="6566">
                  <c:v>656.60000000008074</c:v>
                </c:pt>
                <c:pt idx="6567">
                  <c:v>656.70000000008076</c:v>
                </c:pt>
                <c:pt idx="6568">
                  <c:v>656.80000000008079</c:v>
                </c:pt>
                <c:pt idx="6569">
                  <c:v>656.90000000008081</c:v>
                </c:pt>
                <c:pt idx="6570">
                  <c:v>657.00000000008083</c:v>
                </c:pt>
                <c:pt idx="6571">
                  <c:v>657.10000000008085</c:v>
                </c:pt>
                <c:pt idx="6572">
                  <c:v>657.20000000008088</c:v>
                </c:pt>
                <c:pt idx="6573">
                  <c:v>657.3000000000809</c:v>
                </c:pt>
                <c:pt idx="6574">
                  <c:v>657.40000000008092</c:v>
                </c:pt>
                <c:pt idx="6575">
                  <c:v>657.50000000008095</c:v>
                </c:pt>
                <c:pt idx="6576">
                  <c:v>657.60000000008097</c:v>
                </c:pt>
                <c:pt idx="6577">
                  <c:v>657.70000000008099</c:v>
                </c:pt>
                <c:pt idx="6578">
                  <c:v>657.80000000008101</c:v>
                </c:pt>
                <c:pt idx="6579">
                  <c:v>657.90000000008104</c:v>
                </c:pt>
                <c:pt idx="6580">
                  <c:v>658.00000000008106</c:v>
                </c:pt>
                <c:pt idx="6581">
                  <c:v>658.10000000008108</c:v>
                </c:pt>
                <c:pt idx="6582">
                  <c:v>658.2000000000811</c:v>
                </c:pt>
                <c:pt idx="6583">
                  <c:v>658.30000000008113</c:v>
                </c:pt>
                <c:pt idx="6584">
                  <c:v>658.40000000008115</c:v>
                </c:pt>
                <c:pt idx="6585">
                  <c:v>658.50000000008117</c:v>
                </c:pt>
                <c:pt idx="6586">
                  <c:v>658.6000000000812</c:v>
                </c:pt>
                <c:pt idx="6587">
                  <c:v>658.70000000008122</c:v>
                </c:pt>
                <c:pt idx="6588">
                  <c:v>658.80000000008124</c:v>
                </c:pt>
                <c:pt idx="6589">
                  <c:v>658.90000000008126</c:v>
                </c:pt>
                <c:pt idx="6590">
                  <c:v>659.00000000008129</c:v>
                </c:pt>
                <c:pt idx="6591">
                  <c:v>659.10000000008131</c:v>
                </c:pt>
                <c:pt idx="6592">
                  <c:v>659.20000000008133</c:v>
                </c:pt>
                <c:pt idx="6593">
                  <c:v>659.30000000008135</c:v>
                </c:pt>
                <c:pt idx="6594">
                  <c:v>659.40000000008138</c:v>
                </c:pt>
                <c:pt idx="6595">
                  <c:v>659.5000000000814</c:v>
                </c:pt>
                <c:pt idx="6596">
                  <c:v>659.60000000008142</c:v>
                </c:pt>
                <c:pt idx="6597">
                  <c:v>659.70000000008145</c:v>
                </c:pt>
                <c:pt idx="6598">
                  <c:v>659.80000000008147</c:v>
                </c:pt>
                <c:pt idx="6599">
                  <c:v>659.90000000008149</c:v>
                </c:pt>
                <c:pt idx="6600">
                  <c:v>660.00000000008151</c:v>
                </c:pt>
                <c:pt idx="6601">
                  <c:v>660.10000000008154</c:v>
                </c:pt>
                <c:pt idx="6602">
                  <c:v>660.20000000008156</c:v>
                </c:pt>
                <c:pt idx="6603">
                  <c:v>660.30000000008158</c:v>
                </c:pt>
                <c:pt idx="6604">
                  <c:v>660.4000000000816</c:v>
                </c:pt>
                <c:pt idx="6605">
                  <c:v>660.50000000008163</c:v>
                </c:pt>
                <c:pt idx="6606">
                  <c:v>660.60000000008165</c:v>
                </c:pt>
                <c:pt idx="6607">
                  <c:v>660.70000000008167</c:v>
                </c:pt>
                <c:pt idx="6608">
                  <c:v>660.8000000000817</c:v>
                </c:pt>
                <c:pt idx="6609">
                  <c:v>660.90000000008172</c:v>
                </c:pt>
                <c:pt idx="6610">
                  <c:v>661.00000000008174</c:v>
                </c:pt>
                <c:pt idx="6611">
                  <c:v>661.10000000008176</c:v>
                </c:pt>
                <c:pt idx="6612">
                  <c:v>661.20000000008179</c:v>
                </c:pt>
                <c:pt idx="6613">
                  <c:v>661.30000000008181</c:v>
                </c:pt>
                <c:pt idx="6614">
                  <c:v>661.40000000008183</c:v>
                </c:pt>
                <c:pt idx="6615">
                  <c:v>661.50000000008185</c:v>
                </c:pt>
                <c:pt idx="6616">
                  <c:v>661.60000000008188</c:v>
                </c:pt>
                <c:pt idx="6617">
                  <c:v>661.7000000000819</c:v>
                </c:pt>
                <c:pt idx="6618">
                  <c:v>661.80000000008192</c:v>
                </c:pt>
                <c:pt idx="6619">
                  <c:v>661.90000000008195</c:v>
                </c:pt>
                <c:pt idx="6620">
                  <c:v>662.00000000008197</c:v>
                </c:pt>
                <c:pt idx="6621">
                  <c:v>662.10000000008199</c:v>
                </c:pt>
                <c:pt idx="6622">
                  <c:v>662.20000000008201</c:v>
                </c:pt>
                <c:pt idx="6623">
                  <c:v>662.30000000008204</c:v>
                </c:pt>
                <c:pt idx="6624">
                  <c:v>662.40000000008206</c:v>
                </c:pt>
                <c:pt idx="6625">
                  <c:v>662.50000000008208</c:v>
                </c:pt>
                <c:pt idx="6626">
                  <c:v>662.6000000000821</c:v>
                </c:pt>
                <c:pt idx="6627">
                  <c:v>662.70000000008213</c:v>
                </c:pt>
                <c:pt idx="6628">
                  <c:v>662.80000000008215</c:v>
                </c:pt>
                <c:pt idx="6629">
                  <c:v>662.90000000008217</c:v>
                </c:pt>
                <c:pt idx="6630">
                  <c:v>663.0000000000822</c:v>
                </c:pt>
                <c:pt idx="6631">
                  <c:v>663.10000000008222</c:v>
                </c:pt>
                <c:pt idx="6632">
                  <c:v>663.20000000008224</c:v>
                </c:pt>
                <c:pt idx="6633">
                  <c:v>663.30000000008226</c:v>
                </c:pt>
                <c:pt idx="6634">
                  <c:v>663.40000000008229</c:v>
                </c:pt>
                <c:pt idx="6635">
                  <c:v>663.50000000008231</c:v>
                </c:pt>
                <c:pt idx="6636">
                  <c:v>663.60000000008233</c:v>
                </c:pt>
                <c:pt idx="6637">
                  <c:v>663.70000000008235</c:v>
                </c:pt>
                <c:pt idx="6638">
                  <c:v>663.80000000008238</c:v>
                </c:pt>
                <c:pt idx="6639">
                  <c:v>663.9000000000824</c:v>
                </c:pt>
                <c:pt idx="6640">
                  <c:v>664.00000000008242</c:v>
                </c:pt>
                <c:pt idx="6641">
                  <c:v>664.10000000008245</c:v>
                </c:pt>
                <c:pt idx="6642">
                  <c:v>664.20000000008247</c:v>
                </c:pt>
                <c:pt idx="6643">
                  <c:v>664.30000000008249</c:v>
                </c:pt>
                <c:pt idx="6644">
                  <c:v>664.40000000008251</c:v>
                </c:pt>
                <c:pt idx="6645">
                  <c:v>664.50000000008254</c:v>
                </c:pt>
                <c:pt idx="6646">
                  <c:v>664.60000000008256</c:v>
                </c:pt>
                <c:pt idx="6647">
                  <c:v>664.70000000008258</c:v>
                </c:pt>
                <c:pt idx="6648">
                  <c:v>664.8000000000826</c:v>
                </c:pt>
                <c:pt idx="6649">
                  <c:v>664.90000000008263</c:v>
                </c:pt>
                <c:pt idx="6650">
                  <c:v>665.00000000008265</c:v>
                </c:pt>
                <c:pt idx="6651">
                  <c:v>665.10000000008267</c:v>
                </c:pt>
                <c:pt idx="6652">
                  <c:v>665.2000000000827</c:v>
                </c:pt>
                <c:pt idx="6653">
                  <c:v>665.30000000008272</c:v>
                </c:pt>
                <c:pt idx="6654">
                  <c:v>665.40000000008274</c:v>
                </c:pt>
                <c:pt idx="6655">
                  <c:v>665.50000000008276</c:v>
                </c:pt>
                <c:pt idx="6656">
                  <c:v>665.60000000008279</c:v>
                </c:pt>
                <c:pt idx="6657">
                  <c:v>665.70000000008281</c:v>
                </c:pt>
                <c:pt idx="6658">
                  <c:v>665.80000000008283</c:v>
                </c:pt>
                <c:pt idx="6659">
                  <c:v>665.90000000008285</c:v>
                </c:pt>
                <c:pt idx="6660">
                  <c:v>666.00000000008288</c:v>
                </c:pt>
                <c:pt idx="6661">
                  <c:v>666.1000000000829</c:v>
                </c:pt>
                <c:pt idx="6662">
                  <c:v>666.20000000008292</c:v>
                </c:pt>
                <c:pt idx="6663">
                  <c:v>666.30000000008295</c:v>
                </c:pt>
                <c:pt idx="6664">
                  <c:v>666.40000000008297</c:v>
                </c:pt>
                <c:pt idx="6665">
                  <c:v>666.50000000008299</c:v>
                </c:pt>
                <c:pt idx="6666">
                  <c:v>666.60000000008301</c:v>
                </c:pt>
                <c:pt idx="6667">
                  <c:v>666.70000000008304</c:v>
                </c:pt>
                <c:pt idx="6668">
                  <c:v>666.80000000008306</c:v>
                </c:pt>
                <c:pt idx="6669">
                  <c:v>666.90000000008308</c:v>
                </c:pt>
                <c:pt idx="6670">
                  <c:v>667.00000000008311</c:v>
                </c:pt>
                <c:pt idx="6671">
                  <c:v>667.10000000008313</c:v>
                </c:pt>
                <c:pt idx="6672">
                  <c:v>667.20000000008315</c:v>
                </c:pt>
                <c:pt idx="6673">
                  <c:v>667.30000000008317</c:v>
                </c:pt>
                <c:pt idx="6674">
                  <c:v>667.4000000000832</c:v>
                </c:pt>
                <c:pt idx="6675">
                  <c:v>667.50000000008322</c:v>
                </c:pt>
                <c:pt idx="6676">
                  <c:v>667.60000000008324</c:v>
                </c:pt>
                <c:pt idx="6677">
                  <c:v>667.70000000008326</c:v>
                </c:pt>
                <c:pt idx="6678">
                  <c:v>667.80000000008329</c:v>
                </c:pt>
                <c:pt idx="6679">
                  <c:v>667.90000000008331</c:v>
                </c:pt>
                <c:pt idx="6680">
                  <c:v>668.00000000008333</c:v>
                </c:pt>
                <c:pt idx="6681">
                  <c:v>668.10000000008336</c:v>
                </c:pt>
                <c:pt idx="6682">
                  <c:v>668.20000000008338</c:v>
                </c:pt>
                <c:pt idx="6683">
                  <c:v>668.3000000000834</c:v>
                </c:pt>
                <c:pt idx="6684">
                  <c:v>668.40000000008342</c:v>
                </c:pt>
                <c:pt idx="6685">
                  <c:v>668.50000000008345</c:v>
                </c:pt>
                <c:pt idx="6686">
                  <c:v>668.60000000008347</c:v>
                </c:pt>
                <c:pt idx="6687">
                  <c:v>668.70000000008349</c:v>
                </c:pt>
                <c:pt idx="6688">
                  <c:v>668.80000000008351</c:v>
                </c:pt>
                <c:pt idx="6689">
                  <c:v>668.90000000008354</c:v>
                </c:pt>
                <c:pt idx="6690">
                  <c:v>669.00000000008356</c:v>
                </c:pt>
                <c:pt idx="6691">
                  <c:v>669.10000000008358</c:v>
                </c:pt>
                <c:pt idx="6692">
                  <c:v>669.20000000008361</c:v>
                </c:pt>
                <c:pt idx="6693">
                  <c:v>669.30000000008363</c:v>
                </c:pt>
                <c:pt idx="6694">
                  <c:v>669.40000000008365</c:v>
                </c:pt>
                <c:pt idx="6695">
                  <c:v>669.50000000008367</c:v>
                </c:pt>
                <c:pt idx="6696">
                  <c:v>669.6000000000837</c:v>
                </c:pt>
                <c:pt idx="6697">
                  <c:v>669.70000000008372</c:v>
                </c:pt>
                <c:pt idx="6698">
                  <c:v>669.80000000008374</c:v>
                </c:pt>
                <c:pt idx="6699">
                  <c:v>669.90000000008376</c:v>
                </c:pt>
                <c:pt idx="6700">
                  <c:v>670.00000000008379</c:v>
                </c:pt>
                <c:pt idx="6701">
                  <c:v>670.10000000008381</c:v>
                </c:pt>
                <c:pt idx="6702">
                  <c:v>670.20000000008383</c:v>
                </c:pt>
                <c:pt idx="6703">
                  <c:v>670.30000000008386</c:v>
                </c:pt>
                <c:pt idx="6704">
                  <c:v>670.40000000008388</c:v>
                </c:pt>
                <c:pt idx="6705">
                  <c:v>670.5000000000839</c:v>
                </c:pt>
                <c:pt idx="6706">
                  <c:v>670.60000000008392</c:v>
                </c:pt>
                <c:pt idx="6707">
                  <c:v>670.70000000008395</c:v>
                </c:pt>
                <c:pt idx="6708">
                  <c:v>670.80000000008397</c:v>
                </c:pt>
                <c:pt idx="6709">
                  <c:v>670.90000000008399</c:v>
                </c:pt>
                <c:pt idx="6710">
                  <c:v>671.00000000008401</c:v>
                </c:pt>
                <c:pt idx="6711">
                  <c:v>671.10000000008404</c:v>
                </c:pt>
                <c:pt idx="6712">
                  <c:v>671.20000000008406</c:v>
                </c:pt>
                <c:pt idx="6713">
                  <c:v>671.30000000008408</c:v>
                </c:pt>
                <c:pt idx="6714">
                  <c:v>671.40000000008411</c:v>
                </c:pt>
                <c:pt idx="6715">
                  <c:v>671.50000000008413</c:v>
                </c:pt>
                <c:pt idx="6716">
                  <c:v>671.60000000008415</c:v>
                </c:pt>
                <c:pt idx="6717">
                  <c:v>671.70000000008417</c:v>
                </c:pt>
                <c:pt idx="6718">
                  <c:v>671.8000000000842</c:v>
                </c:pt>
                <c:pt idx="6719">
                  <c:v>671.90000000008422</c:v>
                </c:pt>
                <c:pt idx="6720">
                  <c:v>672.00000000008424</c:v>
                </c:pt>
                <c:pt idx="6721">
                  <c:v>672.10000000008426</c:v>
                </c:pt>
                <c:pt idx="6722">
                  <c:v>672.20000000008429</c:v>
                </c:pt>
                <c:pt idx="6723">
                  <c:v>672.30000000008431</c:v>
                </c:pt>
                <c:pt idx="6724">
                  <c:v>672.40000000008433</c:v>
                </c:pt>
                <c:pt idx="6725">
                  <c:v>672.50000000008436</c:v>
                </c:pt>
                <c:pt idx="6726">
                  <c:v>672.60000000008438</c:v>
                </c:pt>
                <c:pt idx="6727">
                  <c:v>672.7000000000844</c:v>
                </c:pt>
                <c:pt idx="6728">
                  <c:v>672.80000000008442</c:v>
                </c:pt>
                <c:pt idx="6729">
                  <c:v>672.90000000008445</c:v>
                </c:pt>
                <c:pt idx="6730">
                  <c:v>673.00000000008447</c:v>
                </c:pt>
                <c:pt idx="6731">
                  <c:v>673.10000000008449</c:v>
                </c:pt>
                <c:pt idx="6732">
                  <c:v>673.20000000008451</c:v>
                </c:pt>
                <c:pt idx="6733">
                  <c:v>673.30000000008454</c:v>
                </c:pt>
                <c:pt idx="6734">
                  <c:v>673.40000000008456</c:v>
                </c:pt>
                <c:pt idx="6735">
                  <c:v>673.50000000008458</c:v>
                </c:pt>
                <c:pt idx="6736">
                  <c:v>673.60000000008461</c:v>
                </c:pt>
                <c:pt idx="6737">
                  <c:v>673.70000000008463</c:v>
                </c:pt>
                <c:pt idx="6738">
                  <c:v>673.80000000008465</c:v>
                </c:pt>
                <c:pt idx="6739">
                  <c:v>673.90000000008467</c:v>
                </c:pt>
                <c:pt idx="6740">
                  <c:v>674.0000000000847</c:v>
                </c:pt>
                <c:pt idx="6741">
                  <c:v>674.10000000008472</c:v>
                </c:pt>
                <c:pt idx="6742">
                  <c:v>674.20000000008474</c:v>
                </c:pt>
                <c:pt idx="6743">
                  <c:v>674.30000000008476</c:v>
                </c:pt>
                <c:pt idx="6744">
                  <c:v>674.40000000008479</c:v>
                </c:pt>
                <c:pt idx="6745">
                  <c:v>674.50000000008481</c:v>
                </c:pt>
                <c:pt idx="6746">
                  <c:v>674.60000000008483</c:v>
                </c:pt>
                <c:pt idx="6747">
                  <c:v>674.70000000008486</c:v>
                </c:pt>
                <c:pt idx="6748">
                  <c:v>674.80000000008488</c:v>
                </c:pt>
                <c:pt idx="6749">
                  <c:v>674.9000000000849</c:v>
                </c:pt>
                <c:pt idx="6750">
                  <c:v>675.00000000008492</c:v>
                </c:pt>
                <c:pt idx="6751">
                  <c:v>675.10000000008495</c:v>
                </c:pt>
                <c:pt idx="6752">
                  <c:v>675.20000000008497</c:v>
                </c:pt>
                <c:pt idx="6753">
                  <c:v>675.30000000008499</c:v>
                </c:pt>
                <c:pt idx="6754">
                  <c:v>675.40000000008502</c:v>
                </c:pt>
                <c:pt idx="6755">
                  <c:v>675.50000000008504</c:v>
                </c:pt>
                <c:pt idx="6756">
                  <c:v>675.60000000008506</c:v>
                </c:pt>
                <c:pt idx="6757">
                  <c:v>675.70000000008508</c:v>
                </c:pt>
                <c:pt idx="6758">
                  <c:v>675.80000000008511</c:v>
                </c:pt>
                <c:pt idx="6759">
                  <c:v>675.90000000008513</c:v>
                </c:pt>
                <c:pt idx="6760">
                  <c:v>676.00000000008515</c:v>
                </c:pt>
                <c:pt idx="6761">
                  <c:v>676.10000000008517</c:v>
                </c:pt>
                <c:pt idx="6762">
                  <c:v>676.2000000000852</c:v>
                </c:pt>
                <c:pt idx="6763">
                  <c:v>676.30000000008522</c:v>
                </c:pt>
                <c:pt idx="6764">
                  <c:v>676.40000000008524</c:v>
                </c:pt>
                <c:pt idx="6765">
                  <c:v>676.50000000008527</c:v>
                </c:pt>
                <c:pt idx="6766">
                  <c:v>676.60000000008529</c:v>
                </c:pt>
                <c:pt idx="6767">
                  <c:v>676.70000000008531</c:v>
                </c:pt>
                <c:pt idx="6768">
                  <c:v>676.80000000008533</c:v>
                </c:pt>
                <c:pt idx="6769">
                  <c:v>676.90000000008536</c:v>
                </c:pt>
                <c:pt idx="6770">
                  <c:v>677.00000000008538</c:v>
                </c:pt>
                <c:pt idx="6771">
                  <c:v>677.1000000000854</c:v>
                </c:pt>
                <c:pt idx="6772">
                  <c:v>677.20000000008542</c:v>
                </c:pt>
                <c:pt idx="6773">
                  <c:v>677.30000000008545</c:v>
                </c:pt>
                <c:pt idx="6774">
                  <c:v>677.40000000008547</c:v>
                </c:pt>
                <c:pt idx="6775">
                  <c:v>677.50000000008549</c:v>
                </c:pt>
                <c:pt idx="6776">
                  <c:v>677.60000000008552</c:v>
                </c:pt>
                <c:pt idx="6777">
                  <c:v>677.70000000008554</c:v>
                </c:pt>
                <c:pt idx="6778">
                  <c:v>677.80000000008556</c:v>
                </c:pt>
                <c:pt idx="6779">
                  <c:v>677.90000000008558</c:v>
                </c:pt>
                <c:pt idx="6780">
                  <c:v>678.00000000008561</c:v>
                </c:pt>
                <c:pt idx="6781">
                  <c:v>678.10000000008563</c:v>
                </c:pt>
                <c:pt idx="6782">
                  <c:v>678.20000000008565</c:v>
                </c:pt>
                <c:pt idx="6783">
                  <c:v>678.30000000008567</c:v>
                </c:pt>
                <c:pt idx="6784">
                  <c:v>678.4000000000857</c:v>
                </c:pt>
                <c:pt idx="6785">
                  <c:v>678.50000000008572</c:v>
                </c:pt>
                <c:pt idx="6786">
                  <c:v>678.60000000008574</c:v>
                </c:pt>
                <c:pt idx="6787">
                  <c:v>678.70000000008577</c:v>
                </c:pt>
                <c:pt idx="6788">
                  <c:v>678.80000000008579</c:v>
                </c:pt>
                <c:pt idx="6789">
                  <c:v>678.90000000008581</c:v>
                </c:pt>
                <c:pt idx="6790">
                  <c:v>679.00000000008583</c:v>
                </c:pt>
                <c:pt idx="6791">
                  <c:v>679.10000000008586</c:v>
                </c:pt>
                <c:pt idx="6792">
                  <c:v>679.20000000008588</c:v>
                </c:pt>
                <c:pt idx="6793">
                  <c:v>679.3000000000859</c:v>
                </c:pt>
                <c:pt idx="6794">
                  <c:v>679.40000000008592</c:v>
                </c:pt>
                <c:pt idx="6795">
                  <c:v>679.50000000008595</c:v>
                </c:pt>
                <c:pt idx="6796">
                  <c:v>679.60000000008597</c:v>
                </c:pt>
                <c:pt idx="6797">
                  <c:v>679.70000000008599</c:v>
                </c:pt>
                <c:pt idx="6798">
                  <c:v>679.80000000008602</c:v>
                </c:pt>
                <c:pt idx="6799">
                  <c:v>679.90000000008604</c:v>
                </c:pt>
                <c:pt idx="6800">
                  <c:v>680.00000000008606</c:v>
                </c:pt>
                <c:pt idx="6801">
                  <c:v>680.10000000008608</c:v>
                </c:pt>
                <c:pt idx="6802">
                  <c:v>680.20000000008611</c:v>
                </c:pt>
                <c:pt idx="6803">
                  <c:v>680.30000000008613</c:v>
                </c:pt>
                <c:pt idx="6804">
                  <c:v>680.40000000008615</c:v>
                </c:pt>
                <c:pt idx="6805">
                  <c:v>680.50000000008617</c:v>
                </c:pt>
                <c:pt idx="6806">
                  <c:v>680.6000000000862</c:v>
                </c:pt>
                <c:pt idx="6807">
                  <c:v>680.70000000008622</c:v>
                </c:pt>
                <c:pt idx="6808">
                  <c:v>680.80000000008624</c:v>
                </c:pt>
                <c:pt idx="6809">
                  <c:v>680.90000000008627</c:v>
                </c:pt>
                <c:pt idx="6810">
                  <c:v>681.00000000008629</c:v>
                </c:pt>
                <c:pt idx="6811">
                  <c:v>681.10000000008631</c:v>
                </c:pt>
                <c:pt idx="6812">
                  <c:v>681.20000000008633</c:v>
                </c:pt>
                <c:pt idx="6813">
                  <c:v>681.30000000008636</c:v>
                </c:pt>
                <c:pt idx="6814">
                  <c:v>681.40000000008638</c:v>
                </c:pt>
                <c:pt idx="6815">
                  <c:v>681.5000000000864</c:v>
                </c:pt>
                <c:pt idx="6816">
                  <c:v>681.60000000008642</c:v>
                </c:pt>
                <c:pt idx="6817">
                  <c:v>681.70000000008645</c:v>
                </c:pt>
                <c:pt idx="6818">
                  <c:v>681.80000000008647</c:v>
                </c:pt>
                <c:pt idx="6819">
                  <c:v>681.90000000008649</c:v>
                </c:pt>
                <c:pt idx="6820">
                  <c:v>682.00000000008652</c:v>
                </c:pt>
                <c:pt idx="6821">
                  <c:v>682.10000000008654</c:v>
                </c:pt>
                <c:pt idx="6822">
                  <c:v>682.20000000008656</c:v>
                </c:pt>
                <c:pt idx="6823">
                  <c:v>682.30000000008658</c:v>
                </c:pt>
                <c:pt idx="6824">
                  <c:v>682.40000000008661</c:v>
                </c:pt>
                <c:pt idx="6825">
                  <c:v>682.50000000008663</c:v>
                </c:pt>
                <c:pt idx="6826">
                  <c:v>682.60000000008665</c:v>
                </c:pt>
                <c:pt idx="6827">
                  <c:v>682.70000000008667</c:v>
                </c:pt>
                <c:pt idx="6828">
                  <c:v>682.8000000000867</c:v>
                </c:pt>
                <c:pt idx="6829">
                  <c:v>682.90000000008672</c:v>
                </c:pt>
                <c:pt idx="6830">
                  <c:v>683.00000000008674</c:v>
                </c:pt>
                <c:pt idx="6831">
                  <c:v>683.10000000008677</c:v>
                </c:pt>
                <c:pt idx="6832">
                  <c:v>683.20000000008679</c:v>
                </c:pt>
                <c:pt idx="6833">
                  <c:v>683.30000000008681</c:v>
                </c:pt>
                <c:pt idx="6834">
                  <c:v>683.40000000008683</c:v>
                </c:pt>
                <c:pt idx="6835">
                  <c:v>683.50000000008686</c:v>
                </c:pt>
                <c:pt idx="6836">
                  <c:v>683.60000000008688</c:v>
                </c:pt>
                <c:pt idx="6837">
                  <c:v>683.7000000000869</c:v>
                </c:pt>
                <c:pt idx="6838">
                  <c:v>683.80000000008692</c:v>
                </c:pt>
                <c:pt idx="6839">
                  <c:v>683.90000000008695</c:v>
                </c:pt>
                <c:pt idx="6840">
                  <c:v>684.00000000008697</c:v>
                </c:pt>
                <c:pt idx="6841">
                  <c:v>684.10000000008699</c:v>
                </c:pt>
                <c:pt idx="6842">
                  <c:v>684.20000000008702</c:v>
                </c:pt>
                <c:pt idx="6843">
                  <c:v>684.30000000008704</c:v>
                </c:pt>
                <c:pt idx="6844">
                  <c:v>684.40000000008706</c:v>
                </c:pt>
                <c:pt idx="6845">
                  <c:v>684.50000000008708</c:v>
                </c:pt>
                <c:pt idx="6846">
                  <c:v>684.60000000008711</c:v>
                </c:pt>
                <c:pt idx="6847">
                  <c:v>684.70000000008713</c:v>
                </c:pt>
                <c:pt idx="6848">
                  <c:v>684.80000000008715</c:v>
                </c:pt>
                <c:pt idx="6849">
                  <c:v>684.90000000008718</c:v>
                </c:pt>
                <c:pt idx="6850">
                  <c:v>685.0000000000872</c:v>
                </c:pt>
                <c:pt idx="6851">
                  <c:v>685.10000000008722</c:v>
                </c:pt>
                <c:pt idx="6852">
                  <c:v>685.20000000008724</c:v>
                </c:pt>
                <c:pt idx="6853">
                  <c:v>685.30000000008727</c:v>
                </c:pt>
                <c:pt idx="6854">
                  <c:v>685.40000000008729</c:v>
                </c:pt>
                <c:pt idx="6855">
                  <c:v>685.50000000008731</c:v>
                </c:pt>
                <c:pt idx="6856">
                  <c:v>685.60000000008733</c:v>
                </c:pt>
                <c:pt idx="6857">
                  <c:v>685.70000000008736</c:v>
                </c:pt>
                <c:pt idx="6858">
                  <c:v>685.80000000008738</c:v>
                </c:pt>
                <c:pt idx="6859">
                  <c:v>685.9000000000874</c:v>
                </c:pt>
                <c:pt idx="6860">
                  <c:v>686.00000000008743</c:v>
                </c:pt>
                <c:pt idx="6861">
                  <c:v>686.10000000008745</c:v>
                </c:pt>
                <c:pt idx="6862">
                  <c:v>686.20000000008747</c:v>
                </c:pt>
                <c:pt idx="6863">
                  <c:v>686.30000000008749</c:v>
                </c:pt>
                <c:pt idx="6864">
                  <c:v>686.40000000008752</c:v>
                </c:pt>
                <c:pt idx="6865">
                  <c:v>686.50000000008754</c:v>
                </c:pt>
                <c:pt idx="6866">
                  <c:v>686.60000000008756</c:v>
                </c:pt>
                <c:pt idx="6867">
                  <c:v>686.70000000008758</c:v>
                </c:pt>
                <c:pt idx="6868">
                  <c:v>686.80000000008761</c:v>
                </c:pt>
                <c:pt idx="6869">
                  <c:v>686.90000000008763</c:v>
                </c:pt>
                <c:pt idx="6870">
                  <c:v>687.00000000008765</c:v>
                </c:pt>
                <c:pt idx="6871">
                  <c:v>687.10000000008768</c:v>
                </c:pt>
                <c:pt idx="6872">
                  <c:v>687.2000000000877</c:v>
                </c:pt>
                <c:pt idx="6873">
                  <c:v>687.30000000008772</c:v>
                </c:pt>
                <c:pt idx="6874">
                  <c:v>687.40000000008774</c:v>
                </c:pt>
                <c:pt idx="6875">
                  <c:v>687.50000000008777</c:v>
                </c:pt>
                <c:pt idx="6876">
                  <c:v>687.60000000008779</c:v>
                </c:pt>
                <c:pt idx="6877">
                  <c:v>687.70000000008781</c:v>
                </c:pt>
                <c:pt idx="6878">
                  <c:v>687.80000000008783</c:v>
                </c:pt>
                <c:pt idx="6879">
                  <c:v>687.90000000008786</c:v>
                </c:pt>
                <c:pt idx="6880">
                  <c:v>688.00000000008788</c:v>
                </c:pt>
                <c:pt idx="6881">
                  <c:v>688.1000000000879</c:v>
                </c:pt>
                <c:pt idx="6882">
                  <c:v>688.20000000008793</c:v>
                </c:pt>
                <c:pt idx="6883">
                  <c:v>688.30000000008795</c:v>
                </c:pt>
                <c:pt idx="6884">
                  <c:v>688.40000000008797</c:v>
                </c:pt>
                <c:pt idx="6885">
                  <c:v>688.50000000008799</c:v>
                </c:pt>
                <c:pt idx="6886">
                  <c:v>688.60000000008802</c:v>
                </c:pt>
                <c:pt idx="6887">
                  <c:v>688.70000000008804</c:v>
                </c:pt>
                <c:pt idx="6888">
                  <c:v>688.80000000008806</c:v>
                </c:pt>
                <c:pt idx="6889">
                  <c:v>688.90000000008808</c:v>
                </c:pt>
                <c:pt idx="6890">
                  <c:v>689.00000000008811</c:v>
                </c:pt>
                <c:pt idx="6891">
                  <c:v>689.10000000008813</c:v>
                </c:pt>
                <c:pt idx="6892">
                  <c:v>689.20000000008815</c:v>
                </c:pt>
                <c:pt idx="6893">
                  <c:v>689.30000000008818</c:v>
                </c:pt>
                <c:pt idx="6894">
                  <c:v>689.4000000000882</c:v>
                </c:pt>
                <c:pt idx="6895">
                  <c:v>689.50000000008822</c:v>
                </c:pt>
                <c:pt idx="6896">
                  <c:v>689.60000000008824</c:v>
                </c:pt>
                <c:pt idx="6897">
                  <c:v>689.70000000008827</c:v>
                </c:pt>
                <c:pt idx="6898">
                  <c:v>689.80000000008829</c:v>
                </c:pt>
                <c:pt idx="6899">
                  <c:v>689.90000000008831</c:v>
                </c:pt>
                <c:pt idx="6900">
                  <c:v>690.00000000008833</c:v>
                </c:pt>
                <c:pt idx="6901">
                  <c:v>690.10000000008836</c:v>
                </c:pt>
                <c:pt idx="6902">
                  <c:v>690.20000000008838</c:v>
                </c:pt>
                <c:pt idx="6903">
                  <c:v>690.3000000000884</c:v>
                </c:pt>
                <c:pt idx="6904">
                  <c:v>690.40000000008843</c:v>
                </c:pt>
                <c:pt idx="6905">
                  <c:v>690.50000000008845</c:v>
                </c:pt>
                <c:pt idx="6906">
                  <c:v>690.60000000008847</c:v>
                </c:pt>
                <c:pt idx="6907">
                  <c:v>690.70000000008849</c:v>
                </c:pt>
                <c:pt idx="6908">
                  <c:v>690.80000000008852</c:v>
                </c:pt>
                <c:pt idx="6909">
                  <c:v>690.90000000008854</c:v>
                </c:pt>
                <c:pt idx="6910">
                  <c:v>691.00000000008856</c:v>
                </c:pt>
                <c:pt idx="6911">
                  <c:v>691.10000000008858</c:v>
                </c:pt>
                <c:pt idx="6912">
                  <c:v>691.20000000008861</c:v>
                </c:pt>
                <c:pt idx="6913">
                  <c:v>691.30000000008863</c:v>
                </c:pt>
                <c:pt idx="6914">
                  <c:v>691.40000000008865</c:v>
                </c:pt>
                <c:pt idx="6915">
                  <c:v>691.50000000008868</c:v>
                </c:pt>
                <c:pt idx="6916">
                  <c:v>691.6000000000887</c:v>
                </c:pt>
                <c:pt idx="6917">
                  <c:v>691.70000000008872</c:v>
                </c:pt>
                <c:pt idx="6918">
                  <c:v>691.80000000008874</c:v>
                </c:pt>
                <c:pt idx="6919">
                  <c:v>691.90000000008877</c:v>
                </c:pt>
                <c:pt idx="6920">
                  <c:v>692.00000000008879</c:v>
                </c:pt>
                <c:pt idx="6921">
                  <c:v>692.10000000008881</c:v>
                </c:pt>
                <c:pt idx="6922">
                  <c:v>692.20000000008883</c:v>
                </c:pt>
                <c:pt idx="6923">
                  <c:v>692.30000000008886</c:v>
                </c:pt>
                <c:pt idx="6924">
                  <c:v>692.40000000008888</c:v>
                </c:pt>
                <c:pt idx="6925">
                  <c:v>692.5000000000889</c:v>
                </c:pt>
                <c:pt idx="6926">
                  <c:v>692.60000000008893</c:v>
                </c:pt>
                <c:pt idx="6927">
                  <c:v>692.70000000008895</c:v>
                </c:pt>
                <c:pt idx="6928">
                  <c:v>692.80000000008897</c:v>
                </c:pt>
                <c:pt idx="6929">
                  <c:v>692.90000000008899</c:v>
                </c:pt>
                <c:pt idx="6930">
                  <c:v>693.00000000008902</c:v>
                </c:pt>
                <c:pt idx="6931">
                  <c:v>693.10000000008904</c:v>
                </c:pt>
                <c:pt idx="6932">
                  <c:v>693.20000000008906</c:v>
                </c:pt>
                <c:pt idx="6933">
                  <c:v>693.30000000008909</c:v>
                </c:pt>
                <c:pt idx="6934">
                  <c:v>693.40000000008911</c:v>
                </c:pt>
                <c:pt idx="6935">
                  <c:v>693.50000000008913</c:v>
                </c:pt>
                <c:pt idx="6936">
                  <c:v>693.60000000008915</c:v>
                </c:pt>
                <c:pt idx="6937">
                  <c:v>693.70000000008918</c:v>
                </c:pt>
                <c:pt idx="6938">
                  <c:v>693.8000000000892</c:v>
                </c:pt>
                <c:pt idx="6939">
                  <c:v>693.90000000008922</c:v>
                </c:pt>
                <c:pt idx="6940">
                  <c:v>694.00000000008924</c:v>
                </c:pt>
                <c:pt idx="6941">
                  <c:v>694.10000000008927</c:v>
                </c:pt>
                <c:pt idx="6942">
                  <c:v>694.20000000008929</c:v>
                </c:pt>
                <c:pt idx="6943">
                  <c:v>694.30000000008931</c:v>
                </c:pt>
                <c:pt idx="6944">
                  <c:v>694.40000000008934</c:v>
                </c:pt>
                <c:pt idx="6945">
                  <c:v>694.50000000008936</c:v>
                </c:pt>
                <c:pt idx="6946">
                  <c:v>694.60000000008938</c:v>
                </c:pt>
                <c:pt idx="6947">
                  <c:v>694.7000000000894</c:v>
                </c:pt>
                <c:pt idx="6948">
                  <c:v>694.80000000008943</c:v>
                </c:pt>
                <c:pt idx="6949">
                  <c:v>694.90000000008945</c:v>
                </c:pt>
                <c:pt idx="6950">
                  <c:v>695.00000000008947</c:v>
                </c:pt>
                <c:pt idx="6951">
                  <c:v>695.10000000008949</c:v>
                </c:pt>
                <c:pt idx="6952">
                  <c:v>695.20000000008952</c:v>
                </c:pt>
                <c:pt idx="6953">
                  <c:v>695.30000000008954</c:v>
                </c:pt>
                <c:pt idx="6954">
                  <c:v>695.40000000008956</c:v>
                </c:pt>
                <c:pt idx="6955">
                  <c:v>695.50000000008959</c:v>
                </c:pt>
                <c:pt idx="6956">
                  <c:v>695.60000000008961</c:v>
                </c:pt>
                <c:pt idx="6957">
                  <c:v>695.70000000008963</c:v>
                </c:pt>
                <c:pt idx="6958">
                  <c:v>695.80000000008965</c:v>
                </c:pt>
                <c:pt idx="6959">
                  <c:v>695.90000000008968</c:v>
                </c:pt>
                <c:pt idx="6960">
                  <c:v>696.0000000000897</c:v>
                </c:pt>
                <c:pt idx="6961">
                  <c:v>696.10000000008972</c:v>
                </c:pt>
                <c:pt idx="6962">
                  <c:v>696.20000000008974</c:v>
                </c:pt>
                <c:pt idx="6963">
                  <c:v>696.30000000008977</c:v>
                </c:pt>
                <c:pt idx="6964">
                  <c:v>696.40000000008979</c:v>
                </c:pt>
                <c:pt idx="6965">
                  <c:v>696.50000000008981</c:v>
                </c:pt>
                <c:pt idx="6966">
                  <c:v>696.60000000008984</c:v>
                </c:pt>
                <c:pt idx="6967">
                  <c:v>696.70000000008986</c:v>
                </c:pt>
                <c:pt idx="6968">
                  <c:v>696.80000000008988</c:v>
                </c:pt>
                <c:pt idx="6969">
                  <c:v>696.9000000000899</c:v>
                </c:pt>
                <c:pt idx="6970">
                  <c:v>697.00000000008993</c:v>
                </c:pt>
                <c:pt idx="6971">
                  <c:v>697.10000000008995</c:v>
                </c:pt>
                <c:pt idx="6972">
                  <c:v>697.20000000008997</c:v>
                </c:pt>
                <c:pt idx="6973">
                  <c:v>697.30000000008999</c:v>
                </c:pt>
                <c:pt idx="6974">
                  <c:v>697.40000000009002</c:v>
                </c:pt>
                <c:pt idx="6975">
                  <c:v>697.50000000009004</c:v>
                </c:pt>
                <c:pt idx="6976">
                  <c:v>697.60000000009006</c:v>
                </c:pt>
                <c:pt idx="6977">
                  <c:v>697.70000000009009</c:v>
                </c:pt>
                <c:pt idx="6978">
                  <c:v>697.80000000009011</c:v>
                </c:pt>
                <c:pt idx="6979">
                  <c:v>697.90000000009013</c:v>
                </c:pt>
                <c:pt idx="6980">
                  <c:v>698.00000000009015</c:v>
                </c:pt>
                <c:pt idx="6981">
                  <c:v>698.10000000009018</c:v>
                </c:pt>
                <c:pt idx="6982">
                  <c:v>698.2000000000902</c:v>
                </c:pt>
                <c:pt idx="6983">
                  <c:v>698.30000000009022</c:v>
                </c:pt>
                <c:pt idx="6984">
                  <c:v>698.40000000009024</c:v>
                </c:pt>
                <c:pt idx="6985">
                  <c:v>698.50000000009027</c:v>
                </c:pt>
                <c:pt idx="6986">
                  <c:v>698.60000000009029</c:v>
                </c:pt>
                <c:pt idx="6987">
                  <c:v>698.70000000009031</c:v>
                </c:pt>
                <c:pt idx="6988">
                  <c:v>698.80000000009034</c:v>
                </c:pt>
                <c:pt idx="6989">
                  <c:v>698.90000000009036</c:v>
                </c:pt>
                <c:pt idx="6990">
                  <c:v>699.00000000009038</c:v>
                </c:pt>
                <c:pt idx="6991">
                  <c:v>699.1000000000904</c:v>
                </c:pt>
                <c:pt idx="6992">
                  <c:v>699.20000000009043</c:v>
                </c:pt>
                <c:pt idx="6993">
                  <c:v>699.30000000009045</c:v>
                </c:pt>
                <c:pt idx="6994">
                  <c:v>699.40000000009047</c:v>
                </c:pt>
                <c:pt idx="6995">
                  <c:v>699.50000000009049</c:v>
                </c:pt>
                <c:pt idx="6996">
                  <c:v>699.60000000009052</c:v>
                </c:pt>
                <c:pt idx="6997">
                  <c:v>699.70000000009054</c:v>
                </c:pt>
                <c:pt idx="6998">
                  <c:v>699.80000000009056</c:v>
                </c:pt>
                <c:pt idx="6999">
                  <c:v>699.90000000009059</c:v>
                </c:pt>
                <c:pt idx="7000">
                  <c:v>700.00000000009061</c:v>
                </c:pt>
                <c:pt idx="7001">
                  <c:v>700.10000000009063</c:v>
                </c:pt>
                <c:pt idx="7002">
                  <c:v>700.20000000009065</c:v>
                </c:pt>
                <c:pt idx="7003">
                  <c:v>700.30000000009068</c:v>
                </c:pt>
                <c:pt idx="7004">
                  <c:v>700.4000000000907</c:v>
                </c:pt>
                <c:pt idx="7005">
                  <c:v>700.50000000009072</c:v>
                </c:pt>
                <c:pt idx="7006">
                  <c:v>700.60000000009074</c:v>
                </c:pt>
                <c:pt idx="7007">
                  <c:v>700.70000000009077</c:v>
                </c:pt>
                <c:pt idx="7008">
                  <c:v>700.80000000009079</c:v>
                </c:pt>
                <c:pt idx="7009">
                  <c:v>700.90000000009081</c:v>
                </c:pt>
                <c:pt idx="7010">
                  <c:v>701.00000000009084</c:v>
                </c:pt>
                <c:pt idx="7011">
                  <c:v>701.10000000009086</c:v>
                </c:pt>
                <c:pt idx="7012">
                  <c:v>701.20000000009088</c:v>
                </c:pt>
                <c:pt idx="7013">
                  <c:v>701.3000000000909</c:v>
                </c:pt>
                <c:pt idx="7014">
                  <c:v>701.40000000009093</c:v>
                </c:pt>
                <c:pt idx="7015">
                  <c:v>701.50000000009095</c:v>
                </c:pt>
                <c:pt idx="7016">
                  <c:v>701.60000000009097</c:v>
                </c:pt>
                <c:pt idx="7017">
                  <c:v>701.70000000009099</c:v>
                </c:pt>
                <c:pt idx="7018">
                  <c:v>701.80000000009102</c:v>
                </c:pt>
                <c:pt idx="7019">
                  <c:v>701.90000000009104</c:v>
                </c:pt>
                <c:pt idx="7020">
                  <c:v>702.00000000009106</c:v>
                </c:pt>
                <c:pt idx="7021">
                  <c:v>702.10000000009109</c:v>
                </c:pt>
                <c:pt idx="7022">
                  <c:v>702.20000000009111</c:v>
                </c:pt>
                <c:pt idx="7023">
                  <c:v>702.30000000009113</c:v>
                </c:pt>
                <c:pt idx="7024">
                  <c:v>702.40000000009115</c:v>
                </c:pt>
                <c:pt idx="7025">
                  <c:v>702.50000000009118</c:v>
                </c:pt>
                <c:pt idx="7026">
                  <c:v>702.6000000000912</c:v>
                </c:pt>
                <c:pt idx="7027">
                  <c:v>702.70000000009122</c:v>
                </c:pt>
                <c:pt idx="7028">
                  <c:v>702.80000000009125</c:v>
                </c:pt>
                <c:pt idx="7029">
                  <c:v>702.90000000009127</c:v>
                </c:pt>
                <c:pt idx="7030">
                  <c:v>703.00000000009129</c:v>
                </c:pt>
                <c:pt idx="7031">
                  <c:v>703.10000000009131</c:v>
                </c:pt>
                <c:pt idx="7032">
                  <c:v>703.20000000009134</c:v>
                </c:pt>
                <c:pt idx="7033">
                  <c:v>703.30000000009136</c:v>
                </c:pt>
                <c:pt idx="7034">
                  <c:v>703.40000000009138</c:v>
                </c:pt>
                <c:pt idx="7035">
                  <c:v>703.5000000000914</c:v>
                </c:pt>
                <c:pt idx="7036">
                  <c:v>703.60000000009143</c:v>
                </c:pt>
                <c:pt idx="7037">
                  <c:v>703.70000000009145</c:v>
                </c:pt>
                <c:pt idx="7038">
                  <c:v>703.80000000009147</c:v>
                </c:pt>
                <c:pt idx="7039">
                  <c:v>703.9000000000915</c:v>
                </c:pt>
                <c:pt idx="7040">
                  <c:v>704.00000000009152</c:v>
                </c:pt>
                <c:pt idx="7041">
                  <c:v>704.10000000009154</c:v>
                </c:pt>
                <c:pt idx="7042">
                  <c:v>704.20000000009156</c:v>
                </c:pt>
                <c:pt idx="7043">
                  <c:v>704.30000000009159</c:v>
                </c:pt>
                <c:pt idx="7044">
                  <c:v>704.40000000009161</c:v>
                </c:pt>
                <c:pt idx="7045">
                  <c:v>704.50000000009163</c:v>
                </c:pt>
                <c:pt idx="7046">
                  <c:v>704.60000000009165</c:v>
                </c:pt>
                <c:pt idx="7047">
                  <c:v>704.70000000009168</c:v>
                </c:pt>
                <c:pt idx="7048">
                  <c:v>704.8000000000917</c:v>
                </c:pt>
                <c:pt idx="7049">
                  <c:v>704.90000000009172</c:v>
                </c:pt>
                <c:pt idx="7050">
                  <c:v>705.00000000009175</c:v>
                </c:pt>
                <c:pt idx="7051">
                  <c:v>705.10000000009177</c:v>
                </c:pt>
                <c:pt idx="7052">
                  <c:v>705.20000000009179</c:v>
                </c:pt>
                <c:pt idx="7053">
                  <c:v>705.30000000009181</c:v>
                </c:pt>
                <c:pt idx="7054">
                  <c:v>705.40000000009184</c:v>
                </c:pt>
                <c:pt idx="7055">
                  <c:v>705.50000000009186</c:v>
                </c:pt>
                <c:pt idx="7056">
                  <c:v>705.60000000009188</c:v>
                </c:pt>
                <c:pt idx="7057">
                  <c:v>705.7000000000919</c:v>
                </c:pt>
                <c:pt idx="7058">
                  <c:v>705.80000000009193</c:v>
                </c:pt>
                <c:pt idx="7059">
                  <c:v>705.90000000009195</c:v>
                </c:pt>
                <c:pt idx="7060">
                  <c:v>706.00000000009197</c:v>
                </c:pt>
                <c:pt idx="7061">
                  <c:v>706.100000000092</c:v>
                </c:pt>
                <c:pt idx="7062">
                  <c:v>706.20000000009202</c:v>
                </c:pt>
                <c:pt idx="7063">
                  <c:v>706.30000000009204</c:v>
                </c:pt>
                <c:pt idx="7064">
                  <c:v>706.40000000009206</c:v>
                </c:pt>
                <c:pt idx="7065">
                  <c:v>706.50000000009209</c:v>
                </c:pt>
                <c:pt idx="7066">
                  <c:v>706.60000000009211</c:v>
                </c:pt>
                <c:pt idx="7067">
                  <c:v>706.70000000009213</c:v>
                </c:pt>
                <c:pt idx="7068">
                  <c:v>706.80000000009215</c:v>
                </c:pt>
                <c:pt idx="7069">
                  <c:v>706.90000000009218</c:v>
                </c:pt>
                <c:pt idx="7070">
                  <c:v>707.0000000000922</c:v>
                </c:pt>
                <c:pt idx="7071">
                  <c:v>707.10000000009222</c:v>
                </c:pt>
                <c:pt idx="7072">
                  <c:v>707.20000000009225</c:v>
                </c:pt>
                <c:pt idx="7073">
                  <c:v>707.30000000009227</c:v>
                </c:pt>
                <c:pt idx="7074">
                  <c:v>707.40000000009229</c:v>
                </c:pt>
                <c:pt idx="7075">
                  <c:v>707.50000000009231</c:v>
                </c:pt>
                <c:pt idx="7076">
                  <c:v>707.60000000009234</c:v>
                </c:pt>
                <c:pt idx="7077">
                  <c:v>707.70000000009236</c:v>
                </c:pt>
                <c:pt idx="7078">
                  <c:v>707.80000000009238</c:v>
                </c:pt>
                <c:pt idx="7079">
                  <c:v>707.9000000000924</c:v>
                </c:pt>
                <c:pt idx="7080">
                  <c:v>708.00000000009243</c:v>
                </c:pt>
                <c:pt idx="7081">
                  <c:v>708.10000000009245</c:v>
                </c:pt>
                <c:pt idx="7082">
                  <c:v>708.20000000009247</c:v>
                </c:pt>
                <c:pt idx="7083">
                  <c:v>708.3000000000925</c:v>
                </c:pt>
                <c:pt idx="7084">
                  <c:v>708.40000000009252</c:v>
                </c:pt>
                <c:pt idx="7085">
                  <c:v>708.50000000009254</c:v>
                </c:pt>
                <c:pt idx="7086">
                  <c:v>708.60000000009256</c:v>
                </c:pt>
                <c:pt idx="7087">
                  <c:v>708.70000000009259</c:v>
                </c:pt>
                <c:pt idx="7088">
                  <c:v>708.80000000009261</c:v>
                </c:pt>
                <c:pt idx="7089">
                  <c:v>708.90000000009263</c:v>
                </c:pt>
                <c:pt idx="7090">
                  <c:v>709.00000000009265</c:v>
                </c:pt>
                <c:pt idx="7091">
                  <c:v>709.10000000009268</c:v>
                </c:pt>
                <c:pt idx="7092">
                  <c:v>709.2000000000927</c:v>
                </c:pt>
                <c:pt idx="7093">
                  <c:v>709.30000000009272</c:v>
                </c:pt>
                <c:pt idx="7094">
                  <c:v>709.40000000009275</c:v>
                </c:pt>
                <c:pt idx="7095">
                  <c:v>709.50000000009277</c:v>
                </c:pt>
                <c:pt idx="7096">
                  <c:v>709.60000000009279</c:v>
                </c:pt>
                <c:pt idx="7097">
                  <c:v>709.70000000009281</c:v>
                </c:pt>
                <c:pt idx="7098">
                  <c:v>709.80000000009284</c:v>
                </c:pt>
                <c:pt idx="7099">
                  <c:v>709.90000000009286</c:v>
                </c:pt>
                <c:pt idx="7100">
                  <c:v>710.00000000009288</c:v>
                </c:pt>
                <c:pt idx="7101">
                  <c:v>710.1000000000929</c:v>
                </c:pt>
                <c:pt idx="7102">
                  <c:v>710.20000000009293</c:v>
                </c:pt>
                <c:pt idx="7103">
                  <c:v>710.30000000009295</c:v>
                </c:pt>
                <c:pt idx="7104">
                  <c:v>710.40000000009297</c:v>
                </c:pt>
                <c:pt idx="7105">
                  <c:v>710.500000000093</c:v>
                </c:pt>
                <c:pt idx="7106">
                  <c:v>710.60000000009302</c:v>
                </c:pt>
                <c:pt idx="7107">
                  <c:v>710.70000000009304</c:v>
                </c:pt>
                <c:pt idx="7108">
                  <c:v>710.80000000009306</c:v>
                </c:pt>
                <c:pt idx="7109">
                  <c:v>710.90000000009309</c:v>
                </c:pt>
                <c:pt idx="7110">
                  <c:v>711.00000000009311</c:v>
                </c:pt>
                <c:pt idx="7111">
                  <c:v>711.10000000009313</c:v>
                </c:pt>
                <c:pt idx="7112">
                  <c:v>711.20000000009315</c:v>
                </c:pt>
                <c:pt idx="7113">
                  <c:v>711.30000000009318</c:v>
                </c:pt>
                <c:pt idx="7114">
                  <c:v>711.4000000000932</c:v>
                </c:pt>
                <c:pt idx="7115">
                  <c:v>711.50000000009322</c:v>
                </c:pt>
                <c:pt idx="7116">
                  <c:v>711.60000000009325</c:v>
                </c:pt>
                <c:pt idx="7117">
                  <c:v>711.70000000009327</c:v>
                </c:pt>
                <c:pt idx="7118">
                  <c:v>711.80000000009329</c:v>
                </c:pt>
                <c:pt idx="7119">
                  <c:v>711.90000000009331</c:v>
                </c:pt>
                <c:pt idx="7120">
                  <c:v>712.00000000009334</c:v>
                </c:pt>
                <c:pt idx="7121">
                  <c:v>712.10000000009336</c:v>
                </c:pt>
                <c:pt idx="7122">
                  <c:v>712.20000000009338</c:v>
                </c:pt>
                <c:pt idx="7123">
                  <c:v>712.30000000009341</c:v>
                </c:pt>
                <c:pt idx="7124">
                  <c:v>712.40000000009343</c:v>
                </c:pt>
                <c:pt idx="7125">
                  <c:v>712.50000000009345</c:v>
                </c:pt>
                <c:pt idx="7126">
                  <c:v>712.60000000009347</c:v>
                </c:pt>
                <c:pt idx="7127">
                  <c:v>712.7000000000935</c:v>
                </c:pt>
                <c:pt idx="7128">
                  <c:v>712.80000000009352</c:v>
                </c:pt>
                <c:pt idx="7129">
                  <c:v>712.90000000009354</c:v>
                </c:pt>
                <c:pt idx="7130">
                  <c:v>713.00000000009356</c:v>
                </c:pt>
                <c:pt idx="7131">
                  <c:v>713.10000000009359</c:v>
                </c:pt>
                <c:pt idx="7132">
                  <c:v>713.20000000009361</c:v>
                </c:pt>
                <c:pt idx="7133">
                  <c:v>713.30000000009363</c:v>
                </c:pt>
                <c:pt idx="7134">
                  <c:v>713.40000000009366</c:v>
                </c:pt>
                <c:pt idx="7135">
                  <c:v>713.50000000009368</c:v>
                </c:pt>
                <c:pt idx="7136">
                  <c:v>713.6000000000937</c:v>
                </c:pt>
                <c:pt idx="7137">
                  <c:v>713.70000000009372</c:v>
                </c:pt>
                <c:pt idx="7138">
                  <c:v>713.80000000009375</c:v>
                </c:pt>
                <c:pt idx="7139">
                  <c:v>713.90000000009377</c:v>
                </c:pt>
                <c:pt idx="7140">
                  <c:v>714.00000000009379</c:v>
                </c:pt>
                <c:pt idx="7141">
                  <c:v>714.10000000009381</c:v>
                </c:pt>
                <c:pt idx="7142">
                  <c:v>714.20000000009384</c:v>
                </c:pt>
                <c:pt idx="7143">
                  <c:v>714.30000000009386</c:v>
                </c:pt>
                <c:pt idx="7144">
                  <c:v>714.40000000009388</c:v>
                </c:pt>
                <c:pt idx="7145">
                  <c:v>714.50000000009391</c:v>
                </c:pt>
                <c:pt idx="7146">
                  <c:v>714.60000000009393</c:v>
                </c:pt>
                <c:pt idx="7147">
                  <c:v>714.70000000009395</c:v>
                </c:pt>
                <c:pt idx="7148">
                  <c:v>714.80000000009397</c:v>
                </c:pt>
                <c:pt idx="7149">
                  <c:v>714.900000000094</c:v>
                </c:pt>
                <c:pt idx="7150">
                  <c:v>715.00000000009402</c:v>
                </c:pt>
                <c:pt idx="7151">
                  <c:v>715.10000000009404</c:v>
                </c:pt>
                <c:pt idx="7152">
                  <c:v>715.20000000009406</c:v>
                </c:pt>
                <c:pt idx="7153">
                  <c:v>715.30000000009409</c:v>
                </c:pt>
                <c:pt idx="7154">
                  <c:v>715.40000000009411</c:v>
                </c:pt>
                <c:pt idx="7155">
                  <c:v>715.50000000009413</c:v>
                </c:pt>
                <c:pt idx="7156">
                  <c:v>715.60000000009416</c:v>
                </c:pt>
                <c:pt idx="7157">
                  <c:v>715.70000000009418</c:v>
                </c:pt>
                <c:pt idx="7158">
                  <c:v>715.8000000000942</c:v>
                </c:pt>
                <c:pt idx="7159">
                  <c:v>715.90000000009422</c:v>
                </c:pt>
                <c:pt idx="7160">
                  <c:v>716.00000000009425</c:v>
                </c:pt>
                <c:pt idx="7161">
                  <c:v>716.10000000009427</c:v>
                </c:pt>
                <c:pt idx="7162">
                  <c:v>716.20000000009429</c:v>
                </c:pt>
                <c:pt idx="7163">
                  <c:v>716.30000000009431</c:v>
                </c:pt>
                <c:pt idx="7164">
                  <c:v>716.40000000009434</c:v>
                </c:pt>
                <c:pt idx="7165">
                  <c:v>716.50000000009436</c:v>
                </c:pt>
                <c:pt idx="7166">
                  <c:v>716.60000000009438</c:v>
                </c:pt>
                <c:pt idx="7167">
                  <c:v>716.70000000009441</c:v>
                </c:pt>
                <c:pt idx="7168">
                  <c:v>716.80000000009443</c:v>
                </c:pt>
                <c:pt idx="7169">
                  <c:v>716.90000000009445</c:v>
                </c:pt>
                <c:pt idx="7170">
                  <c:v>717.00000000009447</c:v>
                </c:pt>
                <c:pt idx="7171">
                  <c:v>717.1000000000945</c:v>
                </c:pt>
                <c:pt idx="7172">
                  <c:v>717.20000000009452</c:v>
                </c:pt>
                <c:pt idx="7173">
                  <c:v>717.30000000009454</c:v>
                </c:pt>
                <c:pt idx="7174">
                  <c:v>717.40000000009456</c:v>
                </c:pt>
                <c:pt idx="7175">
                  <c:v>717.50000000009459</c:v>
                </c:pt>
                <c:pt idx="7176">
                  <c:v>717.60000000009461</c:v>
                </c:pt>
                <c:pt idx="7177">
                  <c:v>717.70000000009463</c:v>
                </c:pt>
                <c:pt idx="7178">
                  <c:v>717.80000000009466</c:v>
                </c:pt>
                <c:pt idx="7179">
                  <c:v>717.90000000009468</c:v>
                </c:pt>
                <c:pt idx="7180">
                  <c:v>718.0000000000947</c:v>
                </c:pt>
                <c:pt idx="7181">
                  <c:v>718.10000000009472</c:v>
                </c:pt>
                <c:pt idx="7182">
                  <c:v>718.20000000009475</c:v>
                </c:pt>
                <c:pt idx="7183">
                  <c:v>718.30000000009477</c:v>
                </c:pt>
                <c:pt idx="7184">
                  <c:v>718.40000000009479</c:v>
                </c:pt>
                <c:pt idx="7185">
                  <c:v>718.50000000009481</c:v>
                </c:pt>
                <c:pt idx="7186">
                  <c:v>718.60000000009484</c:v>
                </c:pt>
                <c:pt idx="7187">
                  <c:v>718.70000000009486</c:v>
                </c:pt>
                <c:pt idx="7188">
                  <c:v>718.80000000009488</c:v>
                </c:pt>
                <c:pt idx="7189">
                  <c:v>718.90000000009491</c:v>
                </c:pt>
                <c:pt idx="7190">
                  <c:v>719.00000000009493</c:v>
                </c:pt>
                <c:pt idx="7191">
                  <c:v>719.10000000009495</c:v>
                </c:pt>
                <c:pt idx="7192">
                  <c:v>719.20000000009497</c:v>
                </c:pt>
                <c:pt idx="7193">
                  <c:v>719.300000000095</c:v>
                </c:pt>
                <c:pt idx="7194">
                  <c:v>719.40000000009502</c:v>
                </c:pt>
                <c:pt idx="7195">
                  <c:v>719.50000000009504</c:v>
                </c:pt>
                <c:pt idx="7196">
                  <c:v>719.60000000009506</c:v>
                </c:pt>
                <c:pt idx="7197">
                  <c:v>719.70000000009509</c:v>
                </c:pt>
                <c:pt idx="7198">
                  <c:v>719.80000000009511</c:v>
                </c:pt>
                <c:pt idx="7199">
                  <c:v>719.90000000009513</c:v>
                </c:pt>
                <c:pt idx="7200">
                  <c:v>720.00000000009516</c:v>
                </c:pt>
                <c:pt idx="7201">
                  <c:v>720.10000000009518</c:v>
                </c:pt>
                <c:pt idx="7202">
                  <c:v>720.2000000000952</c:v>
                </c:pt>
                <c:pt idx="7203">
                  <c:v>720.30000000009522</c:v>
                </c:pt>
                <c:pt idx="7204">
                  <c:v>720.40000000009525</c:v>
                </c:pt>
                <c:pt idx="7205">
                  <c:v>720.50000000009527</c:v>
                </c:pt>
                <c:pt idx="7206">
                  <c:v>720.60000000009529</c:v>
                </c:pt>
                <c:pt idx="7207">
                  <c:v>720.70000000009532</c:v>
                </c:pt>
                <c:pt idx="7208">
                  <c:v>720.80000000009534</c:v>
                </c:pt>
                <c:pt idx="7209">
                  <c:v>720.90000000009536</c:v>
                </c:pt>
                <c:pt idx="7210">
                  <c:v>721.00000000009538</c:v>
                </c:pt>
                <c:pt idx="7211">
                  <c:v>721.10000000009541</c:v>
                </c:pt>
                <c:pt idx="7212">
                  <c:v>721.20000000009543</c:v>
                </c:pt>
                <c:pt idx="7213">
                  <c:v>721.30000000009545</c:v>
                </c:pt>
                <c:pt idx="7214">
                  <c:v>721.40000000009547</c:v>
                </c:pt>
                <c:pt idx="7215">
                  <c:v>721.5000000000955</c:v>
                </c:pt>
                <c:pt idx="7216">
                  <c:v>721.60000000009552</c:v>
                </c:pt>
                <c:pt idx="7217">
                  <c:v>721.70000000009554</c:v>
                </c:pt>
                <c:pt idx="7218">
                  <c:v>721.80000000009557</c:v>
                </c:pt>
                <c:pt idx="7219">
                  <c:v>721.90000000009559</c:v>
                </c:pt>
                <c:pt idx="7220">
                  <c:v>722.00000000009561</c:v>
                </c:pt>
                <c:pt idx="7221">
                  <c:v>722.10000000009563</c:v>
                </c:pt>
                <c:pt idx="7222">
                  <c:v>722.20000000009566</c:v>
                </c:pt>
                <c:pt idx="7223">
                  <c:v>722.30000000009568</c:v>
                </c:pt>
                <c:pt idx="7224">
                  <c:v>722.4000000000957</c:v>
                </c:pt>
                <c:pt idx="7225">
                  <c:v>722.50000000009572</c:v>
                </c:pt>
                <c:pt idx="7226">
                  <c:v>722.60000000009575</c:v>
                </c:pt>
                <c:pt idx="7227">
                  <c:v>722.70000000009577</c:v>
                </c:pt>
                <c:pt idx="7228">
                  <c:v>722.80000000009579</c:v>
                </c:pt>
                <c:pt idx="7229">
                  <c:v>722.90000000009582</c:v>
                </c:pt>
                <c:pt idx="7230">
                  <c:v>723.00000000009584</c:v>
                </c:pt>
                <c:pt idx="7231">
                  <c:v>723.10000000009586</c:v>
                </c:pt>
                <c:pt idx="7232">
                  <c:v>723.20000000009588</c:v>
                </c:pt>
                <c:pt idx="7233">
                  <c:v>723.30000000009591</c:v>
                </c:pt>
                <c:pt idx="7234">
                  <c:v>723.40000000009593</c:v>
                </c:pt>
                <c:pt idx="7235">
                  <c:v>723.50000000009595</c:v>
                </c:pt>
                <c:pt idx="7236">
                  <c:v>723.60000000009597</c:v>
                </c:pt>
                <c:pt idx="7237">
                  <c:v>723.700000000096</c:v>
                </c:pt>
                <c:pt idx="7238">
                  <c:v>723.80000000009602</c:v>
                </c:pt>
                <c:pt idx="7239">
                  <c:v>723.90000000009604</c:v>
                </c:pt>
                <c:pt idx="7240">
                  <c:v>724.00000000009607</c:v>
                </c:pt>
                <c:pt idx="7241">
                  <c:v>724.10000000009609</c:v>
                </c:pt>
                <c:pt idx="7242">
                  <c:v>724.20000000009611</c:v>
                </c:pt>
                <c:pt idx="7243">
                  <c:v>724.30000000009613</c:v>
                </c:pt>
                <c:pt idx="7244">
                  <c:v>724.40000000009616</c:v>
                </c:pt>
                <c:pt idx="7245">
                  <c:v>724.50000000009618</c:v>
                </c:pt>
                <c:pt idx="7246">
                  <c:v>724.6000000000962</c:v>
                </c:pt>
                <c:pt idx="7247">
                  <c:v>724.70000000009622</c:v>
                </c:pt>
                <c:pt idx="7248">
                  <c:v>724.80000000009625</c:v>
                </c:pt>
                <c:pt idx="7249">
                  <c:v>724.90000000009627</c:v>
                </c:pt>
                <c:pt idx="7250">
                  <c:v>725.00000000009629</c:v>
                </c:pt>
                <c:pt idx="7251">
                  <c:v>725.10000000009632</c:v>
                </c:pt>
                <c:pt idx="7252">
                  <c:v>725.20000000009634</c:v>
                </c:pt>
                <c:pt idx="7253">
                  <c:v>725.30000000009636</c:v>
                </c:pt>
                <c:pt idx="7254">
                  <c:v>725.40000000009638</c:v>
                </c:pt>
                <c:pt idx="7255">
                  <c:v>725.50000000009641</c:v>
                </c:pt>
                <c:pt idx="7256">
                  <c:v>725.60000000009643</c:v>
                </c:pt>
                <c:pt idx="7257">
                  <c:v>725.70000000009645</c:v>
                </c:pt>
                <c:pt idx="7258">
                  <c:v>725.80000000009647</c:v>
                </c:pt>
                <c:pt idx="7259">
                  <c:v>725.9000000000965</c:v>
                </c:pt>
                <c:pt idx="7260">
                  <c:v>726.00000000009652</c:v>
                </c:pt>
                <c:pt idx="7261">
                  <c:v>726.10000000009654</c:v>
                </c:pt>
                <c:pt idx="7262">
                  <c:v>726.20000000009657</c:v>
                </c:pt>
                <c:pt idx="7263">
                  <c:v>726.30000000009659</c:v>
                </c:pt>
                <c:pt idx="7264">
                  <c:v>726.40000000009661</c:v>
                </c:pt>
                <c:pt idx="7265">
                  <c:v>726.50000000009663</c:v>
                </c:pt>
                <c:pt idx="7266">
                  <c:v>726.60000000009666</c:v>
                </c:pt>
                <c:pt idx="7267">
                  <c:v>726.70000000009668</c:v>
                </c:pt>
                <c:pt idx="7268">
                  <c:v>726.8000000000967</c:v>
                </c:pt>
                <c:pt idx="7269">
                  <c:v>726.90000000009672</c:v>
                </c:pt>
                <c:pt idx="7270">
                  <c:v>727.00000000009675</c:v>
                </c:pt>
                <c:pt idx="7271">
                  <c:v>727.10000000009677</c:v>
                </c:pt>
                <c:pt idx="7272">
                  <c:v>727.20000000009679</c:v>
                </c:pt>
                <c:pt idx="7273">
                  <c:v>727.30000000009682</c:v>
                </c:pt>
                <c:pt idx="7274">
                  <c:v>727.40000000009684</c:v>
                </c:pt>
                <c:pt idx="7275">
                  <c:v>727.50000000009686</c:v>
                </c:pt>
                <c:pt idx="7276">
                  <c:v>727.60000000009688</c:v>
                </c:pt>
                <c:pt idx="7277">
                  <c:v>727.70000000009691</c:v>
                </c:pt>
                <c:pt idx="7278">
                  <c:v>727.80000000009693</c:v>
                </c:pt>
                <c:pt idx="7279">
                  <c:v>727.90000000009695</c:v>
                </c:pt>
                <c:pt idx="7280">
                  <c:v>728.00000000009697</c:v>
                </c:pt>
                <c:pt idx="7281">
                  <c:v>728.100000000097</c:v>
                </c:pt>
                <c:pt idx="7282">
                  <c:v>728.20000000009702</c:v>
                </c:pt>
                <c:pt idx="7283">
                  <c:v>728.30000000009704</c:v>
                </c:pt>
                <c:pt idx="7284">
                  <c:v>728.40000000009707</c:v>
                </c:pt>
                <c:pt idx="7285">
                  <c:v>728.50000000009709</c:v>
                </c:pt>
                <c:pt idx="7286">
                  <c:v>728.60000000009711</c:v>
                </c:pt>
                <c:pt idx="7287">
                  <c:v>728.70000000009713</c:v>
                </c:pt>
                <c:pt idx="7288">
                  <c:v>728.80000000009716</c:v>
                </c:pt>
                <c:pt idx="7289">
                  <c:v>728.90000000009718</c:v>
                </c:pt>
                <c:pt idx="7290">
                  <c:v>729.0000000000972</c:v>
                </c:pt>
                <c:pt idx="7291">
                  <c:v>729.10000000009722</c:v>
                </c:pt>
                <c:pt idx="7292">
                  <c:v>729.20000000009725</c:v>
                </c:pt>
                <c:pt idx="7293">
                  <c:v>729.30000000009727</c:v>
                </c:pt>
                <c:pt idx="7294">
                  <c:v>729.40000000009729</c:v>
                </c:pt>
                <c:pt idx="7295">
                  <c:v>729.50000000009732</c:v>
                </c:pt>
                <c:pt idx="7296">
                  <c:v>729.60000000009734</c:v>
                </c:pt>
                <c:pt idx="7297">
                  <c:v>729.70000000009736</c:v>
                </c:pt>
                <c:pt idx="7298">
                  <c:v>729.80000000009738</c:v>
                </c:pt>
                <c:pt idx="7299">
                  <c:v>729.90000000009741</c:v>
                </c:pt>
                <c:pt idx="7300">
                  <c:v>730.00000000009743</c:v>
                </c:pt>
                <c:pt idx="7301">
                  <c:v>730.10000000009745</c:v>
                </c:pt>
                <c:pt idx="7302">
                  <c:v>730.20000000009748</c:v>
                </c:pt>
                <c:pt idx="7303">
                  <c:v>730.3000000000975</c:v>
                </c:pt>
                <c:pt idx="7304">
                  <c:v>730.40000000009752</c:v>
                </c:pt>
                <c:pt idx="7305">
                  <c:v>730.50000000009754</c:v>
                </c:pt>
                <c:pt idx="7306">
                  <c:v>730.60000000009757</c:v>
                </c:pt>
                <c:pt idx="7307">
                  <c:v>730.70000000009759</c:v>
                </c:pt>
                <c:pt idx="7308">
                  <c:v>730.80000000009761</c:v>
                </c:pt>
                <c:pt idx="7309">
                  <c:v>730.90000000009763</c:v>
                </c:pt>
                <c:pt idx="7310">
                  <c:v>731.00000000009766</c:v>
                </c:pt>
                <c:pt idx="7311">
                  <c:v>731.10000000009768</c:v>
                </c:pt>
                <c:pt idx="7312">
                  <c:v>731.2000000000977</c:v>
                </c:pt>
                <c:pt idx="7313">
                  <c:v>731.30000000009773</c:v>
                </c:pt>
                <c:pt idx="7314">
                  <c:v>731.40000000009775</c:v>
                </c:pt>
                <c:pt idx="7315">
                  <c:v>731.50000000009777</c:v>
                </c:pt>
                <c:pt idx="7316">
                  <c:v>731.60000000009779</c:v>
                </c:pt>
                <c:pt idx="7317">
                  <c:v>731.70000000009782</c:v>
                </c:pt>
                <c:pt idx="7318">
                  <c:v>731.80000000009784</c:v>
                </c:pt>
                <c:pt idx="7319">
                  <c:v>731.90000000009786</c:v>
                </c:pt>
                <c:pt idx="7320">
                  <c:v>732.00000000009788</c:v>
                </c:pt>
                <c:pt idx="7321">
                  <c:v>732.10000000009791</c:v>
                </c:pt>
                <c:pt idx="7322">
                  <c:v>732.20000000009793</c:v>
                </c:pt>
                <c:pt idx="7323">
                  <c:v>732.30000000009795</c:v>
                </c:pt>
                <c:pt idx="7324">
                  <c:v>732.40000000009798</c:v>
                </c:pt>
                <c:pt idx="7325">
                  <c:v>732.500000000098</c:v>
                </c:pt>
                <c:pt idx="7326">
                  <c:v>732.60000000009802</c:v>
                </c:pt>
                <c:pt idx="7327">
                  <c:v>732.70000000009804</c:v>
                </c:pt>
                <c:pt idx="7328">
                  <c:v>732.80000000009807</c:v>
                </c:pt>
                <c:pt idx="7329">
                  <c:v>732.90000000009809</c:v>
                </c:pt>
                <c:pt idx="7330">
                  <c:v>733.00000000009811</c:v>
                </c:pt>
                <c:pt idx="7331">
                  <c:v>733.10000000009813</c:v>
                </c:pt>
                <c:pt idx="7332">
                  <c:v>733.20000000009816</c:v>
                </c:pt>
                <c:pt idx="7333">
                  <c:v>733.30000000009818</c:v>
                </c:pt>
                <c:pt idx="7334">
                  <c:v>733.4000000000982</c:v>
                </c:pt>
                <c:pt idx="7335">
                  <c:v>733.50000000009823</c:v>
                </c:pt>
                <c:pt idx="7336">
                  <c:v>733.60000000009825</c:v>
                </c:pt>
                <c:pt idx="7337">
                  <c:v>733.70000000009827</c:v>
                </c:pt>
                <c:pt idx="7338">
                  <c:v>733.80000000009829</c:v>
                </c:pt>
                <c:pt idx="7339">
                  <c:v>733.90000000009832</c:v>
                </c:pt>
                <c:pt idx="7340">
                  <c:v>734.00000000009834</c:v>
                </c:pt>
                <c:pt idx="7341">
                  <c:v>734.10000000009836</c:v>
                </c:pt>
                <c:pt idx="7342">
                  <c:v>734.20000000009838</c:v>
                </c:pt>
                <c:pt idx="7343">
                  <c:v>734.30000000009841</c:v>
                </c:pt>
                <c:pt idx="7344">
                  <c:v>734.40000000009843</c:v>
                </c:pt>
                <c:pt idx="7345">
                  <c:v>734.50000000009845</c:v>
                </c:pt>
                <c:pt idx="7346">
                  <c:v>734.60000000009848</c:v>
                </c:pt>
                <c:pt idx="7347">
                  <c:v>734.7000000000985</c:v>
                </c:pt>
                <c:pt idx="7348">
                  <c:v>734.80000000009852</c:v>
                </c:pt>
                <c:pt idx="7349">
                  <c:v>734.90000000009854</c:v>
                </c:pt>
                <c:pt idx="7350">
                  <c:v>735.00000000009857</c:v>
                </c:pt>
                <c:pt idx="7351">
                  <c:v>735.10000000009859</c:v>
                </c:pt>
                <c:pt idx="7352">
                  <c:v>735.20000000009861</c:v>
                </c:pt>
                <c:pt idx="7353">
                  <c:v>735.30000000009863</c:v>
                </c:pt>
                <c:pt idx="7354">
                  <c:v>735.40000000009866</c:v>
                </c:pt>
                <c:pt idx="7355">
                  <c:v>735.50000000009868</c:v>
                </c:pt>
                <c:pt idx="7356">
                  <c:v>735.6000000000987</c:v>
                </c:pt>
                <c:pt idx="7357">
                  <c:v>735.70000000009873</c:v>
                </c:pt>
                <c:pt idx="7358">
                  <c:v>735.80000000009875</c:v>
                </c:pt>
                <c:pt idx="7359">
                  <c:v>735.90000000009877</c:v>
                </c:pt>
                <c:pt idx="7360">
                  <c:v>736.00000000009879</c:v>
                </c:pt>
                <c:pt idx="7361">
                  <c:v>736.10000000009882</c:v>
                </c:pt>
                <c:pt idx="7362">
                  <c:v>736.20000000009884</c:v>
                </c:pt>
                <c:pt idx="7363">
                  <c:v>736.30000000009886</c:v>
                </c:pt>
                <c:pt idx="7364">
                  <c:v>736.40000000009888</c:v>
                </c:pt>
                <c:pt idx="7365">
                  <c:v>736.50000000009891</c:v>
                </c:pt>
                <c:pt idx="7366">
                  <c:v>736.60000000009893</c:v>
                </c:pt>
                <c:pt idx="7367">
                  <c:v>736.70000000009895</c:v>
                </c:pt>
                <c:pt idx="7368">
                  <c:v>736.80000000009898</c:v>
                </c:pt>
                <c:pt idx="7369">
                  <c:v>736.900000000099</c:v>
                </c:pt>
                <c:pt idx="7370">
                  <c:v>737.00000000009902</c:v>
                </c:pt>
                <c:pt idx="7371">
                  <c:v>737.10000000009904</c:v>
                </c:pt>
                <c:pt idx="7372">
                  <c:v>737.20000000009907</c:v>
                </c:pt>
                <c:pt idx="7373">
                  <c:v>737.30000000009909</c:v>
                </c:pt>
                <c:pt idx="7374">
                  <c:v>737.40000000009911</c:v>
                </c:pt>
                <c:pt idx="7375">
                  <c:v>737.50000000009913</c:v>
                </c:pt>
                <c:pt idx="7376">
                  <c:v>737.60000000009916</c:v>
                </c:pt>
                <c:pt idx="7377">
                  <c:v>737.70000000009918</c:v>
                </c:pt>
                <c:pt idx="7378">
                  <c:v>737.8000000000992</c:v>
                </c:pt>
                <c:pt idx="7379">
                  <c:v>737.90000000009923</c:v>
                </c:pt>
                <c:pt idx="7380">
                  <c:v>738.00000000009925</c:v>
                </c:pt>
                <c:pt idx="7381">
                  <c:v>738.10000000009927</c:v>
                </c:pt>
                <c:pt idx="7382">
                  <c:v>738.20000000009929</c:v>
                </c:pt>
                <c:pt idx="7383">
                  <c:v>738.30000000009932</c:v>
                </c:pt>
                <c:pt idx="7384">
                  <c:v>738.40000000009934</c:v>
                </c:pt>
                <c:pt idx="7385">
                  <c:v>738.50000000009936</c:v>
                </c:pt>
                <c:pt idx="7386">
                  <c:v>738.60000000009939</c:v>
                </c:pt>
                <c:pt idx="7387">
                  <c:v>738.70000000009941</c:v>
                </c:pt>
                <c:pt idx="7388">
                  <c:v>738.80000000009943</c:v>
                </c:pt>
                <c:pt idx="7389">
                  <c:v>738.90000000009945</c:v>
                </c:pt>
                <c:pt idx="7390">
                  <c:v>739.00000000009948</c:v>
                </c:pt>
                <c:pt idx="7391">
                  <c:v>739.1000000000995</c:v>
                </c:pt>
                <c:pt idx="7392">
                  <c:v>739.20000000009952</c:v>
                </c:pt>
                <c:pt idx="7393">
                  <c:v>739.30000000009954</c:v>
                </c:pt>
                <c:pt idx="7394">
                  <c:v>739.40000000009957</c:v>
                </c:pt>
                <c:pt idx="7395">
                  <c:v>739.50000000009959</c:v>
                </c:pt>
                <c:pt idx="7396">
                  <c:v>739.60000000009961</c:v>
                </c:pt>
                <c:pt idx="7397">
                  <c:v>739.70000000009964</c:v>
                </c:pt>
                <c:pt idx="7398">
                  <c:v>739.80000000009966</c:v>
                </c:pt>
                <c:pt idx="7399">
                  <c:v>739.90000000009968</c:v>
                </c:pt>
                <c:pt idx="7400">
                  <c:v>740.0000000000997</c:v>
                </c:pt>
                <c:pt idx="7401">
                  <c:v>740.10000000009973</c:v>
                </c:pt>
                <c:pt idx="7402">
                  <c:v>740.20000000009975</c:v>
                </c:pt>
                <c:pt idx="7403">
                  <c:v>740.30000000009977</c:v>
                </c:pt>
                <c:pt idx="7404">
                  <c:v>740.40000000009979</c:v>
                </c:pt>
                <c:pt idx="7405">
                  <c:v>740.50000000009982</c:v>
                </c:pt>
                <c:pt idx="7406">
                  <c:v>740.60000000009984</c:v>
                </c:pt>
                <c:pt idx="7407">
                  <c:v>740.70000000009986</c:v>
                </c:pt>
                <c:pt idx="7408">
                  <c:v>740.80000000009989</c:v>
                </c:pt>
                <c:pt idx="7409">
                  <c:v>740.90000000009991</c:v>
                </c:pt>
                <c:pt idx="7410">
                  <c:v>741.00000000009993</c:v>
                </c:pt>
                <c:pt idx="7411">
                  <c:v>741.10000000009995</c:v>
                </c:pt>
                <c:pt idx="7412">
                  <c:v>741.20000000009998</c:v>
                </c:pt>
                <c:pt idx="7413">
                  <c:v>741.3000000001</c:v>
                </c:pt>
                <c:pt idx="7414">
                  <c:v>741.40000000010002</c:v>
                </c:pt>
                <c:pt idx="7415">
                  <c:v>741.50000000010004</c:v>
                </c:pt>
                <c:pt idx="7416">
                  <c:v>741.60000000010007</c:v>
                </c:pt>
                <c:pt idx="7417">
                  <c:v>741.70000000010009</c:v>
                </c:pt>
                <c:pt idx="7418">
                  <c:v>741.80000000010011</c:v>
                </c:pt>
                <c:pt idx="7419">
                  <c:v>741.90000000010014</c:v>
                </c:pt>
                <c:pt idx="7420">
                  <c:v>742.00000000010016</c:v>
                </c:pt>
                <c:pt idx="7421">
                  <c:v>742.10000000010018</c:v>
                </c:pt>
                <c:pt idx="7422">
                  <c:v>742.2000000001002</c:v>
                </c:pt>
                <c:pt idx="7423">
                  <c:v>742.30000000010023</c:v>
                </c:pt>
                <c:pt idx="7424">
                  <c:v>742.40000000010025</c:v>
                </c:pt>
                <c:pt idx="7425">
                  <c:v>742.50000000010027</c:v>
                </c:pt>
                <c:pt idx="7426">
                  <c:v>742.60000000010029</c:v>
                </c:pt>
                <c:pt idx="7427">
                  <c:v>742.70000000010032</c:v>
                </c:pt>
                <c:pt idx="7428">
                  <c:v>742.80000000010034</c:v>
                </c:pt>
                <c:pt idx="7429">
                  <c:v>742.90000000010036</c:v>
                </c:pt>
                <c:pt idx="7430">
                  <c:v>743.00000000010039</c:v>
                </c:pt>
                <c:pt idx="7431">
                  <c:v>743.10000000010041</c:v>
                </c:pt>
                <c:pt idx="7432">
                  <c:v>743.20000000010043</c:v>
                </c:pt>
                <c:pt idx="7433">
                  <c:v>743.30000000010045</c:v>
                </c:pt>
                <c:pt idx="7434">
                  <c:v>743.40000000010048</c:v>
                </c:pt>
                <c:pt idx="7435">
                  <c:v>743.5000000001005</c:v>
                </c:pt>
                <c:pt idx="7436">
                  <c:v>743.60000000010052</c:v>
                </c:pt>
                <c:pt idx="7437">
                  <c:v>743.70000000010054</c:v>
                </c:pt>
                <c:pt idx="7438">
                  <c:v>743.80000000010057</c:v>
                </c:pt>
                <c:pt idx="7439">
                  <c:v>743.90000000010059</c:v>
                </c:pt>
                <c:pt idx="7440">
                  <c:v>744.00000000010061</c:v>
                </c:pt>
                <c:pt idx="7441">
                  <c:v>744.10000000010064</c:v>
                </c:pt>
                <c:pt idx="7442">
                  <c:v>744.20000000010066</c:v>
                </c:pt>
                <c:pt idx="7443">
                  <c:v>744.30000000010068</c:v>
                </c:pt>
                <c:pt idx="7444">
                  <c:v>744.4000000001007</c:v>
                </c:pt>
                <c:pt idx="7445">
                  <c:v>744.50000000010073</c:v>
                </c:pt>
                <c:pt idx="7446">
                  <c:v>744.60000000010075</c:v>
                </c:pt>
                <c:pt idx="7447">
                  <c:v>744.70000000010077</c:v>
                </c:pt>
                <c:pt idx="7448">
                  <c:v>744.80000000010079</c:v>
                </c:pt>
                <c:pt idx="7449">
                  <c:v>744.90000000010082</c:v>
                </c:pt>
                <c:pt idx="7450">
                  <c:v>745.00000000010084</c:v>
                </c:pt>
                <c:pt idx="7451">
                  <c:v>745.10000000010086</c:v>
                </c:pt>
                <c:pt idx="7452">
                  <c:v>745.20000000010089</c:v>
                </c:pt>
                <c:pt idx="7453">
                  <c:v>745.30000000010091</c:v>
                </c:pt>
                <c:pt idx="7454">
                  <c:v>745.40000000010093</c:v>
                </c:pt>
                <c:pt idx="7455">
                  <c:v>745.50000000010095</c:v>
                </c:pt>
                <c:pt idx="7456">
                  <c:v>745.60000000010098</c:v>
                </c:pt>
                <c:pt idx="7457">
                  <c:v>745.700000000101</c:v>
                </c:pt>
                <c:pt idx="7458">
                  <c:v>745.80000000010102</c:v>
                </c:pt>
                <c:pt idx="7459">
                  <c:v>745.90000000010104</c:v>
                </c:pt>
                <c:pt idx="7460">
                  <c:v>746.00000000010107</c:v>
                </c:pt>
                <c:pt idx="7461">
                  <c:v>746.10000000010109</c:v>
                </c:pt>
                <c:pt idx="7462">
                  <c:v>746.20000000010111</c:v>
                </c:pt>
                <c:pt idx="7463">
                  <c:v>746.30000000010114</c:v>
                </c:pt>
                <c:pt idx="7464">
                  <c:v>746.40000000010116</c:v>
                </c:pt>
                <c:pt idx="7465">
                  <c:v>746.50000000010118</c:v>
                </c:pt>
                <c:pt idx="7466">
                  <c:v>746.6000000001012</c:v>
                </c:pt>
                <c:pt idx="7467">
                  <c:v>746.70000000010123</c:v>
                </c:pt>
                <c:pt idx="7468">
                  <c:v>746.80000000010125</c:v>
                </c:pt>
                <c:pt idx="7469">
                  <c:v>746.90000000010127</c:v>
                </c:pt>
                <c:pt idx="7470">
                  <c:v>747.00000000010129</c:v>
                </c:pt>
                <c:pt idx="7471">
                  <c:v>747.10000000010132</c:v>
                </c:pt>
                <c:pt idx="7472">
                  <c:v>747.20000000010134</c:v>
                </c:pt>
                <c:pt idx="7473">
                  <c:v>747.30000000010136</c:v>
                </c:pt>
                <c:pt idx="7474">
                  <c:v>747.40000000010139</c:v>
                </c:pt>
                <c:pt idx="7475">
                  <c:v>747.50000000010141</c:v>
                </c:pt>
                <c:pt idx="7476">
                  <c:v>747.60000000010143</c:v>
                </c:pt>
                <c:pt idx="7477">
                  <c:v>747.70000000010145</c:v>
                </c:pt>
                <c:pt idx="7478">
                  <c:v>747.80000000010148</c:v>
                </c:pt>
                <c:pt idx="7479">
                  <c:v>747.9000000001015</c:v>
                </c:pt>
                <c:pt idx="7480">
                  <c:v>748.00000000010152</c:v>
                </c:pt>
                <c:pt idx="7481">
                  <c:v>748.10000000010155</c:v>
                </c:pt>
                <c:pt idx="7482">
                  <c:v>748.20000000010157</c:v>
                </c:pt>
                <c:pt idx="7483">
                  <c:v>748.30000000010159</c:v>
                </c:pt>
                <c:pt idx="7484">
                  <c:v>748.40000000010161</c:v>
                </c:pt>
                <c:pt idx="7485">
                  <c:v>748.50000000010164</c:v>
                </c:pt>
                <c:pt idx="7486">
                  <c:v>748.60000000010166</c:v>
                </c:pt>
                <c:pt idx="7487">
                  <c:v>748.70000000010168</c:v>
                </c:pt>
                <c:pt idx="7488">
                  <c:v>748.8000000001017</c:v>
                </c:pt>
                <c:pt idx="7489">
                  <c:v>748.90000000010173</c:v>
                </c:pt>
                <c:pt idx="7490">
                  <c:v>749.00000000010175</c:v>
                </c:pt>
                <c:pt idx="7491">
                  <c:v>749.10000000010177</c:v>
                </c:pt>
                <c:pt idx="7492">
                  <c:v>749.2000000001018</c:v>
                </c:pt>
                <c:pt idx="7493">
                  <c:v>749.30000000010182</c:v>
                </c:pt>
                <c:pt idx="7494">
                  <c:v>749.40000000010184</c:v>
                </c:pt>
                <c:pt idx="7495">
                  <c:v>749.50000000010186</c:v>
                </c:pt>
                <c:pt idx="7496">
                  <c:v>749.60000000010189</c:v>
                </c:pt>
                <c:pt idx="7497">
                  <c:v>749.70000000010191</c:v>
                </c:pt>
                <c:pt idx="7498">
                  <c:v>749.80000000010193</c:v>
                </c:pt>
                <c:pt idx="7499">
                  <c:v>749.90000000010195</c:v>
                </c:pt>
                <c:pt idx="7500">
                  <c:v>750.00000000010198</c:v>
                </c:pt>
                <c:pt idx="7501">
                  <c:v>750.100000000102</c:v>
                </c:pt>
                <c:pt idx="7502">
                  <c:v>750.20000000010202</c:v>
                </c:pt>
                <c:pt idx="7503">
                  <c:v>750.30000000010205</c:v>
                </c:pt>
                <c:pt idx="7504">
                  <c:v>750.40000000010207</c:v>
                </c:pt>
                <c:pt idx="7505">
                  <c:v>750.50000000010209</c:v>
                </c:pt>
                <c:pt idx="7506">
                  <c:v>750.60000000010211</c:v>
                </c:pt>
                <c:pt idx="7507">
                  <c:v>750.70000000010214</c:v>
                </c:pt>
                <c:pt idx="7508">
                  <c:v>750.80000000010216</c:v>
                </c:pt>
                <c:pt idx="7509">
                  <c:v>750.90000000010218</c:v>
                </c:pt>
                <c:pt idx="7510">
                  <c:v>751.0000000001022</c:v>
                </c:pt>
                <c:pt idx="7511">
                  <c:v>751.10000000010223</c:v>
                </c:pt>
                <c:pt idx="7512">
                  <c:v>751.20000000010225</c:v>
                </c:pt>
                <c:pt idx="7513">
                  <c:v>751.30000000010227</c:v>
                </c:pt>
                <c:pt idx="7514">
                  <c:v>751.4000000001023</c:v>
                </c:pt>
                <c:pt idx="7515">
                  <c:v>751.50000000010232</c:v>
                </c:pt>
                <c:pt idx="7516">
                  <c:v>751.60000000010234</c:v>
                </c:pt>
                <c:pt idx="7517">
                  <c:v>751.70000000010236</c:v>
                </c:pt>
                <c:pt idx="7518">
                  <c:v>751.80000000010239</c:v>
                </c:pt>
                <c:pt idx="7519">
                  <c:v>751.90000000010241</c:v>
                </c:pt>
                <c:pt idx="7520">
                  <c:v>752.00000000010243</c:v>
                </c:pt>
                <c:pt idx="7521">
                  <c:v>752.10000000010245</c:v>
                </c:pt>
                <c:pt idx="7522">
                  <c:v>752.20000000010248</c:v>
                </c:pt>
                <c:pt idx="7523">
                  <c:v>752.3000000001025</c:v>
                </c:pt>
                <c:pt idx="7524">
                  <c:v>752.40000000010252</c:v>
                </c:pt>
                <c:pt idx="7525">
                  <c:v>752.50000000010255</c:v>
                </c:pt>
                <c:pt idx="7526">
                  <c:v>752.60000000010257</c:v>
                </c:pt>
                <c:pt idx="7527">
                  <c:v>752.70000000010259</c:v>
                </c:pt>
                <c:pt idx="7528">
                  <c:v>752.80000000010261</c:v>
                </c:pt>
                <c:pt idx="7529">
                  <c:v>752.90000000010264</c:v>
                </c:pt>
                <c:pt idx="7530">
                  <c:v>753.00000000010266</c:v>
                </c:pt>
                <c:pt idx="7531">
                  <c:v>753.10000000010268</c:v>
                </c:pt>
                <c:pt idx="7532">
                  <c:v>753.2000000001027</c:v>
                </c:pt>
                <c:pt idx="7533">
                  <c:v>753.30000000010273</c:v>
                </c:pt>
                <c:pt idx="7534">
                  <c:v>753.40000000010275</c:v>
                </c:pt>
                <c:pt idx="7535">
                  <c:v>753.50000000010277</c:v>
                </c:pt>
                <c:pt idx="7536">
                  <c:v>753.6000000001028</c:v>
                </c:pt>
                <c:pt idx="7537">
                  <c:v>753.70000000010282</c:v>
                </c:pt>
                <c:pt idx="7538">
                  <c:v>753.80000000010284</c:v>
                </c:pt>
                <c:pt idx="7539">
                  <c:v>753.90000000010286</c:v>
                </c:pt>
                <c:pt idx="7540">
                  <c:v>754.00000000010289</c:v>
                </c:pt>
                <c:pt idx="7541">
                  <c:v>754.10000000010291</c:v>
                </c:pt>
                <c:pt idx="7542">
                  <c:v>754.20000000010293</c:v>
                </c:pt>
                <c:pt idx="7543">
                  <c:v>754.30000000010295</c:v>
                </c:pt>
                <c:pt idx="7544">
                  <c:v>754.40000000010298</c:v>
                </c:pt>
                <c:pt idx="7545">
                  <c:v>754.500000000103</c:v>
                </c:pt>
                <c:pt idx="7546">
                  <c:v>754.60000000010302</c:v>
                </c:pt>
                <c:pt idx="7547">
                  <c:v>754.70000000010305</c:v>
                </c:pt>
                <c:pt idx="7548">
                  <c:v>754.80000000010307</c:v>
                </c:pt>
                <c:pt idx="7549">
                  <c:v>754.90000000010309</c:v>
                </c:pt>
                <c:pt idx="7550">
                  <c:v>755.00000000010311</c:v>
                </c:pt>
                <c:pt idx="7551">
                  <c:v>755.10000000010314</c:v>
                </c:pt>
                <c:pt idx="7552">
                  <c:v>755.20000000010316</c:v>
                </c:pt>
                <c:pt idx="7553">
                  <c:v>755.30000000010318</c:v>
                </c:pt>
                <c:pt idx="7554">
                  <c:v>755.4000000001032</c:v>
                </c:pt>
                <c:pt idx="7555">
                  <c:v>755.50000000010323</c:v>
                </c:pt>
                <c:pt idx="7556">
                  <c:v>755.60000000010325</c:v>
                </c:pt>
                <c:pt idx="7557">
                  <c:v>755.70000000010327</c:v>
                </c:pt>
                <c:pt idx="7558">
                  <c:v>755.8000000001033</c:v>
                </c:pt>
                <c:pt idx="7559">
                  <c:v>755.90000000010332</c:v>
                </c:pt>
                <c:pt idx="7560">
                  <c:v>756.00000000010334</c:v>
                </c:pt>
                <c:pt idx="7561">
                  <c:v>756.10000000010336</c:v>
                </c:pt>
                <c:pt idx="7562">
                  <c:v>756.20000000010339</c:v>
                </c:pt>
                <c:pt idx="7563">
                  <c:v>756.30000000010341</c:v>
                </c:pt>
                <c:pt idx="7564">
                  <c:v>756.40000000010343</c:v>
                </c:pt>
                <c:pt idx="7565">
                  <c:v>756.50000000010346</c:v>
                </c:pt>
                <c:pt idx="7566">
                  <c:v>756.60000000010348</c:v>
                </c:pt>
                <c:pt idx="7567">
                  <c:v>756.7000000001035</c:v>
                </c:pt>
                <c:pt idx="7568">
                  <c:v>756.80000000010352</c:v>
                </c:pt>
                <c:pt idx="7569">
                  <c:v>756.90000000010355</c:v>
                </c:pt>
                <c:pt idx="7570">
                  <c:v>757.00000000010357</c:v>
                </c:pt>
                <c:pt idx="7571">
                  <c:v>757.10000000010359</c:v>
                </c:pt>
                <c:pt idx="7572">
                  <c:v>757.20000000010361</c:v>
                </c:pt>
                <c:pt idx="7573">
                  <c:v>757.30000000010364</c:v>
                </c:pt>
                <c:pt idx="7574">
                  <c:v>757.40000000010366</c:v>
                </c:pt>
                <c:pt idx="7575">
                  <c:v>757.50000000010368</c:v>
                </c:pt>
                <c:pt idx="7576">
                  <c:v>757.60000000010371</c:v>
                </c:pt>
                <c:pt idx="7577">
                  <c:v>757.70000000010373</c:v>
                </c:pt>
                <c:pt idx="7578">
                  <c:v>757.80000000010375</c:v>
                </c:pt>
                <c:pt idx="7579">
                  <c:v>757.90000000010377</c:v>
                </c:pt>
                <c:pt idx="7580">
                  <c:v>758.0000000001038</c:v>
                </c:pt>
                <c:pt idx="7581">
                  <c:v>758.10000000010382</c:v>
                </c:pt>
                <c:pt idx="7582">
                  <c:v>758.20000000010384</c:v>
                </c:pt>
                <c:pt idx="7583">
                  <c:v>758.30000000010386</c:v>
                </c:pt>
                <c:pt idx="7584">
                  <c:v>758.40000000010389</c:v>
                </c:pt>
                <c:pt idx="7585">
                  <c:v>758.50000000010391</c:v>
                </c:pt>
                <c:pt idx="7586">
                  <c:v>758.60000000010393</c:v>
                </c:pt>
                <c:pt idx="7587">
                  <c:v>758.70000000010396</c:v>
                </c:pt>
                <c:pt idx="7588">
                  <c:v>758.80000000010398</c:v>
                </c:pt>
                <c:pt idx="7589">
                  <c:v>758.900000000104</c:v>
                </c:pt>
                <c:pt idx="7590">
                  <c:v>759.00000000010402</c:v>
                </c:pt>
                <c:pt idx="7591">
                  <c:v>759.10000000010405</c:v>
                </c:pt>
                <c:pt idx="7592">
                  <c:v>759.20000000010407</c:v>
                </c:pt>
                <c:pt idx="7593">
                  <c:v>759.30000000010409</c:v>
                </c:pt>
                <c:pt idx="7594">
                  <c:v>759.40000000010411</c:v>
                </c:pt>
                <c:pt idx="7595">
                  <c:v>759.50000000010414</c:v>
                </c:pt>
                <c:pt idx="7596">
                  <c:v>759.60000000010416</c:v>
                </c:pt>
                <c:pt idx="7597">
                  <c:v>759.70000000010418</c:v>
                </c:pt>
                <c:pt idx="7598">
                  <c:v>759.80000000010421</c:v>
                </c:pt>
                <c:pt idx="7599">
                  <c:v>759.90000000010423</c:v>
                </c:pt>
                <c:pt idx="7600">
                  <c:v>760.00000000010425</c:v>
                </c:pt>
                <c:pt idx="7601">
                  <c:v>760.10000000010427</c:v>
                </c:pt>
                <c:pt idx="7602">
                  <c:v>760.2000000001043</c:v>
                </c:pt>
                <c:pt idx="7603">
                  <c:v>760.30000000010432</c:v>
                </c:pt>
                <c:pt idx="7604">
                  <c:v>760.40000000010434</c:v>
                </c:pt>
                <c:pt idx="7605">
                  <c:v>760.50000000010436</c:v>
                </c:pt>
                <c:pt idx="7606">
                  <c:v>760.60000000010439</c:v>
                </c:pt>
                <c:pt idx="7607">
                  <c:v>760.70000000010441</c:v>
                </c:pt>
                <c:pt idx="7608">
                  <c:v>760.80000000010443</c:v>
                </c:pt>
                <c:pt idx="7609">
                  <c:v>760.90000000010446</c:v>
                </c:pt>
                <c:pt idx="7610">
                  <c:v>761.00000000010448</c:v>
                </c:pt>
                <c:pt idx="7611">
                  <c:v>761.1000000001045</c:v>
                </c:pt>
                <c:pt idx="7612">
                  <c:v>761.20000000010452</c:v>
                </c:pt>
                <c:pt idx="7613">
                  <c:v>761.30000000010455</c:v>
                </c:pt>
                <c:pt idx="7614">
                  <c:v>761.40000000010457</c:v>
                </c:pt>
                <c:pt idx="7615">
                  <c:v>761.50000000010459</c:v>
                </c:pt>
                <c:pt idx="7616">
                  <c:v>761.60000000010461</c:v>
                </c:pt>
                <c:pt idx="7617">
                  <c:v>761.70000000010464</c:v>
                </c:pt>
                <c:pt idx="7618">
                  <c:v>761.80000000010466</c:v>
                </c:pt>
                <c:pt idx="7619">
                  <c:v>761.90000000010468</c:v>
                </c:pt>
                <c:pt idx="7620">
                  <c:v>762.00000000010471</c:v>
                </c:pt>
                <c:pt idx="7621">
                  <c:v>762.10000000010473</c:v>
                </c:pt>
                <c:pt idx="7622">
                  <c:v>762.20000000010475</c:v>
                </c:pt>
                <c:pt idx="7623">
                  <c:v>762.30000000010477</c:v>
                </c:pt>
                <c:pt idx="7624">
                  <c:v>762.4000000001048</c:v>
                </c:pt>
                <c:pt idx="7625">
                  <c:v>762.50000000010482</c:v>
                </c:pt>
                <c:pt idx="7626">
                  <c:v>762.60000000010484</c:v>
                </c:pt>
                <c:pt idx="7627">
                  <c:v>762.70000000010486</c:v>
                </c:pt>
                <c:pt idx="7628">
                  <c:v>762.80000000010489</c:v>
                </c:pt>
                <c:pt idx="7629">
                  <c:v>762.90000000010491</c:v>
                </c:pt>
                <c:pt idx="7630">
                  <c:v>763.00000000010493</c:v>
                </c:pt>
                <c:pt idx="7631">
                  <c:v>763.10000000010496</c:v>
                </c:pt>
                <c:pt idx="7632">
                  <c:v>763.20000000010498</c:v>
                </c:pt>
                <c:pt idx="7633">
                  <c:v>763.300000000105</c:v>
                </c:pt>
                <c:pt idx="7634">
                  <c:v>763.40000000010502</c:v>
                </c:pt>
                <c:pt idx="7635">
                  <c:v>763.50000000010505</c:v>
                </c:pt>
                <c:pt idx="7636">
                  <c:v>763.60000000010507</c:v>
                </c:pt>
                <c:pt idx="7637">
                  <c:v>763.70000000010509</c:v>
                </c:pt>
                <c:pt idx="7638">
                  <c:v>763.80000000010511</c:v>
                </c:pt>
                <c:pt idx="7639">
                  <c:v>763.90000000010514</c:v>
                </c:pt>
                <c:pt idx="7640">
                  <c:v>764.00000000010516</c:v>
                </c:pt>
                <c:pt idx="7641">
                  <c:v>764.10000000010518</c:v>
                </c:pt>
                <c:pt idx="7642">
                  <c:v>764.20000000010521</c:v>
                </c:pt>
                <c:pt idx="7643">
                  <c:v>764.30000000010523</c:v>
                </c:pt>
                <c:pt idx="7644">
                  <c:v>764.40000000010525</c:v>
                </c:pt>
                <c:pt idx="7645">
                  <c:v>764.50000000010527</c:v>
                </c:pt>
                <c:pt idx="7646">
                  <c:v>764.6000000001053</c:v>
                </c:pt>
                <c:pt idx="7647">
                  <c:v>764.70000000010532</c:v>
                </c:pt>
                <c:pt idx="7648">
                  <c:v>764.80000000010534</c:v>
                </c:pt>
                <c:pt idx="7649">
                  <c:v>764.90000000010536</c:v>
                </c:pt>
                <c:pt idx="7650">
                  <c:v>765.00000000010539</c:v>
                </c:pt>
                <c:pt idx="7651">
                  <c:v>765.10000000010541</c:v>
                </c:pt>
                <c:pt idx="7652">
                  <c:v>765.20000000010543</c:v>
                </c:pt>
                <c:pt idx="7653">
                  <c:v>765.30000000010546</c:v>
                </c:pt>
                <c:pt idx="7654">
                  <c:v>765.40000000010548</c:v>
                </c:pt>
                <c:pt idx="7655">
                  <c:v>765.5000000001055</c:v>
                </c:pt>
                <c:pt idx="7656">
                  <c:v>765.60000000010552</c:v>
                </c:pt>
                <c:pt idx="7657">
                  <c:v>765.70000000010555</c:v>
                </c:pt>
                <c:pt idx="7658">
                  <c:v>765.80000000010557</c:v>
                </c:pt>
                <c:pt idx="7659">
                  <c:v>765.90000000010559</c:v>
                </c:pt>
                <c:pt idx="7660">
                  <c:v>766.00000000010562</c:v>
                </c:pt>
                <c:pt idx="7661">
                  <c:v>766.10000000010564</c:v>
                </c:pt>
                <c:pt idx="7662">
                  <c:v>766.20000000010566</c:v>
                </c:pt>
                <c:pt idx="7663">
                  <c:v>766.30000000010568</c:v>
                </c:pt>
                <c:pt idx="7664">
                  <c:v>766.40000000010571</c:v>
                </c:pt>
                <c:pt idx="7665">
                  <c:v>766.50000000010573</c:v>
                </c:pt>
                <c:pt idx="7666">
                  <c:v>766.60000000010575</c:v>
                </c:pt>
                <c:pt idx="7667">
                  <c:v>766.70000000010577</c:v>
                </c:pt>
                <c:pt idx="7668">
                  <c:v>766.8000000001058</c:v>
                </c:pt>
                <c:pt idx="7669">
                  <c:v>766.90000000010582</c:v>
                </c:pt>
                <c:pt idx="7670">
                  <c:v>767.00000000010584</c:v>
                </c:pt>
                <c:pt idx="7671">
                  <c:v>767.10000000010587</c:v>
                </c:pt>
                <c:pt idx="7672">
                  <c:v>767.20000000010589</c:v>
                </c:pt>
                <c:pt idx="7673">
                  <c:v>767.30000000010591</c:v>
                </c:pt>
                <c:pt idx="7674">
                  <c:v>767.40000000010593</c:v>
                </c:pt>
                <c:pt idx="7675">
                  <c:v>767.50000000010596</c:v>
                </c:pt>
                <c:pt idx="7676">
                  <c:v>767.60000000010598</c:v>
                </c:pt>
                <c:pt idx="7677">
                  <c:v>767.700000000106</c:v>
                </c:pt>
                <c:pt idx="7678">
                  <c:v>767.80000000010602</c:v>
                </c:pt>
                <c:pt idx="7679">
                  <c:v>767.90000000010605</c:v>
                </c:pt>
                <c:pt idx="7680">
                  <c:v>768.00000000010607</c:v>
                </c:pt>
                <c:pt idx="7681">
                  <c:v>768.10000000010609</c:v>
                </c:pt>
                <c:pt idx="7682">
                  <c:v>768.20000000010612</c:v>
                </c:pt>
                <c:pt idx="7683">
                  <c:v>768.30000000010614</c:v>
                </c:pt>
                <c:pt idx="7684">
                  <c:v>768.40000000010616</c:v>
                </c:pt>
                <c:pt idx="7685">
                  <c:v>768.50000000010618</c:v>
                </c:pt>
                <c:pt idx="7686">
                  <c:v>768.60000000010621</c:v>
                </c:pt>
                <c:pt idx="7687">
                  <c:v>768.70000000010623</c:v>
                </c:pt>
                <c:pt idx="7688">
                  <c:v>768.80000000010625</c:v>
                </c:pt>
                <c:pt idx="7689">
                  <c:v>768.90000000010627</c:v>
                </c:pt>
                <c:pt idx="7690">
                  <c:v>769.0000000001063</c:v>
                </c:pt>
                <c:pt idx="7691">
                  <c:v>769.10000000010632</c:v>
                </c:pt>
                <c:pt idx="7692">
                  <c:v>769.20000000010634</c:v>
                </c:pt>
                <c:pt idx="7693">
                  <c:v>769.30000000010637</c:v>
                </c:pt>
                <c:pt idx="7694">
                  <c:v>769.40000000010639</c:v>
                </c:pt>
                <c:pt idx="7695">
                  <c:v>769.50000000010641</c:v>
                </c:pt>
                <c:pt idx="7696">
                  <c:v>769.60000000010643</c:v>
                </c:pt>
                <c:pt idx="7697">
                  <c:v>769.70000000010646</c:v>
                </c:pt>
                <c:pt idx="7698">
                  <c:v>769.80000000010648</c:v>
                </c:pt>
                <c:pt idx="7699">
                  <c:v>769.9000000001065</c:v>
                </c:pt>
                <c:pt idx="7700">
                  <c:v>770.00000000010652</c:v>
                </c:pt>
                <c:pt idx="7701">
                  <c:v>770.10000000010655</c:v>
                </c:pt>
                <c:pt idx="7702">
                  <c:v>770.20000000010657</c:v>
                </c:pt>
                <c:pt idx="7703">
                  <c:v>770.30000000010659</c:v>
                </c:pt>
                <c:pt idx="7704">
                  <c:v>770.40000000010662</c:v>
                </c:pt>
                <c:pt idx="7705">
                  <c:v>770.50000000010664</c:v>
                </c:pt>
                <c:pt idx="7706">
                  <c:v>770.60000000010666</c:v>
                </c:pt>
                <c:pt idx="7707">
                  <c:v>770.70000000010668</c:v>
                </c:pt>
                <c:pt idx="7708">
                  <c:v>770.80000000010671</c:v>
                </c:pt>
                <c:pt idx="7709">
                  <c:v>770.90000000010673</c:v>
                </c:pt>
                <c:pt idx="7710">
                  <c:v>771.00000000010675</c:v>
                </c:pt>
                <c:pt idx="7711">
                  <c:v>771.10000000010677</c:v>
                </c:pt>
                <c:pt idx="7712">
                  <c:v>771.2000000001068</c:v>
                </c:pt>
                <c:pt idx="7713">
                  <c:v>771.30000000010682</c:v>
                </c:pt>
                <c:pt idx="7714">
                  <c:v>771.40000000010684</c:v>
                </c:pt>
                <c:pt idx="7715">
                  <c:v>771.50000000010687</c:v>
                </c:pt>
                <c:pt idx="7716">
                  <c:v>771.60000000010689</c:v>
                </c:pt>
                <c:pt idx="7717">
                  <c:v>771.70000000010691</c:v>
                </c:pt>
                <c:pt idx="7718">
                  <c:v>771.80000000010693</c:v>
                </c:pt>
                <c:pt idx="7719">
                  <c:v>771.90000000010696</c:v>
                </c:pt>
                <c:pt idx="7720">
                  <c:v>772.00000000010698</c:v>
                </c:pt>
                <c:pt idx="7721">
                  <c:v>772.100000000107</c:v>
                </c:pt>
                <c:pt idx="7722">
                  <c:v>772.20000000010702</c:v>
                </c:pt>
                <c:pt idx="7723">
                  <c:v>772.30000000010705</c:v>
                </c:pt>
                <c:pt idx="7724">
                  <c:v>772.40000000010707</c:v>
                </c:pt>
                <c:pt idx="7725">
                  <c:v>772.50000000010709</c:v>
                </c:pt>
                <c:pt idx="7726">
                  <c:v>772.60000000010712</c:v>
                </c:pt>
                <c:pt idx="7727">
                  <c:v>772.70000000010714</c:v>
                </c:pt>
                <c:pt idx="7728">
                  <c:v>772.80000000010716</c:v>
                </c:pt>
                <c:pt idx="7729">
                  <c:v>772.90000000010718</c:v>
                </c:pt>
                <c:pt idx="7730">
                  <c:v>773.00000000010721</c:v>
                </c:pt>
                <c:pt idx="7731">
                  <c:v>773.10000000010723</c:v>
                </c:pt>
                <c:pt idx="7732">
                  <c:v>773.20000000010725</c:v>
                </c:pt>
                <c:pt idx="7733">
                  <c:v>773.30000000010727</c:v>
                </c:pt>
                <c:pt idx="7734">
                  <c:v>773.4000000001073</c:v>
                </c:pt>
                <c:pt idx="7735">
                  <c:v>773.50000000010732</c:v>
                </c:pt>
                <c:pt idx="7736">
                  <c:v>773.60000000010734</c:v>
                </c:pt>
                <c:pt idx="7737">
                  <c:v>773.70000000010737</c:v>
                </c:pt>
                <c:pt idx="7738">
                  <c:v>773.80000000010739</c:v>
                </c:pt>
                <c:pt idx="7739">
                  <c:v>773.90000000010741</c:v>
                </c:pt>
                <c:pt idx="7740">
                  <c:v>774.00000000010743</c:v>
                </c:pt>
                <c:pt idx="7741">
                  <c:v>774.10000000010746</c:v>
                </c:pt>
                <c:pt idx="7742">
                  <c:v>774.20000000010748</c:v>
                </c:pt>
                <c:pt idx="7743">
                  <c:v>774.3000000001075</c:v>
                </c:pt>
                <c:pt idx="7744">
                  <c:v>774.40000000010753</c:v>
                </c:pt>
                <c:pt idx="7745">
                  <c:v>774.50000000010755</c:v>
                </c:pt>
                <c:pt idx="7746">
                  <c:v>774.60000000010757</c:v>
                </c:pt>
                <c:pt idx="7747">
                  <c:v>774.70000000010759</c:v>
                </c:pt>
                <c:pt idx="7748">
                  <c:v>774.80000000010762</c:v>
                </c:pt>
                <c:pt idx="7749">
                  <c:v>774.90000000010764</c:v>
                </c:pt>
                <c:pt idx="7750">
                  <c:v>775.00000000010766</c:v>
                </c:pt>
                <c:pt idx="7751">
                  <c:v>775.10000000010768</c:v>
                </c:pt>
                <c:pt idx="7752">
                  <c:v>775.20000000010771</c:v>
                </c:pt>
                <c:pt idx="7753">
                  <c:v>775.30000000010773</c:v>
                </c:pt>
                <c:pt idx="7754">
                  <c:v>775.40000000010775</c:v>
                </c:pt>
                <c:pt idx="7755">
                  <c:v>775.50000000010778</c:v>
                </c:pt>
                <c:pt idx="7756">
                  <c:v>775.6000000001078</c:v>
                </c:pt>
                <c:pt idx="7757">
                  <c:v>775.70000000010782</c:v>
                </c:pt>
                <c:pt idx="7758">
                  <c:v>775.80000000010784</c:v>
                </c:pt>
                <c:pt idx="7759">
                  <c:v>775.90000000010787</c:v>
                </c:pt>
                <c:pt idx="7760">
                  <c:v>776.00000000010789</c:v>
                </c:pt>
                <c:pt idx="7761">
                  <c:v>776.10000000010791</c:v>
                </c:pt>
                <c:pt idx="7762">
                  <c:v>776.20000000010793</c:v>
                </c:pt>
                <c:pt idx="7763">
                  <c:v>776.30000000010796</c:v>
                </c:pt>
                <c:pt idx="7764">
                  <c:v>776.40000000010798</c:v>
                </c:pt>
                <c:pt idx="7765">
                  <c:v>776.500000000108</c:v>
                </c:pt>
                <c:pt idx="7766">
                  <c:v>776.60000000010803</c:v>
                </c:pt>
                <c:pt idx="7767">
                  <c:v>776.70000000010805</c:v>
                </c:pt>
                <c:pt idx="7768">
                  <c:v>776.80000000010807</c:v>
                </c:pt>
                <c:pt idx="7769">
                  <c:v>776.90000000010809</c:v>
                </c:pt>
                <c:pt idx="7770">
                  <c:v>777.00000000010812</c:v>
                </c:pt>
                <c:pt idx="7771">
                  <c:v>777.10000000010814</c:v>
                </c:pt>
                <c:pt idx="7772">
                  <c:v>777.20000000010816</c:v>
                </c:pt>
                <c:pt idx="7773">
                  <c:v>777.30000000010818</c:v>
                </c:pt>
                <c:pt idx="7774">
                  <c:v>777.40000000010821</c:v>
                </c:pt>
                <c:pt idx="7775">
                  <c:v>777.50000000010823</c:v>
                </c:pt>
                <c:pt idx="7776">
                  <c:v>777.60000000010825</c:v>
                </c:pt>
                <c:pt idx="7777">
                  <c:v>777.70000000010828</c:v>
                </c:pt>
                <c:pt idx="7778">
                  <c:v>777.8000000001083</c:v>
                </c:pt>
                <c:pt idx="7779">
                  <c:v>777.90000000010832</c:v>
                </c:pt>
                <c:pt idx="7780">
                  <c:v>778.00000000010834</c:v>
                </c:pt>
                <c:pt idx="7781">
                  <c:v>778.10000000010837</c:v>
                </c:pt>
                <c:pt idx="7782">
                  <c:v>778.20000000010839</c:v>
                </c:pt>
                <c:pt idx="7783">
                  <c:v>778.30000000010841</c:v>
                </c:pt>
                <c:pt idx="7784">
                  <c:v>778.40000000010843</c:v>
                </c:pt>
                <c:pt idx="7785">
                  <c:v>778.50000000010846</c:v>
                </c:pt>
                <c:pt idx="7786">
                  <c:v>778.60000000010848</c:v>
                </c:pt>
                <c:pt idx="7787">
                  <c:v>778.7000000001085</c:v>
                </c:pt>
                <c:pt idx="7788">
                  <c:v>778.80000000010853</c:v>
                </c:pt>
                <c:pt idx="7789">
                  <c:v>778.90000000010855</c:v>
                </c:pt>
                <c:pt idx="7790">
                  <c:v>779.00000000010857</c:v>
                </c:pt>
                <c:pt idx="7791">
                  <c:v>779.10000000010859</c:v>
                </c:pt>
                <c:pt idx="7792">
                  <c:v>779.20000000010862</c:v>
                </c:pt>
                <c:pt idx="7793">
                  <c:v>779.30000000010864</c:v>
                </c:pt>
                <c:pt idx="7794">
                  <c:v>779.40000000010866</c:v>
                </c:pt>
                <c:pt idx="7795">
                  <c:v>779.50000000010868</c:v>
                </c:pt>
                <c:pt idx="7796">
                  <c:v>779.60000000010871</c:v>
                </c:pt>
                <c:pt idx="7797">
                  <c:v>779.70000000010873</c:v>
                </c:pt>
                <c:pt idx="7798">
                  <c:v>779.80000000010875</c:v>
                </c:pt>
                <c:pt idx="7799">
                  <c:v>779.90000000010878</c:v>
                </c:pt>
                <c:pt idx="7800">
                  <c:v>780.0000000001088</c:v>
                </c:pt>
                <c:pt idx="7801">
                  <c:v>780.10000000010882</c:v>
                </c:pt>
                <c:pt idx="7802">
                  <c:v>780.20000000010884</c:v>
                </c:pt>
                <c:pt idx="7803">
                  <c:v>780.30000000010887</c:v>
                </c:pt>
                <c:pt idx="7804">
                  <c:v>780.40000000010889</c:v>
                </c:pt>
                <c:pt idx="7805">
                  <c:v>780.50000000010891</c:v>
                </c:pt>
                <c:pt idx="7806">
                  <c:v>780.60000000010893</c:v>
                </c:pt>
                <c:pt idx="7807">
                  <c:v>780.70000000010896</c:v>
                </c:pt>
                <c:pt idx="7808">
                  <c:v>780.80000000010898</c:v>
                </c:pt>
                <c:pt idx="7809">
                  <c:v>780.900000000109</c:v>
                </c:pt>
                <c:pt idx="7810">
                  <c:v>781.00000000010903</c:v>
                </c:pt>
                <c:pt idx="7811">
                  <c:v>781.10000000010905</c:v>
                </c:pt>
                <c:pt idx="7812">
                  <c:v>781.20000000010907</c:v>
                </c:pt>
                <c:pt idx="7813">
                  <c:v>781.30000000010909</c:v>
                </c:pt>
                <c:pt idx="7814">
                  <c:v>781.40000000010912</c:v>
                </c:pt>
                <c:pt idx="7815">
                  <c:v>781.50000000010914</c:v>
                </c:pt>
                <c:pt idx="7816">
                  <c:v>781.60000000010916</c:v>
                </c:pt>
                <c:pt idx="7817">
                  <c:v>781.70000000010918</c:v>
                </c:pt>
                <c:pt idx="7818">
                  <c:v>781.80000000010921</c:v>
                </c:pt>
                <c:pt idx="7819">
                  <c:v>781.90000000010923</c:v>
                </c:pt>
                <c:pt idx="7820">
                  <c:v>782.00000000010925</c:v>
                </c:pt>
                <c:pt idx="7821">
                  <c:v>782.10000000010928</c:v>
                </c:pt>
                <c:pt idx="7822">
                  <c:v>782.2000000001093</c:v>
                </c:pt>
                <c:pt idx="7823">
                  <c:v>782.30000000010932</c:v>
                </c:pt>
                <c:pt idx="7824">
                  <c:v>782.40000000010934</c:v>
                </c:pt>
                <c:pt idx="7825">
                  <c:v>782.50000000010937</c:v>
                </c:pt>
                <c:pt idx="7826">
                  <c:v>782.60000000010939</c:v>
                </c:pt>
                <c:pt idx="7827">
                  <c:v>782.70000000010941</c:v>
                </c:pt>
                <c:pt idx="7828">
                  <c:v>782.80000000010943</c:v>
                </c:pt>
                <c:pt idx="7829">
                  <c:v>782.90000000010946</c:v>
                </c:pt>
                <c:pt idx="7830">
                  <c:v>783.00000000010948</c:v>
                </c:pt>
                <c:pt idx="7831">
                  <c:v>783.1000000001095</c:v>
                </c:pt>
                <c:pt idx="7832">
                  <c:v>783.20000000010953</c:v>
                </c:pt>
                <c:pt idx="7833">
                  <c:v>783.30000000010955</c:v>
                </c:pt>
                <c:pt idx="7834">
                  <c:v>783.40000000010957</c:v>
                </c:pt>
                <c:pt idx="7835">
                  <c:v>783.50000000010959</c:v>
                </c:pt>
                <c:pt idx="7836">
                  <c:v>783.60000000010962</c:v>
                </c:pt>
                <c:pt idx="7837">
                  <c:v>783.70000000010964</c:v>
                </c:pt>
                <c:pt idx="7838">
                  <c:v>783.80000000010966</c:v>
                </c:pt>
                <c:pt idx="7839">
                  <c:v>783.90000000010969</c:v>
                </c:pt>
                <c:pt idx="7840">
                  <c:v>784.00000000010971</c:v>
                </c:pt>
                <c:pt idx="7841">
                  <c:v>784.10000000010973</c:v>
                </c:pt>
                <c:pt idx="7842">
                  <c:v>784.20000000010975</c:v>
                </c:pt>
                <c:pt idx="7843">
                  <c:v>784.30000000010978</c:v>
                </c:pt>
                <c:pt idx="7844">
                  <c:v>784.4000000001098</c:v>
                </c:pt>
                <c:pt idx="7845">
                  <c:v>784.50000000010982</c:v>
                </c:pt>
                <c:pt idx="7846">
                  <c:v>784.60000000010984</c:v>
                </c:pt>
                <c:pt idx="7847">
                  <c:v>784.70000000010987</c:v>
                </c:pt>
                <c:pt idx="7848">
                  <c:v>784.80000000010989</c:v>
                </c:pt>
                <c:pt idx="7849">
                  <c:v>784.90000000010991</c:v>
                </c:pt>
                <c:pt idx="7850">
                  <c:v>785.00000000010994</c:v>
                </c:pt>
                <c:pt idx="7851">
                  <c:v>785.10000000010996</c:v>
                </c:pt>
                <c:pt idx="7852">
                  <c:v>785.20000000010998</c:v>
                </c:pt>
                <c:pt idx="7853">
                  <c:v>785.30000000011</c:v>
                </c:pt>
                <c:pt idx="7854">
                  <c:v>785.40000000011003</c:v>
                </c:pt>
                <c:pt idx="7855">
                  <c:v>785.50000000011005</c:v>
                </c:pt>
                <c:pt idx="7856">
                  <c:v>785.60000000011007</c:v>
                </c:pt>
                <c:pt idx="7857">
                  <c:v>785.70000000011009</c:v>
                </c:pt>
                <c:pt idx="7858">
                  <c:v>785.80000000011012</c:v>
                </c:pt>
                <c:pt idx="7859">
                  <c:v>785.90000000011014</c:v>
                </c:pt>
                <c:pt idx="7860">
                  <c:v>786.00000000011016</c:v>
                </c:pt>
                <c:pt idx="7861">
                  <c:v>786.10000000011019</c:v>
                </c:pt>
                <c:pt idx="7862">
                  <c:v>786.20000000011021</c:v>
                </c:pt>
                <c:pt idx="7863">
                  <c:v>786.30000000011023</c:v>
                </c:pt>
                <c:pt idx="7864">
                  <c:v>786.40000000011025</c:v>
                </c:pt>
                <c:pt idx="7865">
                  <c:v>786.50000000011028</c:v>
                </c:pt>
                <c:pt idx="7866">
                  <c:v>786.6000000001103</c:v>
                </c:pt>
                <c:pt idx="7867">
                  <c:v>786.70000000011032</c:v>
                </c:pt>
                <c:pt idx="7868">
                  <c:v>786.80000000011034</c:v>
                </c:pt>
                <c:pt idx="7869">
                  <c:v>786.90000000011037</c:v>
                </c:pt>
                <c:pt idx="7870">
                  <c:v>787.00000000011039</c:v>
                </c:pt>
                <c:pt idx="7871">
                  <c:v>787.10000000011041</c:v>
                </c:pt>
                <c:pt idx="7872">
                  <c:v>787.20000000011044</c:v>
                </c:pt>
                <c:pt idx="7873">
                  <c:v>787.30000000011046</c:v>
                </c:pt>
                <c:pt idx="7874">
                  <c:v>787.40000000011048</c:v>
                </c:pt>
                <c:pt idx="7875">
                  <c:v>787.5000000001105</c:v>
                </c:pt>
                <c:pt idx="7876">
                  <c:v>787.60000000011053</c:v>
                </c:pt>
                <c:pt idx="7877">
                  <c:v>787.70000000011055</c:v>
                </c:pt>
                <c:pt idx="7878">
                  <c:v>787.80000000011057</c:v>
                </c:pt>
                <c:pt idx="7879">
                  <c:v>787.90000000011059</c:v>
                </c:pt>
                <c:pt idx="7880">
                  <c:v>788.00000000011062</c:v>
                </c:pt>
                <c:pt idx="7881">
                  <c:v>788.10000000011064</c:v>
                </c:pt>
                <c:pt idx="7882">
                  <c:v>788.20000000011066</c:v>
                </c:pt>
                <c:pt idx="7883">
                  <c:v>788.30000000011069</c:v>
                </c:pt>
                <c:pt idx="7884">
                  <c:v>788.40000000011071</c:v>
                </c:pt>
                <c:pt idx="7885">
                  <c:v>788.50000000011073</c:v>
                </c:pt>
                <c:pt idx="7886">
                  <c:v>788.60000000011075</c:v>
                </c:pt>
                <c:pt idx="7887">
                  <c:v>788.70000000011078</c:v>
                </c:pt>
                <c:pt idx="7888">
                  <c:v>788.8000000001108</c:v>
                </c:pt>
                <c:pt idx="7889">
                  <c:v>788.90000000011082</c:v>
                </c:pt>
                <c:pt idx="7890">
                  <c:v>789.00000000011084</c:v>
                </c:pt>
                <c:pt idx="7891">
                  <c:v>789.10000000011087</c:v>
                </c:pt>
                <c:pt idx="7892">
                  <c:v>789.20000000011089</c:v>
                </c:pt>
                <c:pt idx="7893">
                  <c:v>789.30000000011091</c:v>
                </c:pt>
                <c:pt idx="7894">
                  <c:v>789.40000000011094</c:v>
                </c:pt>
                <c:pt idx="7895">
                  <c:v>789.50000000011096</c:v>
                </c:pt>
                <c:pt idx="7896">
                  <c:v>789.60000000011098</c:v>
                </c:pt>
                <c:pt idx="7897">
                  <c:v>789.700000000111</c:v>
                </c:pt>
                <c:pt idx="7898">
                  <c:v>789.80000000011103</c:v>
                </c:pt>
                <c:pt idx="7899">
                  <c:v>789.90000000011105</c:v>
                </c:pt>
                <c:pt idx="7900">
                  <c:v>790.00000000011107</c:v>
                </c:pt>
                <c:pt idx="7901">
                  <c:v>790.10000000011109</c:v>
                </c:pt>
                <c:pt idx="7902">
                  <c:v>790.20000000011112</c:v>
                </c:pt>
                <c:pt idx="7903">
                  <c:v>790.30000000011114</c:v>
                </c:pt>
                <c:pt idx="7904">
                  <c:v>790.40000000011116</c:v>
                </c:pt>
                <c:pt idx="7905">
                  <c:v>790.50000000011119</c:v>
                </c:pt>
                <c:pt idx="7906">
                  <c:v>790.60000000011121</c:v>
                </c:pt>
                <c:pt idx="7907">
                  <c:v>790.70000000011123</c:v>
                </c:pt>
                <c:pt idx="7908">
                  <c:v>790.80000000011125</c:v>
                </c:pt>
                <c:pt idx="7909">
                  <c:v>790.90000000011128</c:v>
                </c:pt>
                <c:pt idx="7910">
                  <c:v>791.0000000001113</c:v>
                </c:pt>
                <c:pt idx="7911">
                  <c:v>791.10000000011132</c:v>
                </c:pt>
                <c:pt idx="7912">
                  <c:v>791.20000000011134</c:v>
                </c:pt>
                <c:pt idx="7913">
                  <c:v>791.30000000011137</c:v>
                </c:pt>
                <c:pt idx="7914">
                  <c:v>791.40000000011139</c:v>
                </c:pt>
                <c:pt idx="7915">
                  <c:v>791.50000000011141</c:v>
                </c:pt>
                <c:pt idx="7916">
                  <c:v>791.60000000011144</c:v>
                </c:pt>
                <c:pt idx="7917">
                  <c:v>791.70000000011146</c:v>
                </c:pt>
                <c:pt idx="7918">
                  <c:v>791.80000000011148</c:v>
                </c:pt>
                <c:pt idx="7919">
                  <c:v>791.9000000001115</c:v>
                </c:pt>
                <c:pt idx="7920">
                  <c:v>792.00000000011153</c:v>
                </c:pt>
                <c:pt idx="7921">
                  <c:v>792.10000000011155</c:v>
                </c:pt>
                <c:pt idx="7922">
                  <c:v>792.20000000011157</c:v>
                </c:pt>
                <c:pt idx="7923">
                  <c:v>792.30000000011159</c:v>
                </c:pt>
                <c:pt idx="7924">
                  <c:v>792.40000000011162</c:v>
                </c:pt>
                <c:pt idx="7925">
                  <c:v>792.50000000011164</c:v>
                </c:pt>
                <c:pt idx="7926">
                  <c:v>792.60000000011166</c:v>
                </c:pt>
                <c:pt idx="7927">
                  <c:v>792.70000000011169</c:v>
                </c:pt>
                <c:pt idx="7928">
                  <c:v>792.80000000011171</c:v>
                </c:pt>
                <c:pt idx="7929">
                  <c:v>792.90000000011173</c:v>
                </c:pt>
                <c:pt idx="7930">
                  <c:v>793.00000000011175</c:v>
                </c:pt>
                <c:pt idx="7931">
                  <c:v>793.10000000011178</c:v>
                </c:pt>
                <c:pt idx="7932">
                  <c:v>793.2000000001118</c:v>
                </c:pt>
                <c:pt idx="7933">
                  <c:v>793.30000000011182</c:v>
                </c:pt>
                <c:pt idx="7934">
                  <c:v>793.40000000011185</c:v>
                </c:pt>
                <c:pt idx="7935">
                  <c:v>793.50000000011187</c:v>
                </c:pt>
                <c:pt idx="7936">
                  <c:v>793.60000000011189</c:v>
                </c:pt>
                <c:pt idx="7937">
                  <c:v>793.70000000011191</c:v>
                </c:pt>
                <c:pt idx="7938">
                  <c:v>793.80000000011194</c:v>
                </c:pt>
                <c:pt idx="7939">
                  <c:v>793.90000000011196</c:v>
                </c:pt>
                <c:pt idx="7940">
                  <c:v>794.00000000011198</c:v>
                </c:pt>
                <c:pt idx="7941">
                  <c:v>794.100000000112</c:v>
                </c:pt>
                <c:pt idx="7942">
                  <c:v>794.20000000011203</c:v>
                </c:pt>
                <c:pt idx="7943">
                  <c:v>794.30000000011205</c:v>
                </c:pt>
                <c:pt idx="7944">
                  <c:v>794.40000000011207</c:v>
                </c:pt>
                <c:pt idx="7945">
                  <c:v>794.5000000001121</c:v>
                </c:pt>
                <c:pt idx="7946">
                  <c:v>794.60000000011212</c:v>
                </c:pt>
                <c:pt idx="7947">
                  <c:v>794.70000000011214</c:v>
                </c:pt>
                <c:pt idx="7948">
                  <c:v>794.80000000011216</c:v>
                </c:pt>
                <c:pt idx="7949">
                  <c:v>794.90000000011219</c:v>
                </c:pt>
                <c:pt idx="7950">
                  <c:v>795.00000000011221</c:v>
                </c:pt>
                <c:pt idx="7951">
                  <c:v>795.10000000011223</c:v>
                </c:pt>
                <c:pt idx="7952">
                  <c:v>795.20000000011225</c:v>
                </c:pt>
                <c:pt idx="7953">
                  <c:v>795.30000000011228</c:v>
                </c:pt>
                <c:pt idx="7954">
                  <c:v>795.4000000001123</c:v>
                </c:pt>
                <c:pt idx="7955">
                  <c:v>795.50000000011232</c:v>
                </c:pt>
                <c:pt idx="7956">
                  <c:v>795.60000000011235</c:v>
                </c:pt>
                <c:pt idx="7957">
                  <c:v>795.70000000011237</c:v>
                </c:pt>
                <c:pt idx="7958">
                  <c:v>795.80000000011239</c:v>
                </c:pt>
                <c:pt idx="7959">
                  <c:v>795.90000000011241</c:v>
                </c:pt>
                <c:pt idx="7960">
                  <c:v>796.00000000011244</c:v>
                </c:pt>
                <c:pt idx="7961">
                  <c:v>796.10000000011246</c:v>
                </c:pt>
                <c:pt idx="7962">
                  <c:v>796.20000000011248</c:v>
                </c:pt>
                <c:pt idx="7963">
                  <c:v>796.3000000001125</c:v>
                </c:pt>
                <c:pt idx="7964">
                  <c:v>796.40000000011253</c:v>
                </c:pt>
                <c:pt idx="7965">
                  <c:v>796.50000000011255</c:v>
                </c:pt>
                <c:pt idx="7966">
                  <c:v>796.60000000011257</c:v>
                </c:pt>
                <c:pt idx="7967">
                  <c:v>796.7000000001126</c:v>
                </c:pt>
                <c:pt idx="7968">
                  <c:v>796.80000000011262</c:v>
                </c:pt>
                <c:pt idx="7969">
                  <c:v>796.90000000011264</c:v>
                </c:pt>
                <c:pt idx="7970">
                  <c:v>797.00000000011266</c:v>
                </c:pt>
                <c:pt idx="7971">
                  <c:v>797.10000000011269</c:v>
                </c:pt>
                <c:pt idx="7972">
                  <c:v>797.20000000011271</c:v>
                </c:pt>
                <c:pt idx="7973">
                  <c:v>797.30000000011273</c:v>
                </c:pt>
                <c:pt idx="7974">
                  <c:v>797.40000000011275</c:v>
                </c:pt>
                <c:pt idx="7975">
                  <c:v>797.50000000011278</c:v>
                </c:pt>
                <c:pt idx="7976">
                  <c:v>797.6000000001128</c:v>
                </c:pt>
                <c:pt idx="7977">
                  <c:v>797.70000000011282</c:v>
                </c:pt>
                <c:pt idx="7978">
                  <c:v>797.80000000011285</c:v>
                </c:pt>
                <c:pt idx="7979">
                  <c:v>797.90000000011287</c:v>
                </c:pt>
                <c:pt idx="7980">
                  <c:v>798.00000000011289</c:v>
                </c:pt>
                <c:pt idx="7981">
                  <c:v>798.10000000011291</c:v>
                </c:pt>
                <c:pt idx="7982">
                  <c:v>798.20000000011294</c:v>
                </c:pt>
                <c:pt idx="7983">
                  <c:v>798.30000000011296</c:v>
                </c:pt>
                <c:pt idx="7984">
                  <c:v>798.40000000011298</c:v>
                </c:pt>
                <c:pt idx="7985">
                  <c:v>798.500000000113</c:v>
                </c:pt>
                <c:pt idx="7986">
                  <c:v>798.60000000011303</c:v>
                </c:pt>
                <c:pt idx="7987">
                  <c:v>798.70000000011305</c:v>
                </c:pt>
                <c:pt idx="7988">
                  <c:v>798.80000000011307</c:v>
                </c:pt>
                <c:pt idx="7989">
                  <c:v>798.9000000001131</c:v>
                </c:pt>
                <c:pt idx="7990">
                  <c:v>799.00000000011312</c:v>
                </c:pt>
                <c:pt idx="7991">
                  <c:v>799.10000000011314</c:v>
                </c:pt>
                <c:pt idx="7992">
                  <c:v>799.20000000011316</c:v>
                </c:pt>
                <c:pt idx="7993">
                  <c:v>799.30000000011319</c:v>
                </c:pt>
                <c:pt idx="7994">
                  <c:v>799.40000000011321</c:v>
                </c:pt>
                <c:pt idx="7995">
                  <c:v>799.50000000011323</c:v>
                </c:pt>
                <c:pt idx="7996">
                  <c:v>799.60000000011325</c:v>
                </c:pt>
                <c:pt idx="7997">
                  <c:v>799.70000000011328</c:v>
                </c:pt>
                <c:pt idx="7998">
                  <c:v>799.8000000001133</c:v>
                </c:pt>
                <c:pt idx="7999">
                  <c:v>799.90000000011332</c:v>
                </c:pt>
                <c:pt idx="8000">
                  <c:v>800.00000000011335</c:v>
                </c:pt>
                <c:pt idx="8001">
                  <c:v>800.10000000011337</c:v>
                </c:pt>
                <c:pt idx="8002">
                  <c:v>800.20000000011339</c:v>
                </c:pt>
                <c:pt idx="8003">
                  <c:v>800.30000000011341</c:v>
                </c:pt>
                <c:pt idx="8004">
                  <c:v>800.40000000011344</c:v>
                </c:pt>
                <c:pt idx="8005">
                  <c:v>800.50000000011346</c:v>
                </c:pt>
                <c:pt idx="8006">
                  <c:v>800.60000000011348</c:v>
                </c:pt>
                <c:pt idx="8007">
                  <c:v>800.7000000001135</c:v>
                </c:pt>
                <c:pt idx="8008">
                  <c:v>800.80000000011353</c:v>
                </c:pt>
                <c:pt idx="8009">
                  <c:v>800.90000000011355</c:v>
                </c:pt>
                <c:pt idx="8010">
                  <c:v>801.00000000011357</c:v>
                </c:pt>
                <c:pt idx="8011">
                  <c:v>801.1000000001136</c:v>
                </c:pt>
                <c:pt idx="8012">
                  <c:v>801.20000000011362</c:v>
                </c:pt>
                <c:pt idx="8013">
                  <c:v>801.30000000011364</c:v>
                </c:pt>
                <c:pt idx="8014">
                  <c:v>801.40000000011366</c:v>
                </c:pt>
                <c:pt idx="8015">
                  <c:v>801.50000000011369</c:v>
                </c:pt>
                <c:pt idx="8016">
                  <c:v>801.60000000011371</c:v>
                </c:pt>
                <c:pt idx="8017">
                  <c:v>801.70000000011373</c:v>
                </c:pt>
                <c:pt idx="8018">
                  <c:v>801.80000000011376</c:v>
                </c:pt>
                <c:pt idx="8019">
                  <c:v>801.90000000011378</c:v>
                </c:pt>
                <c:pt idx="8020">
                  <c:v>802.0000000001138</c:v>
                </c:pt>
                <c:pt idx="8021">
                  <c:v>802.10000000011382</c:v>
                </c:pt>
                <c:pt idx="8022">
                  <c:v>802.20000000011385</c:v>
                </c:pt>
                <c:pt idx="8023">
                  <c:v>802.30000000011387</c:v>
                </c:pt>
                <c:pt idx="8024">
                  <c:v>802.40000000011389</c:v>
                </c:pt>
                <c:pt idx="8025">
                  <c:v>802.50000000011391</c:v>
                </c:pt>
                <c:pt idx="8026">
                  <c:v>802.60000000011394</c:v>
                </c:pt>
                <c:pt idx="8027">
                  <c:v>802.70000000011396</c:v>
                </c:pt>
                <c:pt idx="8028">
                  <c:v>802.80000000011398</c:v>
                </c:pt>
                <c:pt idx="8029">
                  <c:v>802.90000000011401</c:v>
                </c:pt>
                <c:pt idx="8030">
                  <c:v>803.00000000011403</c:v>
                </c:pt>
                <c:pt idx="8031">
                  <c:v>803.10000000011405</c:v>
                </c:pt>
                <c:pt idx="8032">
                  <c:v>803.20000000011407</c:v>
                </c:pt>
                <c:pt idx="8033">
                  <c:v>803.3000000001141</c:v>
                </c:pt>
                <c:pt idx="8034">
                  <c:v>803.40000000011412</c:v>
                </c:pt>
                <c:pt idx="8035">
                  <c:v>803.50000000011414</c:v>
                </c:pt>
                <c:pt idx="8036">
                  <c:v>803.60000000011416</c:v>
                </c:pt>
                <c:pt idx="8037">
                  <c:v>803.70000000011419</c:v>
                </c:pt>
                <c:pt idx="8038">
                  <c:v>803.80000000011421</c:v>
                </c:pt>
                <c:pt idx="8039">
                  <c:v>803.90000000011423</c:v>
                </c:pt>
                <c:pt idx="8040">
                  <c:v>804.00000000011426</c:v>
                </c:pt>
                <c:pt idx="8041">
                  <c:v>804.10000000011428</c:v>
                </c:pt>
                <c:pt idx="8042">
                  <c:v>804.2000000001143</c:v>
                </c:pt>
                <c:pt idx="8043">
                  <c:v>804.30000000011432</c:v>
                </c:pt>
                <c:pt idx="8044">
                  <c:v>804.40000000011435</c:v>
                </c:pt>
                <c:pt idx="8045">
                  <c:v>804.50000000011437</c:v>
                </c:pt>
                <c:pt idx="8046">
                  <c:v>804.60000000011439</c:v>
                </c:pt>
                <c:pt idx="8047">
                  <c:v>804.70000000011441</c:v>
                </c:pt>
                <c:pt idx="8048">
                  <c:v>804.80000000011444</c:v>
                </c:pt>
                <c:pt idx="8049">
                  <c:v>804.90000000011446</c:v>
                </c:pt>
                <c:pt idx="8050">
                  <c:v>805.00000000011448</c:v>
                </c:pt>
                <c:pt idx="8051">
                  <c:v>805.10000000011451</c:v>
                </c:pt>
                <c:pt idx="8052">
                  <c:v>805.20000000011453</c:v>
                </c:pt>
                <c:pt idx="8053">
                  <c:v>805.30000000011455</c:v>
                </c:pt>
                <c:pt idx="8054">
                  <c:v>805.40000000011457</c:v>
                </c:pt>
                <c:pt idx="8055">
                  <c:v>805.5000000001146</c:v>
                </c:pt>
                <c:pt idx="8056">
                  <c:v>805.60000000011462</c:v>
                </c:pt>
                <c:pt idx="8057">
                  <c:v>805.70000000011464</c:v>
                </c:pt>
                <c:pt idx="8058">
                  <c:v>805.80000000011466</c:v>
                </c:pt>
                <c:pt idx="8059">
                  <c:v>805.90000000011469</c:v>
                </c:pt>
                <c:pt idx="8060">
                  <c:v>806.00000000011471</c:v>
                </c:pt>
                <c:pt idx="8061">
                  <c:v>806.10000000011473</c:v>
                </c:pt>
                <c:pt idx="8062">
                  <c:v>806.20000000011476</c:v>
                </c:pt>
                <c:pt idx="8063">
                  <c:v>806.30000000011478</c:v>
                </c:pt>
                <c:pt idx="8064">
                  <c:v>806.4000000001148</c:v>
                </c:pt>
                <c:pt idx="8065">
                  <c:v>806.50000000011482</c:v>
                </c:pt>
                <c:pt idx="8066">
                  <c:v>806.60000000011485</c:v>
                </c:pt>
                <c:pt idx="8067">
                  <c:v>806.70000000011487</c:v>
                </c:pt>
                <c:pt idx="8068">
                  <c:v>806.80000000011489</c:v>
                </c:pt>
                <c:pt idx="8069">
                  <c:v>806.90000000011491</c:v>
                </c:pt>
                <c:pt idx="8070">
                  <c:v>807.00000000011494</c:v>
                </c:pt>
                <c:pt idx="8071">
                  <c:v>807.10000000011496</c:v>
                </c:pt>
                <c:pt idx="8072">
                  <c:v>807.20000000011498</c:v>
                </c:pt>
                <c:pt idx="8073">
                  <c:v>807.30000000011501</c:v>
                </c:pt>
                <c:pt idx="8074">
                  <c:v>807.40000000011503</c:v>
                </c:pt>
                <c:pt idx="8075">
                  <c:v>807.50000000011505</c:v>
                </c:pt>
                <c:pt idx="8076">
                  <c:v>807.60000000011507</c:v>
                </c:pt>
                <c:pt idx="8077">
                  <c:v>807.7000000001151</c:v>
                </c:pt>
                <c:pt idx="8078">
                  <c:v>807.80000000011512</c:v>
                </c:pt>
                <c:pt idx="8079">
                  <c:v>807.90000000011514</c:v>
                </c:pt>
                <c:pt idx="8080">
                  <c:v>808.00000000011516</c:v>
                </c:pt>
                <c:pt idx="8081">
                  <c:v>808.10000000011519</c:v>
                </c:pt>
                <c:pt idx="8082">
                  <c:v>808.20000000011521</c:v>
                </c:pt>
                <c:pt idx="8083">
                  <c:v>808.30000000011523</c:v>
                </c:pt>
                <c:pt idx="8084">
                  <c:v>808.40000000011526</c:v>
                </c:pt>
                <c:pt idx="8085">
                  <c:v>808.50000000011528</c:v>
                </c:pt>
                <c:pt idx="8086">
                  <c:v>808.6000000001153</c:v>
                </c:pt>
                <c:pt idx="8087">
                  <c:v>808.70000000011532</c:v>
                </c:pt>
                <c:pt idx="8088">
                  <c:v>808.80000000011535</c:v>
                </c:pt>
                <c:pt idx="8089">
                  <c:v>808.90000000011537</c:v>
                </c:pt>
                <c:pt idx="8090">
                  <c:v>809.00000000011539</c:v>
                </c:pt>
                <c:pt idx="8091">
                  <c:v>809.10000000011541</c:v>
                </c:pt>
                <c:pt idx="8092">
                  <c:v>809.20000000011544</c:v>
                </c:pt>
                <c:pt idx="8093">
                  <c:v>809.30000000011546</c:v>
                </c:pt>
                <c:pt idx="8094">
                  <c:v>809.40000000011548</c:v>
                </c:pt>
                <c:pt idx="8095">
                  <c:v>809.50000000011551</c:v>
                </c:pt>
                <c:pt idx="8096">
                  <c:v>809.60000000011553</c:v>
                </c:pt>
                <c:pt idx="8097">
                  <c:v>809.70000000011555</c:v>
                </c:pt>
                <c:pt idx="8098">
                  <c:v>809.80000000011557</c:v>
                </c:pt>
                <c:pt idx="8099">
                  <c:v>809.9000000001156</c:v>
                </c:pt>
                <c:pt idx="8100">
                  <c:v>810.00000000011562</c:v>
                </c:pt>
                <c:pt idx="8101">
                  <c:v>810.10000000011564</c:v>
                </c:pt>
                <c:pt idx="8102">
                  <c:v>810.20000000011566</c:v>
                </c:pt>
                <c:pt idx="8103">
                  <c:v>810.30000000011569</c:v>
                </c:pt>
                <c:pt idx="8104">
                  <c:v>810.40000000011571</c:v>
                </c:pt>
                <c:pt idx="8105">
                  <c:v>810.50000000011573</c:v>
                </c:pt>
                <c:pt idx="8106">
                  <c:v>810.60000000011576</c:v>
                </c:pt>
                <c:pt idx="8107">
                  <c:v>810.70000000011578</c:v>
                </c:pt>
                <c:pt idx="8108">
                  <c:v>810.8000000001158</c:v>
                </c:pt>
                <c:pt idx="8109">
                  <c:v>810.90000000011582</c:v>
                </c:pt>
                <c:pt idx="8110">
                  <c:v>811.00000000011585</c:v>
                </c:pt>
                <c:pt idx="8111">
                  <c:v>811.10000000011587</c:v>
                </c:pt>
                <c:pt idx="8112">
                  <c:v>811.20000000011589</c:v>
                </c:pt>
                <c:pt idx="8113">
                  <c:v>811.30000000011592</c:v>
                </c:pt>
                <c:pt idx="8114">
                  <c:v>811.40000000011594</c:v>
                </c:pt>
                <c:pt idx="8115">
                  <c:v>811.50000000011596</c:v>
                </c:pt>
                <c:pt idx="8116">
                  <c:v>811.60000000011598</c:v>
                </c:pt>
                <c:pt idx="8117">
                  <c:v>811.70000000011601</c:v>
                </c:pt>
                <c:pt idx="8118">
                  <c:v>811.80000000011603</c:v>
                </c:pt>
                <c:pt idx="8119">
                  <c:v>811.90000000011605</c:v>
                </c:pt>
                <c:pt idx="8120">
                  <c:v>812.00000000011607</c:v>
                </c:pt>
                <c:pt idx="8121">
                  <c:v>812.1000000001161</c:v>
                </c:pt>
                <c:pt idx="8122">
                  <c:v>812.20000000011612</c:v>
                </c:pt>
                <c:pt idx="8123">
                  <c:v>812.30000000011614</c:v>
                </c:pt>
                <c:pt idx="8124">
                  <c:v>812.40000000011617</c:v>
                </c:pt>
                <c:pt idx="8125">
                  <c:v>812.50000000011619</c:v>
                </c:pt>
                <c:pt idx="8126">
                  <c:v>812.60000000011621</c:v>
                </c:pt>
                <c:pt idx="8127">
                  <c:v>812.70000000011623</c:v>
                </c:pt>
                <c:pt idx="8128">
                  <c:v>812.80000000011626</c:v>
                </c:pt>
                <c:pt idx="8129">
                  <c:v>812.90000000011628</c:v>
                </c:pt>
                <c:pt idx="8130">
                  <c:v>813.0000000001163</c:v>
                </c:pt>
                <c:pt idx="8131">
                  <c:v>813.10000000011632</c:v>
                </c:pt>
                <c:pt idx="8132">
                  <c:v>813.20000000011635</c:v>
                </c:pt>
                <c:pt idx="8133">
                  <c:v>813.30000000011637</c:v>
                </c:pt>
                <c:pt idx="8134">
                  <c:v>813.40000000011639</c:v>
                </c:pt>
                <c:pt idx="8135">
                  <c:v>813.50000000011642</c:v>
                </c:pt>
                <c:pt idx="8136">
                  <c:v>813.60000000011644</c:v>
                </c:pt>
                <c:pt idx="8137">
                  <c:v>813.70000000011646</c:v>
                </c:pt>
                <c:pt idx="8138">
                  <c:v>813.80000000011648</c:v>
                </c:pt>
                <c:pt idx="8139">
                  <c:v>813.90000000011651</c:v>
                </c:pt>
                <c:pt idx="8140">
                  <c:v>814.00000000011653</c:v>
                </c:pt>
                <c:pt idx="8141">
                  <c:v>814.10000000011655</c:v>
                </c:pt>
                <c:pt idx="8142">
                  <c:v>814.20000000011657</c:v>
                </c:pt>
                <c:pt idx="8143">
                  <c:v>814.3000000001166</c:v>
                </c:pt>
                <c:pt idx="8144">
                  <c:v>814.40000000011662</c:v>
                </c:pt>
                <c:pt idx="8145">
                  <c:v>814.50000000011664</c:v>
                </c:pt>
                <c:pt idx="8146">
                  <c:v>814.60000000011667</c:v>
                </c:pt>
                <c:pt idx="8147">
                  <c:v>814.70000000011669</c:v>
                </c:pt>
                <c:pt idx="8148">
                  <c:v>814.80000000011671</c:v>
                </c:pt>
                <c:pt idx="8149">
                  <c:v>814.90000000011673</c:v>
                </c:pt>
                <c:pt idx="8150">
                  <c:v>815.00000000011676</c:v>
                </c:pt>
                <c:pt idx="8151">
                  <c:v>815.10000000011678</c:v>
                </c:pt>
                <c:pt idx="8152">
                  <c:v>815.2000000001168</c:v>
                </c:pt>
                <c:pt idx="8153">
                  <c:v>815.30000000011682</c:v>
                </c:pt>
                <c:pt idx="8154">
                  <c:v>815.40000000011685</c:v>
                </c:pt>
                <c:pt idx="8155">
                  <c:v>815.50000000011687</c:v>
                </c:pt>
                <c:pt idx="8156">
                  <c:v>815.60000000011689</c:v>
                </c:pt>
                <c:pt idx="8157">
                  <c:v>815.70000000011692</c:v>
                </c:pt>
                <c:pt idx="8158">
                  <c:v>815.80000000011694</c:v>
                </c:pt>
                <c:pt idx="8159">
                  <c:v>815.90000000011696</c:v>
                </c:pt>
                <c:pt idx="8160">
                  <c:v>816.00000000011698</c:v>
                </c:pt>
                <c:pt idx="8161">
                  <c:v>816.10000000011701</c:v>
                </c:pt>
                <c:pt idx="8162">
                  <c:v>816.20000000011703</c:v>
                </c:pt>
                <c:pt idx="8163">
                  <c:v>816.30000000011705</c:v>
                </c:pt>
                <c:pt idx="8164">
                  <c:v>816.40000000011707</c:v>
                </c:pt>
                <c:pt idx="8165">
                  <c:v>816.5000000001171</c:v>
                </c:pt>
                <c:pt idx="8166">
                  <c:v>816.60000000011712</c:v>
                </c:pt>
                <c:pt idx="8167">
                  <c:v>816.70000000011714</c:v>
                </c:pt>
                <c:pt idx="8168">
                  <c:v>816.80000000011717</c:v>
                </c:pt>
                <c:pt idx="8169">
                  <c:v>816.90000000011719</c:v>
                </c:pt>
                <c:pt idx="8170">
                  <c:v>817.00000000011721</c:v>
                </c:pt>
                <c:pt idx="8171">
                  <c:v>817.10000000011723</c:v>
                </c:pt>
                <c:pt idx="8172">
                  <c:v>817.20000000011726</c:v>
                </c:pt>
                <c:pt idx="8173">
                  <c:v>817.30000000011728</c:v>
                </c:pt>
                <c:pt idx="8174">
                  <c:v>817.4000000001173</c:v>
                </c:pt>
                <c:pt idx="8175">
                  <c:v>817.50000000011732</c:v>
                </c:pt>
                <c:pt idx="8176">
                  <c:v>817.60000000011735</c:v>
                </c:pt>
                <c:pt idx="8177">
                  <c:v>817.70000000011737</c:v>
                </c:pt>
                <c:pt idx="8178">
                  <c:v>817.80000000011739</c:v>
                </c:pt>
                <c:pt idx="8179">
                  <c:v>817.90000000011742</c:v>
                </c:pt>
                <c:pt idx="8180">
                  <c:v>818.00000000011744</c:v>
                </c:pt>
                <c:pt idx="8181">
                  <c:v>818.10000000011746</c:v>
                </c:pt>
                <c:pt idx="8182">
                  <c:v>818.20000000011748</c:v>
                </c:pt>
                <c:pt idx="8183">
                  <c:v>818.30000000011751</c:v>
                </c:pt>
                <c:pt idx="8184">
                  <c:v>818.40000000011753</c:v>
                </c:pt>
                <c:pt idx="8185">
                  <c:v>818.50000000011755</c:v>
                </c:pt>
                <c:pt idx="8186">
                  <c:v>818.60000000011757</c:v>
                </c:pt>
                <c:pt idx="8187">
                  <c:v>818.7000000001176</c:v>
                </c:pt>
                <c:pt idx="8188">
                  <c:v>818.80000000011762</c:v>
                </c:pt>
                <c:pt idx="8189">
                  <c:v>818.90000000011764</c:v>
                </c:pt>
                <c:pt idx="8190">
                  <c:v>819.00000000011767</c:v>
                </c:pt>
                <c:pt idx="8191">
                  <c:v>819.10000000011769</c:v>
                </c:pt>
                <c:pt idx="8192">
                  <c:v>819.20000000011771</c:v>
                </c:pt>
                <c:pt idx="8193">
                  <c:v>819.30000000011773</c:v>
                </c:pt>
                <c:pt idx="8194">
                  <c:v>819.40000000011776</c:v>
                </c:pt>
                <c:pt idx="8195">
                  <c:v>819.50000000011778</c:v>
                </c:pt>
                <c:pt idx="8196">
                  <c:v>819.6000000001178</c:v>
                </c:pt>
                <c:pt idx="8197">
                  <c:v>819.70000000011783</c:v>
                </c:pt>
                <c:pt idx="8198">
                  <c:v>819.80000000011785</c:v>
                </c:pt>
                <c:pt idx="8199">
                  <c:v>819.90000000011787</c:v>
                </c:pt>
                <c:pt idx="8200">
                  <c:v>820.00000000011789</c:v>
                </c:pt>
                <c:pt idx="8201">
                  <c:v>820.10000000011792</c:v>
                </c:pt>
                <c:pt idx="8202">
                  <c:v>820.20000000011794</c:v>
                </c:pt>
                <c:pt idx="8203">
                  <c:v>820.30000000011796</c:v>
                </c:pt>
                <c:pt idx="8204">
                  <c:v>820.40000000011798</c:v>
                </c:pt>
                <c:pt idx="8205">
                  <c:v>820.50000000011801</c:v>
                </c:pt>
                <c:pt idx="8206">
                  <c:v>820.60000000011803</c:v>
                </c:pt>
                <c:pt idx="8207">
                  <c:v>820.70000000011805</c:v>
                </c:pt>
                <c:pt idx="8208">
                  <c:v>820.80000000011808</c:v>
                </c:pt>
                <c:pt idx="8209">
                  <c:v>820.9000000001181</c:v>
                </c:pt>
                <c:pt idx="8210">
                  <c:v>821.00000000011812</c:v>
                </c:pt>
                <c:pt idx="8211">
                  <c:v>821.10000000011814</c:v>
                </c:pt>
                <c:pt idx="8212">
                  <c:v>821.20000000011817</c:v>
                </c:pt>
                <c:pt idx="8213">
                  <c:v>821.30000000011819</c:v>
                </c:pt>
                <c:pt idx="8214">
                  <c:v>821.40000000011821</c:v>
                </c:pt>
                <c:pt idx="8215">
                  <c:v>821.50000000011823</c:v>
                </c:pt>
                <c:pt idx="8216">
                  <c:v>821.60000000011826</c:v>
                </c:pt>
                <c:pt idx="8217">
                  <c:v>821.70000000011828</c:v>
                </c:pt>
                <c:pt idx="8218">
                  <c:v>821.8000000001183</c:v>
                </c:pt>
                <c:pt idx="8219">
                  <c:v>821.90000000011833</c:v>
                </c:pt>
                <c:pt idx="8220">
                  <c:v>822.00000000011835</c:v>
                </c:pt>
                <c:pt idx="8221">
                  <c:v>822.10000000011837</c:v>
                </c:pt>
                <c:pt idx="8222">
                  <c:v>822.20000000011839</c:v>
                </c:pt>
                <c:pt idx="8223">
                  <c:v>822.30000000011842</c:v>
                </c:pt>
                <c:pt idx="8224">
                  <c:v>822.40000000011844</c:v>
                </c:pt>
                <c:pt idx="8225">
                  <c:v>822.50000000011846</c:v>
                </c:pt>
                <c:pt idx="8226">
                  <c:v>822.60000000011848</c:v>
                </c:pt>
                <c:pt idx="8227">
                  <c:v>822.70000000011851</c:v>
                </c:pt>
                <c:pt idx="8228">
                  <c:v>822.80000000011853</c:v>
                </c:pt>
                <c:pt idx="8229">
                  <c:v>822.90000000011855</c:v>
                </c:pt>
                <c:pt idx="8230">
                  <c:v>823.00000000011858</c:v>
                </c:pt>
                <c:pt idx="8231">
                  <c:v>823.1000000001186</c:v>
                </c:pt>
                <c:pt idx="8232">
                  <c:v>823.20000000011862</c:v>
                </c:pt>
                <c:pt idx="8233">
                  <c:v>823.30000000011864</c:v>
                </c:pt>
                <c:pt idx="8234">
                  <c:v>823.40000000011867</c:v>
                </c:pt>
                <c:pt idx="8235">
                  <c:v>823.50000000011869</c:v>
                </c:pt>
                <c:pt idx="8236">
                  <c:v>823.60000000011871</c:v>
                </c:pt>
                <c:pt idx="8237">
                  <c:v>823.70000000011873</c:v>
                </c:pt>
                <c:pt idx="8238">
                  <c:v>823.80000000011876</c:v>
                </c:pt>
                <c:pt idx="8239">
                  <c:v>823.90000000011878</c:v>
                </c:pt>
                <c:pt idx="8240">
                  <c:v>824.0000000001188</c:v>
                </c:pt>
                <c:pt idx="8241">
                  <c:v>824.10000000011883</c:v>
                </c:pt>
                <c:pt idx="8242">
                  <c:v>824.20000000011885</c:v>
                </c:pt>
                <c:pt idx="8243">
                  <c:v>824.30000000011887</c:v>
                </c:pt>
                <c:pt idx="8244">
                  <c:v>824.40000000011889</c:v>
                </c:pt>
                <c:pt idx="8245">
                  <c:v>824.50000000011892</c:v>
                </c:pt>
                <c:pt idx="8246">
                  <c:v>824.60000000011894</c:v>
                </c:pt>
                <c:pt idx="8247">
                  <c:v>824.70000000011896</c:v>
                </c:pt>
                <c:pt idx="8248">
                  <c:v>824.80000000011898</c:v>
                </c:pt>
                <c:pt idx="8249">
                  <c:v>824.90000000011901</c:v>
                </c:pt>
                <c:pt idx="8250">
                  <c:v>825.00000000011903</c:v>
                </c:pt>
                <c:pt idx="8251">
                  <c:v>825.10000000011905</c:v>
                </c:pt>
                <c:pt idx="8252">
                  <c:v>825.20000000011908</c:v>
                </c:pt>
                <c:pt idx="8253">
                  <c:v>825.3000000001191</c:v>
                </c:pt>
                <c:pt idx="8254">
                  <c:v>825.40000000011912</c:v>
                </c:pt>
                <c:pt idx="8255">
                  <c:v>825.50000000011914</c:v>
                </c:pt>
                <c:pt idx="8256">
                  <c:v>825.60000000011917</c:v>
                </c:pt>
                <c:pt idx="8257">
                  <c:v>825.70000000011919</c:v>
                </c:pt>
                <c:pt idx="8258">
                  <c:v>825.80000000011921</c:v>
                </c:pt>
                <c:pt idx="8259">
                  <c:v>825.90000000011923</c:v>
                </c:pt>
                <c:pt idx="8260">
                  <c:v>826.00000000011926</c:v>
                </c:pt>
                <c:pt idx="8261">
                  <c:v>826.10000000011928</c:v>
                </c:pt>
                <c:pt idx="8262">
                  <c:v>826.2000000001193</c:v>
                </c:pt>
                <c:pt idx="8263">
                  <c:v>826.30000000011933</c:v>
                </c:pt>
                <c:pt idx="8264">
                  <c:v>826.40000000011935</c:v>
                </c:pt>
                <c:pt idx="8265">
                  <c:v>826.50000000011937</c:v>
                </c:pt>
                <c:pt idx="8266">
                  <c:v>826.60000000011939</c:v>
                </c:pt>
                <c:pt idx="8267">
                  <c:v>826.70000000011942</c:v>
                </c:pt>
                <c:pt idx="8268">
                  <c:v>826.80000000011944</c:v>
                </c:pt>
                <c:pt idx="8269">
                  <c:v>826.90000000011946</c:v>
                </c:pt>
                <c:pt idx="8270">
                  <c:v>827.00000000011948</c:v>
                </c:pt>
                <c:pt idx="8271">
                  <c:v>827.10000000011951</c:v>
                </c:pt>
                <c:pt idx="8272">
                  <c:v>827.20000000011953</c:v>
                </c:pt>
                <c:pt idx="8273">
                  <c:v>827.30000000011955</c:v>
                </c:pt>
                <c:pt idx="8274">
                  <c:v>827.40000000011958</c:v>
                </c:pt>
                <c:pt idx="8275">
                  <c:v>827.5000000001196</c:v>
                </c:pt>
                <c:pt idx="8276">
                  <c:v>827.60000000011962</c:v>
                </c:pt>
                <c:pt idx="8277">
                  <c:v>827.70000000011964</c:v>
                </c:pt>
                <c:pt idx="8278">
                  <c:v>827.80000000011967</c:v>
                </c:pt>
                <c:pt idx="8279">
                  <c:v>827.90000000011969</c:v>
                </c:pt>
                <c:pt idx="8280">
                  <c:v>828.00000000011971</c:v>
                </c:pt>
                <c:pt idx="8281">
                  <c:v>828.10000000011973</c:v>
                </c:pt>
                <c:pt idx="8282">
                  <c:v>828.20000000011976</c:v>
                </c:pt>
                <c:pt idx="8283">
                  <c:v>828.30000000011978</c:v>
                </c:pt>
                <c:pt idx="8284">
                  <c:v>828.4000000001198</c:v>
                </c:pt>
                <c:pt idx="8285">
                  <c:v>828.50000000011983</c:v>
                </c:pt>
                <c:pt idx="8286">
                  <c:v>828.60000000011985</c:v>
                </c:pt>
                <c:pt idx="8287">
                  <c:v>828.70000000011987</c:v>
                </c:pt>
                <c:pt idx="8288">
                  <c:v>828.80000000011989</c:v>
                </c:pt>
                <c:pt idx="8289">
                  <c:v>828.90000000011992</c:v>
                </c:pt>
                <c:pt idx="8290">
                  <c:v>829.00000000011994</c:v>
                </c:pt>
                <c:pt idx="8291">
                  <c:v>829.10000000011996</c:v>
                </c:pt>
                <c:pt idx="8292">
                  <c:v>829.20000000011999</c:v>
                </c:pt>
                <c:pt idx="8293">
                  <c:v>829.30000000012001</c:v>
                </c:pt>
                <c:pt idx="8294">
                  <c:v>829.40000000012003</c:v>
                </c:pt>
                <c:pt idx="8295">
                  <c:v>829.50000000012005</c:v>
                </c:pt>
                <c:pt idx="8296">
                  <c:v>829.60000000012008</c:v>
                </c:pt>
                <c:pt idx="8297">
                  <c:v>829.7000000001201</c:v>
                </c:pt>
                <c:pt idx="8298">
                  <c:v>829.80000000012012</c:v>
                </c:pt>
                <c:pt idx="8299">
                  <c:v>829.90000000012014</c:v>
                </c:pt>
                <c:pt idx="8300">
                  <c:v>830.00000000012017</c:v>
                </c:pt>
                <c:pt idx="8301">
                  <c:v>830.10000000012019</c:v>
                </c:pt>
                <c:pt idx="8302">
                  <c:v>830.20000000012021</c:v>
                </c:pt>
                <c:pt idx="8303">
                  <c:v>830.30000000012024</c:v>
                </c:pt>
                <c:pt idx="8304">
                  <c:v>830.40000000012026</c:v>
                </c:pt>
                <c:pt idx="8305">
                  <c:v>830.50000000012028</c:v>
                </c:pt>
                <c:pt idx="8306">
                  <c:v>830.6000000001203</c:v>
                </c:pt>
                <c:pt idx="8307">
                  <c:v>830.70000000012033</c:v>
                </c:pt>
                <c:pt idx="8308">
                  <c:v>830.80000000012035</c:v>
                </c:pt>
                <c:pt idx="8309">
                  <c:v>830.90000000012037</c:v>
                </c:pt>
                <c:pt idx="8310">
                  <c:v>831.00000000012039</c:v>
                </c:pt>
                <c:pt idx="8311">
                  <c:v>831.10000000012042</c:v>
                </c:pt>
                <c:pt idx="8312">
                  <c:v>831.20000000012044</c:v>
                </c:pt>
                <c:pt idx="8313">
                  <c:v>831.30000000012046</c:v>
                </c:pt>
                <c:pt idx="8314">
                  <c:v>831.40000000012049</c:v>
                </c:pt>
                <c:pt idx="8315">
                  <c:v>831.50000000012051</c:v>
                </c:pt>
                <c:pt idx="8316">
                  <c:v>831.60000000012053</c:v>
                </c:pt>
                <c:pt idx="8317">
                  <c:v>831.70000000012055</c:v>
                </c:pt>
                <c:pt idx="8318">
                  <c:v>831.80000000012058</c:v>
                </c:pt>
                <c:pt idx="8319">
                  <c:v>831.9000000001206</c:v>
                </c:pt>
                <c:pt idx="8320">
                  <c:v>832.00000000012062</c:v>
                </c:pt>
                <c:pt idx="8321">
                  <c:v>832.10000000012064</c:v>
                </c:pt>
                <c:pt idx="8322">
                  <c:v>832.20000000012067</c:v>
                </c:pt>
                <c:pt idx="8323">
                  <c:v>832.30000000012069</c:v>
                </c:pt>
                <c:pt idx="8324">
                  <c:v>832.40000000012071</c:v>
                </c:pt>
                <c:pt idx="8325">
                  <c:v>832.50000000012074</c:v>
                </c:pt>
                <c:pt idx="8326">
                  <c:v>832.60000000012076</c:v>
                </c:pt>
                <c:pt idx="8327">
                  <c:v>832.70000000012078</c:v>
                </c:pt>
                <c:pt idx="8328">
                  <c:v>832.8000000001208</c:v>
                </c:pt>
                <c:pt idx="8329">
                  <c:v>832.90000000012083</c:v>
                </c:pt>
                <c:pt idx="8330">
                  <c:v>833.00000000012085</c:v>
                </c:pt>
                <c:pt idx="8331">
                  <c:v>833.10000000012087</c:v>
                </c:pt>
                <c:pt idx="8332">
                  <c:v>833.20000000012089</c:v>
                </c:pt>
                <c:pt idx="8333">
                  <c:v>833.30000000012092</c:v>
                </c:pt>
                <c:pt idx="8334">
                  <c:v>833.40000000012094</c:v>
                </c:pt>
                <c:pt idx="8335">
                  <c:v>833.50000000012096</c:v>
                </c:pt>
                <c:pt idx="8336">
                  <c:v>833.60000000012099</c:v>
                </c:pt>
                <c:pt idx="8337">
                  <c:v>833.70000000012101</c:v>
                </c:pt>
                <c:pt idx="8338">
                  <c:v>833.80000000012103</c:v>
                </c:pt>
                <c:pt idx="8339">
                  <c:v>833.90000000012105</c:v>
                </c:pt>
                <c:pt idx="8340">
                  <c:v>834.00000000012108</c:v>
                </c:pt>
                <c:pt idx="8341">
                  <c:v>834.1000000001211</c:v>
                </c:pt>
                <c:pt idx="8342">
                  <c:v>834.20000000012112</c:v>
                </c:pt>
                <c:pt idx="8343">
                  <c:v>834.30000000012114</c:v>
                </c:pt>
                <c:pt idx="8344">
                  <c:v>834.40000000012117</c:v>
                </c:pt>
                <c:pt idx="8345">
                  <c:v>834.50000000012119</c:v>
                </c:pt>
                <c:pt idx="8346">
                  <c:v>834.60000000012121</c:v>
                </c:pt>
                <c:pt idx="8347">
                  <c:v>834.70000000012124</c:v>
                </c:pt>
                <c:pt idx="8348">
                  <c:v>834.80000000012126</c:v>
                </c:pt>
                <c:pt idx="8349">
                  <c:v>834.90000000012128</c:v>
                </c:pt>
                <c:pt idx="8350">
                  <c:v>835.0000000001213</c:v>
                </c:pt>
                <c:pt idx="8351">
                  <c:v>835.10000000012133</c:v>
                </c:pt>
                <c:pt idx="8352">
                  <c:v>835.20000000012135</c:v>
                </c:pt>
                <c:pt idx="8353">
                  <c:v>835.30000000012137</c:v>
                </c:pt>
                <c:pt idx="8354">
                  <c:v>835.40000000012139</c:v>
                </c:pt>
                <c:pt idx="8355">
                  <c:v>835.50000000012142</c:v>
                </c:pt>
                <c:pt idx="8356">
                  <c:v>835.60000000012144</c:v>
                </c:pt>
                <c:pt idx="8357">
                  <c:v>835.70000000012146</c:v>
                </c:pt>
                <c:pt idx="8358">
                  <c:v>835.80000000012149</c:v>
                </c:pt>
                <c:pt idx="8359">
                  <c:v>835.90000000012151</c:v>
                </c:pt>
                <c:pt idx="8360">
                  <c:v>836.00000000012153</c:v>
                </c:pt>
                <c:pt idx="8361">
                  <c:v>836.10000000012155</c:v>
                </c:pt>
                <c:pt idx="8362">
                  <c:v>836.20000000012158</c:v>
                </c:pt>
                <c:pt idx="8363">
                  <c:v>836.3000000001216</c:v>
                </c:pt>
                <c:pt idx="8364">
                  <c:v>836.40000000012162</c:v>
                </c:pt>
                <c:pt idx="8365">
                  <c:v>836.50000000012164</c:v>
                </c:pt>
                <c:pt idx="8366">
                  <c:v>836.60000000012167</c:v>
                </c:pt>
                <c:pt idx="8367">
                  <c:v>836.70000000012169</c:v>
                </c:pt>
                <c:pt idx="8368">
                  <c:v>836.80000000012171</c:v>
                </c:pt>
                <c:pt idx="8369">
                  <c:v>836.90000000012174</c:v>
                </c:pt>
                <c:pt idx="8370">
                  <c:v>837.00000000012176</c:v>
                </c:pt>
                <c:pt idx="8371">
                  <c:v>837.10000000012178</c:v>
                </c:pt>
                <c:pt idx="8372">
                  <c:v>837.2000000001218</c:v>
                </c:pt>
                <c:pt idx="8373">
                  <c:v>837.30000000012183</c:v>
                </c:pt>
                <c:pt idx="8374">
                  <c:v>837.40000000012185</c:v>
                </c:pt>
                <c:pt idx="8375">
                  <c:v>837.50000000012187</c:v>
                </c:pt>
                <c:pt idx="8376">
                  <c:v>837.6000000001219</c:v>
                </c:pt>
                <c:pt idx="8377">
                  <c:v>837.70000000012192</c:v>
                </c:pt>
                <c:pt idx="8378">
                  <c:v>837.80000000012194</c:v>
                </c:pt>
                <c:pt idx="8379">
                  <c:v>837.90000000012196</c:v>
                </c:pt>
                <c:pt idx="8380">
                  <c:v>838.00000000012199</c:v>
                </c:pt>
                <c:pt idx="8381">
                  <c:v>838.10000000012201</c:v>
                </c:pt>
                <c:pt idx="8382">
                  <c:v>838.20000000012203</c:v>
                </c:pt>
                <c:pt idx="8383">
                  <c:v>838.30000000012205</c:v>
                </c:pt>
                <c:pt idx="8384">
                  <c:v>838.40000000012208</c:v>
                </c:pt>
                <c:pt idx="8385">
                  <c:v>838.5000000001221</c:v>
                </c:pt>
                <c:pt idx="8386">
                  <c:v>838.60000000012212</c:v>
                </c:pt>
                <c:pt idx="8387">
                  <c:v>838.70000000012215</c:v>
                </c:pt>
                <c:pt idx="8388">
                  <c:v>838.80000000012217</c:v>
                </c:pt>
                <c:pt idx="8389">
                  <c:v>838.90000000012219</c:v>
                </c:pt>
                <c:pt idx="8390">
                  <c:v>839.00000000012221</c:v>
                </c:pt>
                <c:pt idx="8391">
                  <c:v>839.10000000012224</c:v>
                </c:pt>
                <c:pt idx="8392">
                  <c:v>839.20000000012226</c:v>
                </c:pt>
                <c:pt idx="8393">
                  <c:v>839.30000000012228</c:v>
                </c:pt>
                <c:pt idx="8394">
                  <c:v>839.4000000001223</c:v>
                </c:pt>
                <c:pt idx="8395">
                  <c:v>839.50000000012233</c:v>
                </c:pt>
                <c:pt idx="8396">
                  <c:v>839.60000000012235</c:v>
                </c:pt>
                <c:pt idx="8397">
                  <c:v>839.70000000012237</c:v>
                </c:pt>
                <c:pt idx="8398">
                  <c:v>839.8000000001224</c:v>
                </c:pt>
                <c:pt idx="8399">
                  <c:v>839.90000000012242</c:v>
                </c:pt>
                <c:pt idx="8400">
                  <c:v>840.00000000012244</c:v>
                </c:pt>
                <c:pt idx="8401">
                  <c:v>840.10000000012246</c:v>
                </c:pt>
                <c:pt idx="8402">
                  <c:v>840.20000000012249</c:v>
                </c:pt>
                <c:pt idx="8403">
                  <c:v>840.30000000012251</c:v>
                </c:pt>
                <c:pt idx="8404">
                  <c:v>840.40000000012253</c:v>
                </c:pt>
                <c:pt idx="8405">
                  <c:v>840.50000000012255</c:v>
                </c:pt>
                <c:pt idx="8406">
                  <c:v>840.60000000012258</c:v>
                </c:pt>
                <c:pt idx="8407">
                  <c:v>840.7000000001226</c:v>
                </c:pt>
                <c:pt idx="8408">
                  <c:v>840.80000000012262</c:v>
                </c:pt>
                <c:pt idx="8409">
                  <c:v>840.90000000012265</c:v>
                </c:pt>
                <c:pt idx="8410">
                  <c:v>841.00000000012267</c:v>
                </c:pt>
                <c:pt idx="8411">
                  <c:v>841.10000000012269</c:v>
                </c:pt>
                <c:pt idx="8412">
                  <c:v>841.20000000012271</c:v>
                </c:pt>
                <c:pt idx="8413">
                  <c:v>841.30000000012274</c:v>
                </c:pt>
                <c:pt idx="8414">
                  <c:v>841.40000000012276</c:v>
                </c:pt>
                <c:pt idx="8415">
                  <c:v>841.50000000012278</c:v>
                </c:pt>
                <c:pt idx="8416">
                  <c:v>841.6000000001228</c:v>
                </c:pt>
                <c:pt idx="8417">
                  <c:v>841.70000000012283</c:v>
                </c:pt>
                <c:pt idx="8418">
                  <c:v>841.80000000012285</c:v>
                </c:pt>
                <c:pt idx="8419">
                  <c:v>841.90000000012287</c:v>
                </c:pt>
                <c:pt idx="8420">
                  <c:v>842.0000000001229</c:v>
                </c:pt>
                <c:pt idx="8421">
                  <c:v>842.10000000012292</c:v>
                </c:pt>
                <c:pt idx="8422">
                  <c:v>842.20000000012294</c:v>
                </c:pt>
                <c:pt idx="8423">
                  <c:v>842.30000000012296</c:v>
                </c:pt>
                <c:pt idx="8424">
                  <c:v>842.40000000012299</c:v>
                </c:pt>
                <c:pt idx="8425">
                  <c:v>842.50000000012301</c:v>
                </c:pt>
                <c:pt idx="8426">
                  <c:v>842.60000000012303</c:v>
                </c:pt>
                <c:pt idx="8427">
                  <c:v>842.70000000012305</c:v>
                </c:pt>
                <c:pt idx="8428">
                  <c:v>842.80000000012308</c:v>
                </c:pt>
                <c:pt idx="8429">
                  <c:v>842.9000000001231</c:v>
                </c:pt>
                <c:pt idx="8430">
                  <c:v>843.00000000012312</c:v>
                </c:pt>
                <c:pt idx="8431">
                  <c:v>843.10000000012315</c:v>
                </c:pt>
                <c:pt idx="8432">
                  <c:v>843.20000000012317</c:v>
                </c:pt>
                <c:pt idx="8433">
                  <c:v>843.30000000012319</c:v>
                </c:pt>
                <c:pt idx="8434">
                  <c:v>843.40000000012321</c:v>
                </c:pt>
                <c:pt idx="8435">
                  <c:v>843.50000000012324</c:v>
                </c:pt>
                <c:pt idx="8436">
                  <c:v>843.60000000012326</c:v>
                </c:pt>
                <c:pt idx="8437">
                  <c:v>843.70000000012328</c:v>
                </c:pt>
                <c:pt idx="8438">
                  <c:v>843.8000000001233</c:v>
                </c:pt>
                <c:pt idx="8439">
                  <c:v>843.90000000012333</c:v>
                </c:pt>
                <c:pt idx="8440">
                  <c:v>844.00000000012335</c:v>
                </c:pt>
                <c:pt idx="8441">
                  <c:v>844.10000000012337</c:v>
                </c:pt>
                <c:pt idx="8442">
                  <c:v>844.2000000001234</c:v>
                </c:pt>
                <c:pt idx="8443">
                  <c:v>844.30000000012342</c:v>
                </c:pt>
                <c:pt idx="8444">
                  <c:v>844.40000000012344</c:v>
                </c:pt>
                <c:pt idx="8445">
                  <c:v>844.50000000012346</c:v>
                </c:pt>
                <c:pt idx="8446">
                  <c:v>844.60000000012349</c:v>
                </c:pt>
                <c:pt idx="8447">
                  <c:v>844.70000000012351</c:v>
                </c:pt>
                <c:pt idx="8448">
                  <c:v>844.80000000012353</c:v>
                </c:pt>
                <c:pt idx="8449">
                  <c:v>844.90000000012355</c:v>
                </c:pt>
                <c:pt idx="8450">
                  <c:v>845.00000000012358</c:v>
                </c:pt>
                <c:pt idx="8451">
                  <c:v>845.1000000001236</c:v>
                </c:pt>
                <c:pt idx="8452">
                  <c:v>845.20000000012362</c:v>
                </c:pt>
                <c:pt idx="8453">
                  <c:v>845.30000000012365</c:v>
                </c:pt>
                <c:pt idx="8454">
                  <c:v>845.40000000012367</c:v>
                </c:pt>
                <c:pt idx="8455">
                  <c:v>845.50000000012369</c:v>
                </c:pt>
                <c:pt idx="8456">
                  <c:v>845.60000000012371</c:v>
                </c:pt>
                <c:pt idx="8457">
                  <c:v>845.70000000012374</c:v>
                </c:pt>
                <c:pt idx="8458">
                  <c:v>845.80000000012376</c:v>
                </c:pt>
                <c:pt idx="8459">
                  <c:v>845.90000000012378</c:v>
                </c:pt>
                <c:pt idx="8460">
                  <c:v>846.0000000001238</c:v>
                </c:pt>
                <c:pt idx="8461">
                  <c:v>846.10000000012383</c:v>
                </c:pt>
                <c:pt idx="8462">
                  <c:v>846.20000000012385</c:v>
                </c:pt>
                <c:pt idx="8463">
                  <c:v>846.30000000012387</c:v>
                </c:pt>
                <c:pt idx="8464">
                  <c:v>846.4000000001239</c:v>
                </c:pt>
                <c:pt idx="8465">
                  <c:v>846.50000000012392</c:v>
                </c:pt>
                <c:pt idx="8466">
                  <c:v>846.60000000012394</c:v>
                </c:pt>
                <c:pt idx="8467">
                  <c:v>846.70000000012396</c:v>
                </c:pt>
                <c:pt idx="8468">
                  <c:v>846.80000000012399</c:v>
                </c:pt>
                <c:pt idx="8469">
                  <c:v>846.90000000012401</c:v>
                </c:pt>
                <c:pt idx="8470">
                  <c:v>847.00000000012403</c:v>
                </c:pt>
                <c:pt idx="8471">
                  <c:v>847.10000000012406</c:v>
                </c:pt>
                <c:pt idx="8472">
                  <c:v>847.20000000012408</c:v>
                </c:pt>
                <c:pt idx="8473">
                  <c:v>847.3000000001241</c:v>
                </c:pt>
                <c:pt idx="8474">
                  <c:v>847.40000000012412</c:v>
                </c:pt>
                <c:pt idx="8475">
                  <c:v>847.50000000012415</c:v>
                </c:pt>
                <c:pt idx="8476">
                  <c:v>847.60000000012417</c:v>
                </c:pt>
                <c:pt idx="8477">
                  <c:v>847.70000000012419</c:v>
                </c:pt>
                <c:pt idx="8478">
                  <c:v>847.80000000012421</c:v>
                </c:pt>
                <c:pt idx="8479">
                  <c:v>847.90000000012424</c:v>
                </c:pt>
                <c:pt idx="8480">
                  <c:v>848.00000000012426</c:v>
                </c:pt>
                <c:pt idx="8481">
                  <c:v>848.10000000012428</c:v>
                </c:pt>
                <c:pt idx="8482">
                  <c:v>848.20000000012431</c:v>
                </c:pt>
                <c:pt idx="8483">
                  <c:v>848.30000000012433</c:v>
                </c:pt>
                <c:pt idx="8484">
                  <c:v>848.40000000012435</c:v>
                </c:pt>
                <c:pt idx="8485">
                  <c:v>848.50000000012437</c:v>
                </c:pt>
                <c:pt idx="8486">
                  <c:v>848.6000000001244</c:v>
                </c:pt>
                <c:pt idx="8487">
                  <c:v>848.70000000012442</c:v>
                </c:pt>
                <c:pt idx="8488">
                  <c:v>848.80000000012444</c:v>
                </c:pt>
                <c:pt idx="8489">
                  <c:v>848.90000000012446</c:v>
                </c:pt>
                <c:pt idx="8490">
                  <c:v>849.00000000012449</c:v>
                </c:pt>
                <c:pt idx="8491">
                  <c:v>849.10000000012451</c:v>
                </c:pt>
                <c:pt idx="8492">
                  <c:v>849.20000000012453</c:v>
                </c:pt>
                <c:pt idx="8493">
                  <c:v>849.30000000012456</c:v>
                </c:pt>
                <c:pt idx="8494">
                  <c:v>849.40000000012458</c:v>
                </c:pt>
                <c:pt idx="8495">
                  <c:v>849.5000000001246</c:v>
                </c:pt>
                <c:pt idx="8496">
                  <c:v>849.60000000012462</c:v>
                </c:pt>
                <c:pt idx="8497">
                  <c:v>849.70000000012465</c:v>
                </c:pt>
                <c:pt idx="8498">
                  <c:v>849.80000000012467</c:v>
                </c:pt>
                <c:pt idx="8499">
                  <c:v>849.90000000012469</c:v>
                </c:pt>
                <c:pt idx="8500">
                  <c:v>850.00000000012471</c:v>
                </c:pt>
                <c:pt idx="8501">
                  <c:v>850.10000000012474</c:v>
                </c:pt>
                <c:pt idx="8502">
                  <c:v>850.20000000012476</c:v>
                </c:pt>
                <c:pt idx="8503">
                  <c:v>850.30000000012478</c:v>
                </c:pt>
                <c:pt idx="8504">
                  <c:v>850.40000000012481</c:v>
                </c:pt>
                <c:pt idx="8505">
                  <c:v>850.50000000012483</c:v>
                </c:pt>
                <c:pt idx="8506">
                  <c:v>850.60000000012485</c:v>
                </c:pt>
                <c:pt idx="8507">
                  <c:v>850.70000000012487</c:v>
                </c:pt>
                <c:pt idx="8508">
                  <c:v>850.8000000001249</c:v>
                </c:pt>
                <c:pt idx="8509">
                  <c:v>850.90000000012492</c:v>
                </c:pt>
                <c:pt idx="8510">
                  <c:v>851.00000000012494</c:v>
                </c:pt>
                <c:pt idx="8511">
                  <c:v>851.10000000012496</c:v>
                </c:pt>
                <c:pt idx="8512">
                  <c:v>851.20000000012499</c:v>
                </c:pt>
                <c:pt idx="8513">
                  <c:v>851.30000000012501</c:v>
                </c:pt>
                <c:pt idx="8514">
                  <c:v>851.40000000012503</c:v>
                </c:pt>
                <c:pt idx="8515">
                  <c:v>851.50000000012506</c:v>
                </c:pt>
                <c:pt idx="8516">
                  <c:v>851.60000000012508</c:v>
                </c:pt>
                <c:pt idx="8517">
                  <c:v>851.7000000001251</c:v>
                </c:pt>
                <c:pt idx="8518">
                  <c:v>851.80000000012512</c:v>
                </c:pt>
                <c:pt idx="8519">
                  <c:v>851.90000000012515</c:v>
                </c:pt>
                <c:pt idx="8520">
                  <c:v>852.00000000012517</c:v>
                </c:pt>
                <c:pt idx="8521">
                  <c:v>852.10000000012519</c:v>
                </c:pt>
                <c:pt idx="8522">
                  <c:v>852.20000000012521</c:v>
                </c:pt>
                <c:pt idx="8523">
                  <c:v>852.30000000012524</c:v>
                </c:pt>
                <c:pt idx="8524">
                  <c:v>852.40000000012526</c:v>
                </c:pt>
                <c:pt idx="8525">
                  <c:v>852.50000000012528</c:v>
                </c:pt>
                <c:pt idx="8526">
                  <c:v>852.60000000012531</c:v>
                </c:pt>
                <c:pt idx="8527">
                  <c:v>852.70000000012533</c:v>
                </c:pt>
                <c:pt idx="8528">
                  <c:v>852.80000000012535</c:v>
                </c:pt>
                <c:pt idx="8529">
                  <c:v>852.90000000012537</c:v>
                </c:pt>
                <c:pt idx="8530">
                  <c:v>853.0000000001254</c:v>
                </c:pt>
                <c:pt idx="8531">
                  <c:v>853.10000000012542</c:v>
                </c:pt>
                <c:pt idx="8532">
                  <c:v>853.20000000012544</c:v>
                </c:pt>
                <c:pt idx="8533">
                  <c:v>853.30000000012546</c:v>
                </c:pt>
                <c:pt idx="8534">
                  <c:v>853.40000000012549</c:v>
                </c:pt>
                <c:pt idx="8535">
                  <c:v>853.50000000012551</c:v>
                </c:pt>
                <c:pt idx="8536">
                  <c:v>853.60000000012553</c:v>
                </c:pt>
                <c:pt idx="8537">
                  <c:v>853.70000000012556</c:v>
                </c:pt>
                <c:pt idx="8538">
                  <c:v>853.80000000012558</c:v>
                </c:pt>
                <c:pt idx="8539">
                  <c:v>853.9000000001256</c:v>
                </c:pt>
                <c:pt idx="8540">
                  <c:v>854.00000000012562</c:v>
                </c:pt>
                <c:pt idx="8541">
                  <c:v>854.10000000012565</c:v>
                </c:pt>
                <c:pt idx="8542">
                  <c:v>854.20000000012567</c:v>
                </c:pt>
                <c:pt idx="8543">
                  <c:v>854.30000000012569</c:v>
                </c:pt>
                <c:pt idx="8544">
                  <c:v>854.40000000012571</c:v>
                </c:pt>
                <c:pt idx="8545">
                  <c:v>854.50000000012574</c:v>
                </c:pt>
                <c:pt idx="8546">
                  <c:v>854.60000000012576</c:v>
                </c:pt>
                <c:pt idx="8547">
                  <c:v>854.70000000012578</c:v>
                </c:pt>
                <c:pt idx="8548">
                  <c:v>854.80000000012581</c:v>
                </c:pt>
                <c:pt idx="8549">
                  <c:v>854.90000000012583</c:v>
                </c:pt>
                <c:pt idx="8550">
                  <c:v>855.00000000012585</c:v>
                </c:pt>
                <c:pt idx="8551">
                  <c:v>855.10000000012587</c:v>
                </c:pt>
                <c:pt idx="8552">
                  <c:v>855.2000000001259</c:v>
                </c:pt>
                <c:pt idx="8553">
                  <c:v>855.30000000012592</c:v>
                </c:pt>
                <c:pt idx="8554">
                  <c:v>855.40000000012594</c:v>
                </c:pt>
                <c:pt idx="8555">
                  <c:v>855.50000000012597</c:v>
                </c:pt>
                <c:pt idx="8556">
                  <c:v>855.60000000012599</c:v>
                </c:pt>
                <c:pt idx="8557">
                  <c:v>855.70000000012601</c:v>
                </c:pt>
                <c:pt idx="8558">
                  <c:v>855.80000000012603</c:v>
                </c:pt>
                <c:pt idx="8559">
                  <c:v>855.90000000012606</c:v>
                </c:pt>
                <c:pt idx="8560">
                  <c:v>856.00000000012608</c:v>
                </c:pt>
                <c:pt idx="8561">
                  <c:v>856.1000000001261</c:v>
                </c:pt>
                <c:pt idx="8562">
                  <c:v>856.20000000012612</c:v>
                </c:pt>
                <c:pt idx="8563">
                  <c:v>856.30000000012615</c:v>
                </c:pt>
                <c:pt idx="8564">
                  <c:v>856.40000000012617</c:v>
                </c:pt>
                <c:pt idx="8565">
                  <c:v>856.50000000012619</c:v>
                </c:pt>
                <c:pt idx="8566">
                  <c:v>856.60000000012622</c:v>
                </c:pt>
                <c:pt idx="8567">
                  <c:v>856.70000000012624</c:v>
                </c:pt>
                <c:pt idx="8568">
                  <c:v>856.80000000012626</c:v>
                </c:pt>
                <c:pt idx="8569">
                  <c:v>856.90000000012628</c:v>
                </c:pt>
                <c:pt idx="8570">
                  <c:v>857.00000000012631</c:v>
                </c:pt>
                <c:pt idx="8571">
                  <c:v>857.10000000012633</c:v>
                </c:pt>
                <c:pt idx="8572">
                  <c:v>857.20000000012635</c:v>
                </c:pt>
                <c:pt idx="8573">
                  <c:v>857.30000000012637</c:v>
                </c:pt>
                <c:pt idx="8574">
                  <c:v>857.4000000001264</c:v>
                </c:pt>
                <c:pt idx="8575">
                  <c:v>857.50000000012642</c:v>
                </c:pt>
                <c:pt idx="8576">
                  <c:v>857.60000000012644</c:v>
                </c:pt>
                <c:pt idx="8577">
                  <c:v>857.70000000012647</c:v>
                </c:pt>
                <c:pt idx="8578">
                  <c:v>857.80000000012649</c:v>
                </c:pt>
                <c:pt idx="8579">
                  <c:v>857.90000000012651</c:v>
                </c:pt>
                <c:pt idx="8580">
                  <c:v>858.00000000012653</c:v>
                </c:pt>
                <c:pt idx="8581">
                  <c:v>858.10000000012656</c:v>
                </c:pt>
                <c:pt idx="8582">
                  <c:v>858.20000000012658</c:v>
                </c:pt>
                <c:pt idx="8583">
                  <c:v>858.3000000001266</c:v>
                </c:pt>
                <c:pt idx="8584">
                  <c:v>858.40000000012662</c:v>
                </c:pt>
                <c:pt idx="8585">
                  <c:v>858.50000000012665</c:v>
                </c:pt>
                <c:pt idx="8586">
                  <c:v>858.60000000012667</c:v>
                </c:pt>
                <c:pt idx="8587">
                  <c:v>858.70000000012669</c:v>
                </c:pt>
                <c:pt idx="8588">
                  <c:v>858.80000000012672</c:v>
                </c:pt>
                <c:pt idx="8589">
                  <c:v>858.90000000012674</c:v>
                </c:pt>
                <c:pt idx="8590">
                  <c:v>859.00000000012676</c:v>
                </c:pt>
                <c:pt idx="8591">
                  <c:v>859.10000000012678</c:v>
                </c:pt>
                <c:pt idx="8592">
                  <c:v>859.20000000012681</c:v>
                </c:pt>
                <c:pt idx="8593">
                  <c:v>859.30000000012683</c:v>
                </c:pt>
                <c:pt idx="8594">
                  <c:v>859.40000000012685</c:v>
                </c:pt>
                <c:pt idx="8595">
                  <c:v>859.50000000012687</c:v>
                </c:pt>
                <c:pt idx="8596">
                  <c:v>859.6000000001269</c:v>
                </c:pt>
                <c:pt idx="8597">
                  <c:v>859.70000000012692</c:v>
                </c:pt>
                <c:pt idx="8598">
                  <c:v>859.80000000012694</c:v>
                </c:pt>
                <c:pt idx="8599">
                  <c:v>859.90000000012697</c:v>
                </c:pt>
                <c:pt idx="8600">
                  <c:v>860.00000000012699</c:v>
                </c:pt>
                <c:pt idx="8601">
                  <c:v>860.10000000012701</c:v>
                </c:pt>
                <c:pt idx="8602">
                  <c:v>860.20000000012703</c:v>
                </c:pt>
                <c:pt idx="8603">
                  <c:v>860.30000000012706</c:v>
                </c:pt>
                <c:pt idx="8604">
                  <c:v>860.40000000012708</c:v>
                </c:pt>
                <c:pt idx="8605">
                  <c:v>860.5000000001271</c:v>
                </c:pt>
                <c:pt idx="8606">
                  <c:v>860.60000000012712</c:v>
                </c:pt>
                <c:pt idx="8607">
                  <c:v>860.70000000012715</c:v>
                </c:pt>
                <c:pt idx="8608">
                  <c:v>860.80000000012717</c:v>
                </c:pt>
                <c:pt idx="8609">
                  <c:v>860.90000000012719</c:v>
                </c:pt>
                <c:pt idx="8610">
                  <c:v>861.00000000012722</c:v>
                </c:pt>
                <c:pt idx="8611">
                  <c:v>861.10000000012724</c:v>
                </c:pt>
                <c:pt idx="8612">
                  <c:v>861.20000000012726</c:v>
                </c:pt>
                <c:pt idx="8613">
                  <c:v>861.30000000012728</c:v>
                </c:pt>
                <c:pt idx="8614">
                  <c:v>861.40000000012731</c:v>
                </c:pt>
                <c:pt idx="8615">
                  <c:v>861.50000000012733</c:v>
                </c:pt>
                <c:pt idx="8616">
                  <c:v>861.60000000012735</c:v>
                </c:pt>
                <c:pt idx="8617">
                  <c:v>861.70000000012737</c:v>
                </c:pt>
                <c:pt idx="8618">
                  <c:v>861.8000000001274</c:v>
                </c:pt>
                <c:pt idx="8619">
                  <c:v>861.90000000012742</c:v>
                </c:pt>
                <c:pt idx="8620">
                  <c:v>862.00000000012744</c:v>
                </c:pt>
                <c:pt idx="8621">
                  <c:v>862.10000000012747</c:v>
                </c:pt>
                <c:pt idx="8622">
                  <c:v>862.20000000012749</c:v>
                </c:pt>
                <c:pt idx="8623">
                  <c:v>862.30000000012751</c:v>
                </c:pt>
                <c:pt idx="8624">
                  <c:v>862.40000000012753</c:v>
                </c:pt>
                <c:pt idx="8625">
                  <c:v>862.50000000012756</c:v>
                </c:pt>
                <c:pt idx="8626">
                  <c:v>862.60000000012758</c:v>
                </c:pt>
                <c:pt idx="8627">
                  <c:v>862.7000000001276</c:v>
                </c:pt>
                <c:pt idx="8628">
                  <c:v>862.80000000012762</c:v>
                </c:pt>
                <c:pt idx="8629">
                  <c:v>862.90000000012765</c:v>
                </c:pt>
                <c:pt idx="8630">
                  <c:v>863.00000000012767</c:v>
                </c:pt>
                <c:pt idx="8631">
                  <c:v>863.10000000012769</c:v>
                </c:pt>
                <c:pt idx="8632">
                  <c:v>863.20000000012772</c:v>
                </c:pt>
                <c:pt idx="8633">
                  <c:v>863.30000000012774</c:v>
                </c:pt>
                <c:pt idx="8634">
                  <c:v>863.40000000012776</c:v>
                </c:pt>
                <c:pt idx="8635">
                  <c:v>863.50000000012778</c:v>
                </c:pt>
                <c:pt idx="8636">
                  <c:v>863.60000000012781</c:v>
                </c:pt>
                <c:pt idx="8637">
                  <c:v>863.70000000012783</c:v>
                </c:pt>
                <c:pt idx="8638">
                  <c:v>863.80000000012785</c:v>
                </c:pt>
                <c:pt idx="8639">
                  <c:v>863.90000000012787</c:v>
                </c:pt>
                <c:pt idx="8640">
                  <c:v>864.0000000001279</c:v>
                </c:pt>
                <c:pt idx="8641">
                  <c:v>864.10000000012792</c:v>
                </c:pt>
                <c:pt idx="8642">
                  <c:v>864.20000000012794</c:v>
                </c:pt>
                <c:pt idx="8643">
                  <c:v>864.30000000012797</c:v>
                </c:pt>
                <c:pt idx="8644">
                  <c:v>864.40000000012799</c:v>
                </c:pt>
                <c:pt idx="8645">
                  <c:v>864.50000000012801</c:v>
                </c:pt>
                <c:pt idx="8646">
                  <c:v>864.60000000012803</c:v>
                </c:pt>
                <c:pt idx="8647">
                  <c:v>864.70000000012806</c:v>
                </c:pt>
                <c:pt idx="8648">
                  <c:v>864.80000000012808</c:v>
                </c:pt>
                <c:pt idx="8649">
                  <c:v>864.9000000001281</c:v>
                </c:pt>
                <c:pt idx="8650">
                  <c:v>865.00000000012813</c:v>
                </c:pt>
                <c:pt idx="8651">
                  <c:v>865.10000000012815</c:v>
                </c:pt>
                <c:pt idx="8652">
                  <c:v>865.20000000012817</c:v>
                </c:pt>
                <c:pt idx="8653">
                  <c:v>865.30000000012819</c:v>
                </c:pt>
                <c:pt idx="8654">
                  <c:v>865.40000000012822</c:v>
                </c:pt>
                <c:pt idx="8655">
                  <c:v>865.50000000012824</c:v>
                </c:pt>
                <c:pt idx="8656">
                  <c:v>865.60000000012826</c:v>
                </c:pt>
                <c:pt idx="8657">
                  <c:v>865.70000000012828</c:v>
                </c:pt>
                <c:pt idx="8658">
                  <c:v>865.80000000012831</c:v>
                </c:pt>
                <c:pt idx="8659">
                  <c:v>865.90000000012833</c:v>
                </c:pt>
                <c:pt idx="8660">
                  <c:v>866.00000000012835</c:v>
                </c:pt>
                <c:pt idx="8661">
                  <c:v>866.10000000012838</c:v>
                </c:pt>
                <c:pt idx="8662">
                  <c:v>866.2000000001284</c:v>
                </c:pt>
                <c:pt idx="8663">
                  <c:v>866.30000000012842</c:v>
                </c:pt>
                <c:pt idx="8664">
                  <c:v>866.40000000012844</c:v>
                </c:pt>
                <c:pt idx="8665">
                  <c:v>866.50000000012847</c:v>
                </c:pt>
                <c:pt idx="8666">
                  <c:v>866.60000000012849</c:v>
                </c:pt>
                <c:pt idx="8667">
                  <c:v>866.70000000012851</c:v>
                </c:pt>
                <c:pt idx="8668">
                  <c:v>866.80000000012853</c:v>
                </c:pt>
                <c:pt idx="8669">
                  <c:v>866.90000000012856</c:v>
                </c:pt>
                <c:pt idx="8670">
                  <c:v>867.00000000012858</c:v>
                </c:pt>
                <c:pt idx="8671">
                  <c:v>867.1000000001286</c:v>
                </c:pt>
                <c:pt idx="8672">
                  <c:v>867.20000000012863</c:v>
                </c:pt>
                <c:pt idx="8673">
                  <c:v>867.30000000012865</c:v>
                </c:pt>
                <c:pt idx="8674">
                  <c:v>867.40000000012867</c:v>
                </c:pt>
                <c:pt idx="8675">
                  <c:v>867.50000000012869</c:v>
                </c:pt>
                <c:pt idx="8676">
                  <c:v>867.60000000012872</c:v>
                </c:pt>
                <c:pt idx="8677">
                  <c:v>867.70000000012874</c:v>
                </c:pt>
                <c:pt idx="8678">
                  <c:v>867.80000000012876</c:v>
                </c:pt>
                <c:pt idx="8679">
                  <c:v>867.90000000012878</c:v>
                </c:pt>
                <c:pt idx="8680">
                  <c:v>868.00000000012881</c:v>
                </c:pt>
                <c:pt idx="8681">
                  <c:v>868.10000000012883</c:v>
                </c:pt>
                <c:pt idx="8682">
                  <c:v>868.20000000012885</c:v>
                </c:pt>
                <c:pt idx="8683">
                  <c:v>868.30000000012888</c:v>
                </c:pt>
                <c:pt idx="8684">
                  <c:v>868.4000000001289</c:v>
                </c:pt>
                <c:pt idx="8685">
                  <c:v>868.50000000012892</c:v>
                </c:pt>
                <c:pt idx="8686">
                  <c:v>868.60000000012894</c:v>
                </c:pt>
                <c:pt idx="8687">
                  <c:v>868.70000000012897</c:v>
                </c:pt>
                <c:pt idx="8688">
                  <c:v>868.80000000012899</c:v>
                </c:pt>
                <c:pt idx="8689">
                  <c:v>868.90000000012901</c:v>
                </c:pt>
                <c:pt idx="8690">
                  <c:v>869.00000000012903</c:v>
                </c:pt>
                <c:pt idx="8691">
                  <c:v>869.10000000012906</c:v>
                </c:pt>
                <c:pt idx="8692">
                  <c:v>869.20000000012908</c:v>
                </c:pt>
                <c:pt idx="8693">
                  <c:v>869.3000000001291</c:v>
                </c:pt>
                <c:pt idx="8694">
                  <c:v>869.40000000012913</c:v>
                </c:pt>
                <c:pt idx="8695">
                  <c:v>869.50000000012915</c:v>
                </c:pt>
                <c:pt idx="8696">
                  <c:v>869.60000000012917</c:v>
                </c:pt>
                <c:pt idx="8697">
                  <c:v>869.70000000012919</c:v>
                </c:pt>
                <c:pt idx="8698">
                  <c:v>869.80000000012922</c:v>
                </c:pt>
                <c:pt idx="8699">
                  <c:v>869.90000000012924</c:v>
                </c:pt>
                <c:pt idx="8700">
                  <c:v>870.00000000012926</c:v>
                </c:pt>
                <c:pt idx="8701">
                  <c:v>870.10000000012928</c:v>
                </c:pt>
                <c:pt idx="8702">
                  <c:v>870.20000000012931</c:v>
                </c:pt>
                <c:pt idx="8703">
                  <c:v>870.30000000012933</c:v>
                </c:pt>
                <c:pt idx="8704">
                  <c:v>870.40000000012935</c:v>
                </c:pt>
                <c:pt idx="8705">
                  <c:v>870.50000000012938</c:v>
                </c:pt>
                <c:pt idx="8706">
                  <c:v>870.6000000001294</c:v>
                </c:pt>
                <c:pt idx="8707">
                  <c:v>870.70000000012942</c:v>
                </c:pt>
                <c:pt idx="8708">
                  <c:v>870.80000000012944</c:v>
                </c:pt>
                <c:pt idx="8709">
                  <c:v>870.90000000012947</c:v>
                </c:pt>
                <c:pt idx="8710">
                  <c:v>871.00000000012949</c:v>
                </c:pt>
                <c:pt idx="8711">
                  <c:v>871.10000000012951</c:v>
                </c:pt>
                <c:pt idx="8712">
                  <c:v>871.20000000012953</c:v>
                </c:pt>
                <c:pt idx="8713">
                  <c:v>871.30000000012956</c:v>
                </c:pt>
                <c:pt idx="8714">
                  <c:v>871.40000000012958</c:v>
                </c:pt>
                <c:pt idx="8715">
                  <c:v>871.5000000001296</c:v>
                </c:pt>
                <c:pt idx="8716">
                  <c:v>871.60000000012963</c:v>
                </c:pt>
                <c:pt idx="8717">
                  <c:v>871.70000000012965</c:v>
                </c:pt>
                <c:pt idx="8718">
                  <c:v>871.80000000012967</c:v>
                </c:pt>
                <c:pt idx="8719">
                  <c:v>871.90000000012969</c:v>
                </c:pt>
                <c:pt idx="8720">
                  <c:v>872.00000000012972</c:v>
                </c:pt>
                <c:pt idx="8721">
                  <c:v>872.10000000012974</c:v>
                </c:pt>
                <c:pt idx="8722">
                  <c:v>872.20000000012976</c:v>
                </c:pt>
                <c:pt idx="8723">
                  <c:v>872.30000000012978</c:v>
                </c:pt>
                <c:pt idx="8724">
                  <c:v>872.40000000012981</c:v>
                </c:pt>
                <c:pt idx="8725">
                  <c:v>872.50000000012983</c:v>
                </c:pt>
                <c:pt idx="8726">
                  <c:v>872.60000000012985</c:v>
                </c:pt>
                <c:pt idx="8727">
                  <c:v>872.70000000012988</c:v>
                </c:pt>
                <c:pt idx="8728">
                  <c:v>872.8000000001299</c:v>
                </c:pt>
                <c:pt idx="8729">
                  <c:v>872.90000000012992</c:v>
                </c:pt>
                <c:pt idx="8730">
                  <c:v>873.00000000012994</c:v>
                </c:pt>
                <c:pt idx="8731">
                  <c:v>873.10000000012997</c:v>
                </c:pt>
                <c:pt idx="8732">
                  <c:v>873.20000000012999</c:v>
                </c:pt>
                <c:pt idx="8733">
                  <c:v>873.30000000013001</c:v>
                </c:pt>
                <c:pt idx="8734">
                  <c:v>873.40000000013004</c:v>
                </c:pt>
                <c:pt idx="8735">
                  <c:v>873.50000000013006</c:v>
                </c:pt>
                <c:pt idx="8736">
                  <c:v>873.60000000013008</c:v>
                </c:pt>
                <c:pt idx="8737">
                  <c:v>873.7000000001301</c:v>
                </c:pt>
                <c:pt idx="8738">
                  <c:v>873.80000000013013</c:v>
                </c:pt>
                <c:pt idx="8739">
                  <c:v>873.90000000013015</c:v>
                </c:pt>
                <c:pt idx="8740">
                  <c:v>874.00000000013017</c:v>
                </c:pt>
                <c:pt idx="8741">
                  <c:v>874.10000000013019</c:v>
                </c:pt>
                <c:pt idx="8742">
                  <c:v>874.20000000013022</c:v>
                </c:pt>
                <c:pt idx="8743">
                  <c:v>874.30000000013024</c:v>
                </c:pt>
                <c:pt idx="8744">
                  <c:v>874.40000000013026</c:v>
                </c:pt>
                <c:pt idx="8745">
                  <c:v>874.50000000013029</c:v>
                </c:pt>
                <c:pt idx="8746">
                  <c:v>874.60000000013031</c:v>
                </c:pt>
                <c:pt idx="8747">
                  <c:v>874.70000000013033</c:v>
                </c:pt>
                <c:pt idx="8748">
                  <c:v>874.80000000013035</c:v>
                </c:pt>
                <c:pt idx="8749">
                  <c:v>874.90000000013038</c:v>
                </c:pt>
                <c:pt idx="8750">
                  <c:v>875.0000000001304</c:v>
                </c:pt>
                <c:pt idx="8751">
                  <c:v>875.10000000013042</c:v>
                </c:pt>
                <c:pt idx="8752">
                  <c:v>875.20000000013044</c:v>
                </c:pt>
                <c:pt idx="8753">
                  <c:v>875.30000000013047</c:v>
                </c:pt>
                <c:pt idx="8754">
                  <c:v>875.40000000013049</c:v>
                </c:pt>
                <c:pt idx="8755">
                  <c:v>875.50000000013051</c:v>
                </c:pt>
                <c:pt idx="8756">
                  <c:v>875.60000000013054</c:v>
                </c:pt>
                <c:pt idx="8757">
                  <c:v>875.70000000013056</c:v>
                </c:pt>
                <c:pt idx="8758">
                  <c:v>875.80000000013058</c:v>
                </c:pt>
                <c:pt idx="8759">
                  <c:v>875.9000000001306</c:v>
                </c:pt>
                <c:pt idx="8760">
                  <c:v>876.00000000013063</c:v>
                </c:pt>
                <c:pt idx="8761">
                  <c:v>876.10000000013065</c:v>
                </c:pt>
                <c:pt idx="8762">
                  <c:v>876.20000000013067</c:v>
                </c:pt>
                <c:pt idx="8763">
                  <c:v>876.30000000013069</c:v>
                </c:pt>
                <c:pt idx="8764">
                  <c:v>876.40000000013072</c:v>
                </c:pt>
                <c:pt idx="8765">
                  <c:v>876.50000000013074</c:v>
                </c:pt>
                <c:pt idx="8766">
                  <c:v>876.60000000013076</c:v>
                </c:pt>
                <c:pt idx="8767">
                  <c:v>876.70000000013079</c:v>
                </c:pt>
                <c:pt idx="8768">
                  <c:v>876.80000000013081</c:v>
                </c:pt>
                <c:pt idx="8769">
                  <c:v>876.90000000013083</c:v>
                </c:pt>
                <c:pt idx="8770">
                  <c:v>877.00000000013085</c:v>
                </c:pt>
                <c:pt idx="8771">
                  <c:v>877.10000000013088</c:v>
                </c:pt>
                <c:pt idx="8772">
                  <c:v>877.2000000001309</c:v>
                </c:pt>
                <c:pt idx="8773">
                  <c:v>877.30000000013092</c:v>
                </c:pt>
                <c:pt idx="8774">
                  <c:v>877.40000000013094</c:v>
                </c:pt>
                <c:pt idx="8775">
                  <c:v>877.50000000013097</c:v>
                </c:pt>
                <c:pt idx="8776">
                  <c:v>877.60000000013099</c:v>
                </c:pt>
                <c:pt idx="8777">
                  <c:v>877.70000000013101</c:v>
                </c:pt>
                <c:pt idx="8778">
                  <c:v>877.80000000013104</c:v>
                </c:pt>
                <c:pt idx="8779">
                  <c:v>877.90000000013106</c:v>
                </c:pt>
                <c:pt idx="8780">
                  <c:v>878.00000000013108</c:v>
                </c:pt>
                <c:pt idx="8781">
                  <c:v>878.1000000001311</c:v>
                </c:pt>
                <c:pt idx="8782">
                  <c:v>878.20000000013113</c:v>
                </c:pt>
                <c:pt idx="8783">
                  <c:v>878.30000000013115</c:v>
                </c:pt>
                <c:pt idx="8784">
                  <c:v>878.40000000013117</c:v>
                </c:pt>
                <c:pt idx="8785">
                  <c:v>878.50000000013119</c:v>
                </c:pt>
                <c:pt idx="8786">
                  <c:v>878.60000000013122</c:v>
                </c:pt>
                <c:pt idx="8787">
                  <c:v>878.70000000013124</c:v>
                </c:pt>
                <c:pt idx="8788">
                  <c:v>878.80000000013126</c:v>
                </c:pt>
                <c:pt idx="8789">
                  <c:v>878.90000000013129</c:v>
                </c:pt>
                <c:pt idx="8790">
                  <c:v>879.00000000013131</c:v>
                </c:pt>
                <c:pt idx="8791">
                  <c:v>879.10000000013133</c:v>
                </c:pt>
                <c:pt idx="8792">
                  <c:v>879.20000000013135</c:v>
                </c:pt>
                <c:pt idx="8793">
                  <c:v>879.30000000013138</c:v>
                </c:pt>
                <c:pt idx="8794">
                  <c:v>879.4000000001314</c:v>
                </c:pt>
                <c:pt idx="8795">
                  <c:v>879.50000000013142</c:v>
                </c:pt>
                <c:pt idx="8796">
                  <c:v>879.60000000013144</c:v>
                </c:pt>
                <c:pt idx="8797">
                  <c:v>879.70000000013147</c:v>
                </c:pt>
                <c:pt idx="8798">
                  <c:v>879.80000000013149</c:v>
                </c:pt>
                <c:pt idx="8799">
                  <c:v>879.90000000013151</c:v>
                </c:pt>
                <c:pt idx="8800">
                  <c:v>880.00000000013154</c:v>
                </c:pt>
                <c:pt idx="8801">
                  <c:v>880.10000000013156</c:v>
                </c:pt>
                <c:pt idx="8802">
                  <c:v>880.20000000013158</c:v>
                </c:pt>
                <c:pt idx="8803">
                  <c:v>880.3000000001316</c:v>
                </c:pt>
                <c:pt idx="8804">
                  <c:v>880.40000000013163</c:v>
                </c:pt>
                <c:pt idx="8805">
                  <c:v>880.50000000013165</c:v>
                </c:pt>
                <c:pt idx="8806">
                  <c:v>880.60000000013167</c:v>
                </c:pt>
                <c:pt idx="8807">
                  <c:v>880.70000000013169</c:v>
                </c:pt>
                <c:pt idx="8808">
                  <c:v>880.80000000013172</c:v>
                </c:pt>
                <c:pt idx="8809">
                  <c:v>880.90000000013174</c:v>
                </c:pt>
                <c:pt idx="8810">
                  <c:v>881.00000000013176</c:v>
                </c:pt>
                <c:pt idx="8811">
                  <c:v>881.10000000013179</c:v>
                </c:pt>
                <c:pt idx="8812">
                  <c:v>881.20000000013181</c:v>
                </c:pt>
                <c:pt idx="8813">
                  <c:v>881.30000000013183</c:v>
                </c:pt>
                <c:pt idx="8814">
                  <c:v>881.40000000013185</c:v>
                </c:pt>
                <c:pt idx="8815">
                  <c:v>881.50000000013188</c:v>
                </c:pt>
                <c:pt idx="8816">
                  <c:v>881.6000000001319</c:v>
                </c:pt>
                <c:pt idx="8817">
                  <c:v>881.70000000013192</c:v>
                </c:pt>
                <c:pt idx="8818">
                  <c:v>881.80000000013194</c:v>
                </c:pt>
                <c:pt idx="8819">
                  <c:v>881.90000000013197</c:v>
                </c:pt>
                <c:pt idx="8820">
                  <c:v>882.00000000013199</c:v>
                </c:pt>
                <c:pt idx="8821">
                  <c:v>882.10000000013201</c:v>
                </c:pt>
                <c:pt idx="8822">
                  <c:v>882.20000000013204</c:v>
                </c:pt>
                <c:pt idx="8823">
                  <c:v>882.30000000013206</c:v>
                </c:pt>
                <c:pt idx="8824">
                  <c:v>882.40000000013208</c:v>
                </c:pt>
                <c:pt idx="8825">
                  <c:v>882.5000000001321</c:v>
                </c:pt>
                <c:pt idx="8826">
                  <c:v>882.60000000013213</c:v>
                </c:pt>
                <c:pt idx="8827">
                  <c:v>882.70000000013215</c:v>
                </c:pt>
                <c:pt idx="8828">
                  <c:v>882.80000000013217</c:v>
                </c:pt>
                <c:pt idx="8829">
                  <c:v>882.9000000001322</c:v>
                </c:pt>
                <c:pt idx="8830">
                  <c:v>883.00000000013222</c:v>
                </c:pt>
                <c:pt idx="8831">
                  <c:v>883.10000000013224</c:v>
                </c:pt>
                <c:pt idx="8832">
                  <c:v>883.20000000013226</c:v>
                </c:pt>
                <c:pt idx="8833">
                  <c:v>883.30000000013229</c:v>
                </c:pt>
                <c:pt idx="8834">
                  <c:v>883.40000000013231</c:v>
                </c:pt>
                <c:pt idx="8835">
                  <c:v>883.50000000013233</c:v>
                </c:pt>
                <c:pt idx="8836">
                  <c:v>883.60000000013235</c:v>
                </c:pt>
                <c:pt idx="8837">
                  <c:v>883.70000000013238</c:v>
                </c:pt>
                <c:pt idx="8838">
                  <c:v>883.8000000001324</c:v>
                </c:pt>
                <c:pt idx="8839">
                  <c:v>883.90000000013242</c:v>
                </c:pt>
                <c:pt idx="8840">
                  <c:v>884.00000000013245</c:v>
                </c:pt>
                <c:pt idx="8841">
                  <c:v>884.10000000013247</c:v>
                </c:pt>
                <c:pt idx="8842">
                  <c:v>884.20000000013249</c:v>
                </c:pt>
                <c:pt idx="8843">
                  <c:v>884.30000000013251</c:v>
                </c:pt>
                <c:pt idx="8844">
                  <c:v>884.40000000013254</c:v>
                </c:pt>
                <c:pt idx="8845">
                  <c:v>884.50000000013256</c:v>
                </c:pt>
                <c:pt idx="8846">
                  <c:v>884.60000000013258</c:v>
                </c:pt>
                <c:pt idx="8847">
                  <c:v>884.7000000001326</c:v>
                </c:pt>
                <c:pt idx="8848">
                  <c:v>884.80000000013263</c:v>
                </c:pt>
                <c:pt idx="8849">
                  <c:v>884.90000000013265</c:v>
                </c:pt>
                <c:pt idx="8850">
                  <c:v>885.00000000013267</c:v>
                </c:pt>
                <c:pt idx="8851">
                  <c:v>885.1000000001327</c:v>
                </c:pt>
                <c:pt idx="8852">
                  <c:v>885.20000000013272</c:v>
                </c:pt>
                <c:pt idx="8853">
                  <c:v>885.30000000013274</c:v>
                </c:pt>
                <c:pt idx="8854">
                  <c:v>885.40000000013276</c:v>
                </c:pt>
                <c:pt idx="8855">
                  <c:v>885.50000000013279</c:v>
                </c:pt>
                <c:pt idx="8856">
                  <c:v>885.60000000013281</c:v>
                </c:pt>
                <c:pt idx="8857">
                  <c:v>885.70000000013283</c:v>
                </c:pt>
                <c:pt idx="8858">
                  <c:v>885.80000000013285</c:v>
                </c:pt>
                <c:pt idx="8859">
                  <c:v>885.90000000013288</c:v>
                </c:pt>
                <c:pt idx="8860">
                  <c:v>886.0000000001329</c:v>
                </c:pt>
                <c:pt idx="8861">
                  <c:v>886.10000000013292</c:v>
                </c:pt>
                <c:pt idx="8862">
                  <c:v>886.20000000013295</c:v>
                </c:pt>
                <c:pt idx="8863">
                  <c:v>886.30000000013297</c:v>
                </c:pt>
                <c:pt idx="8864">
                  <c:v>886.40000000013299</c:v>
                </c:pt>
                <c:pt idx="8865">
                  <c:v>886.50000000013301</c:v>
                </c:pt>
                <c:pt idx="8866">
                  <c:v>886.60000000013304</c:v>
                </c:pt>
                <c:pt idx="8867">
                  <c:v>886.70000000013306</c:v>
                </c:pt>
                <c:pt idx="8868">
                  <c:v>886.80000000013308</c:v>
                </c:pt>
                <c:pt idx="8869">
                  <c:v>886.9000000001331</c:v>
                </c:pt>
                <c:pt idx="8870">
                  <c:v>887.00000000013313</c:v>
                </c:pt>
                <c:pt idx="8871">
                  <c:v>887.10000000013315</c:v>
                </c:pt>
                <c:pt idx="8872">
                  <c:v>887.20000000013317</c:v>
                </c:pt>
                <c:pt idx="8873">
                  <c:v>887.3000000001332</c:v>
                </c:pt>
                <c:pt idx="8874">
                  <c:v>887.40000000013322</c:v>
                </c:pt>
                <c:pt idx="8875">
                  <c:v>887.50000000013324</c:v>
                </c:pt>
                <c:pt idx="8876">
                  <c:v>887.60000000013326</c:v>
                </c:pt>
                <c:pt idx="8877">
                  <c:v>887.70000000013329</c:v>
                </c:pt>
                <c:pt idx="8878">
                  <c:v>887.80000000013331</c:v>
                </c:pt>
                <c:pt idx="8879">
                  <c:v>887.90000000013333</c:v>
                </c:pt>
                <c:pt idx="8880">
                  <c:v>888.00000000013335</c:v>
                </c:pt>
                <c:pt idx="8881">
                  <c:v>888.10000000013338</c:v>
                </c:pt>
                <c:pt idx="8882">
                  <c:v>888.2000000001334</c:v>
                </c:pt>
                <c:pt idx="8883">
                  <c:v>888.30000000013342</c:v>
                </c:pt>
                <c:pt idx="8884">
                  <c:v>888.40000000013345</c:v>
                </c:pt>
                <c:pt idx="8885">
                  <c:v>888.50000000013347</c:v>
                </c:pt>
                <c:pt idx="8886">
                  <c:v>888.60000000013349</c:v>
                </c:pt>
                <c:pt idx="8887">
                  <c:v>888.70000000013351</c:v>
                </c:pt>
                <c:pt idx="8888">
                  <c:v>888.80000000013354</c:v>
                </c:pt>
                <c:pt idx="8889">
                  <c:v>888.90000000013356</c:v>
                </c:pt>
                <c:pt idx="8890">
                  <c:v>889.00000000013358</c:v>
                </c:pt>
                <c:pt idx="8891">
                  <c:v>889.1000000001336</c:v>
                </c:pt>
                <c:pt idx="8892">
                  <c:v>889.20000000013363</c:v>
                </c:pt>
                <c:pt idx="8893">
                  <c:v>889.30000000013365</c:v>
                </c:pt>
                <c:pt idx="8894">
                  <c:v>889.40000000013367</c:v>
                </c:pt>
                <c:pt idx="8895">
                  <c:v>889.5000000001337</c:v>
                </c:pt>
                <c:pt idx="8896">
                  <c:v>889.60000000013372</c:v>
                </c:pt>
                <c:pt idx="8897">
                  <c:v>889.70000000013374</c:v>
                </c:pt>
                <c:pt idx="8898">
                  <c:v>889.80000000013376</c:v>
                </c:pt>
                <c:pt idx="8899">
                  <c:v>889.90000000013379</c:v>
                </c:pt>
                <c:pt idx="8900">
                  <c:v>890.00000000013381</c:v>
                </c:pt>
                <c:pt idx="8901">
                  <c:v>890.10000000013383</c:v>
                </c:pt>
                <c:pt idx="8902">
                  <c:v>890.20000000013385</c:v>
                </c:pt>
                <c:pt idx="8903">
                  <c:v>890.30000000013388</c:v>
                </c:pt>
                <c:pt idx="8904">
                  <c:v>890.4000000001339</c:v>
                </c:pt>
                <c:pt idx="8905">
                  <c:v>890.50000000013392</c:v>
                </c:pt>
                <c:pt idx="8906">
                  <c:v>890.60000000013395</c:v>
                </c:pt>
                <c:pt idx="8907">
                  <c:v>890.70000000013397</c:v>
                </c:pt>
                <c:pt idx="8908">
                  <c:v>890.80000000013399</c:v>
                </c:pt>
                <c:pt idx="8909">
                  <c:v>890.90000000013401</c:v>
                </c:pt>
                <c:pt idx="8910">
                  <c:v>891.00000000013404</c:v>
                </c:pt>
                <c:pt idx="8911">
                  <c:v>891.10000000013406</c:v>
                </c:pt>
                <c:pt idx="8912">
                  <c:v>891.20000000013408</c:v>
                </c:pt>
                <c:pt idx="8913">
                  <c:v>891.3000000001341</c:v>
                </c:pt>
                <c:pt idx="8914">
                  <c:v>891.40000000013413</c:v>
                </c:pt>
                <c:pt idx="8915">
                  <c:v>891.50000000013415</c:v>
                </c:pt>
                <c:pt idx="8916">
                  <c:v>891.60000000013417</c:v>
                </c:pt>
                <c:pt idx="8917">
                  <c:v>891.7000000001342</c:v>
                </c:pt>
                <c:pt idx="8918">
                  <c:v>891.80000000013422</c:v>
                </c:pt>
                <c:pt idx="8919">
                  <c:v>891.90000000013424</c:v>
                </c:pt>
                <c:pt idx="8920">
                  <c:v>892.00000000013426</c:v>
                </c:pt>
                <c:pt idx="8921">
                  <c:v>892.10000000013429</c:v>
                </c:pt>
                <c:pt idx="8922">
                  <c:v>892.20000000013431</c:v>
                </c:pt>
                <c:pt idx="8923">
                  <c:v>892.30000000013433</c:v>
                </c:pt>
                <c:pt idx="8924">
                  <c:v>892.40000000013436</c:v>
                </c:pt>
                <c:pt idx="8925">
                  <c:v>892.50000000013438</c:v>
                </c:pt>
                <c:pt idx="8926">
                  <c:v>892.6000000001344</c:v>
                </c:pt>
                <c:pt idx="8927">
                  <c:v>892.70000000013442</c:v>
                </c:pt>
                <c:pt idx="8928">
                  <c:v>892.80000000013445</c:v>
                </c:pt>
                <c:pt idx="8929">
                  <c:v>892.90000000013447</c:v>
                </c:pt>
                <c:pt idx="8930">
                  <c:v>893.00000000013449</c:v>
                </c:pt>
                <c:pt idx="8931">
                  <c:v>893.10000000013451</c:v>
                </c:pt>
                <c:pt idx="8932">
                  <c:v>893.20000000013454</c:v>
                </c:pt>
                <c:pt idx="8933">
                  <c:v>893.30000000013456</c:v>
                </c:pt>
                <c:pt idx="8934">
                  <c:v>893.40000000013458</c:v>
                </c:pt>
                <c:pt idx="8935">
                  <c:v>893.50000000013461</c:v>
                </c:pt>
                <c:pt idx="8936">
                  <c:v>893.60000000013463</c:v>
                </c:pt>
                <c:pt idx="8937">
                  <c:v>893.70000000013465</c:v>
                </c:pt>
                <c:pt idx="8938">
                  <c:v>893.80000000013467</c:v>
                </c:pt>
                <c:pt idx="8939">
                  <c:v>893.9000000001347</c:v>
                </c:pt>
                <c:pt idx="8940">
                  <c:v>894.00000000013472</c:v>
                </c:pt>
                <c:pt idx="8941">
                  <c:v>894.10000000013474</c:v>
                </c:pt>
                <c:pt idx="8942">
                  <c:v>894.20000000013476</c:v>
                </c:pt>
                <c:pt idx="8943">
                  <c:v>894.30000000013479</c:v>
                </c:pt>
                <c:pt idx="8944">
                  <c:v>894.40000000013481</c:v>
                </c:pt>
                <c:pt idx="8945">
                  <c:v>894.50000000013483</c:v>
                </c:pt>
                <c:pt idx="8946">
                  <c:v>894.60000000013486</c:v>
                </c:pt>
                <c:pt idx="8947">
                  <c:v>894.70000000013488</c:v>
                </c:pt>
                <c:pt idx="8948">
                  <c:v>894.8000000001349</c:v>
                </c:pt>
                <c:pt idx="8949">
                  <c:v>894.90000000013492</c:v>
                </c:pt>
                <c:pt idx="8950">
                  <c:v>895.00000000013495</c:v>
                </c:pt>
                <c:pt idx="8951">
                  <c:v>895.10000000013497</c:v>
                </c:pt>
                <c:pt idx="8952">
                  <c:v>895.20000000013499</c:v>
                </c:pt>
                <c:pt idx="8953">
                  <c:v>895.30000000013501</c:v>
                </c:pt>
                <c:pt idx="8954">
                  <c:v>895.40000000013504</c:v>
                </c:pt>
                <c:pt idx="8955">
                  <c:v>895.50000000013506</c:v>
                </c:pt>
                <c:pt idx="8956">
                  <c:v>895.60000000013508</c:v>
                </c:pt>
                <c:pt idx="8957">
                  <c:v>895.70000000013511</c:v>
                </c:pt>
                <c:pt idx="8958">
                  <c:v>895.80000000013513</c:v>
                </c:pt>
                <c:pt idx="8959">
                  <c:v>895.90000000013515</c:v>
                </c:pt>
                <c:pt idx="8960">
                  <c:v>896.00000000013517</c:v>
                </c:pt>
                <c:pt idx="8961">
                  <c:v>896.1000000001352</c:v>
                </c:pt>
                <c:pt idx="8962">
                  <c:v>896.20000000013522</c:v>
                </c:pt>
                <c:pt idx="8963">
                  <c:v>896.30000000013524</c:v>
                </c:pt>
                <c:pt idx="8964">
                  <c:v>896.40000000013526</c:v>
                </c:pt>
                <c:pt idx="8965">
                  <c:v>896.50000000013529</c:v>
                </c:pt>
                <c:pt idx="8966">
                  <c:v>896.60000000013531</c:v>
                </c:pt>
                <c:pt idx="8967">
                  <c:v>896.70000000013533</c:v>
                </c:pt>
                <c:pt idx="8968">
                  <c:v>896.80000000013536</c:v>
                </c:pt>
                <c:pt idx="8969">
                  <c:v>896.90000000013538</c:v>
                </c:pt>
                <c:pt idx="8970">
                  <c:v>897.0000000001354</c:v>
                </c:pt>
                <c:pt idx="8971">
                  <c:v>897.10000000013542</c:v>
                </c:pt>
                <c:pt idx="8972">
                  <c:v>897.20000000013545</c:v>
                </c:pt>
                <c:pt idx="8973">
                  <c:v>897.30000000013547</c:v>
                </c:pt>
                <c:pt idx="8974">
                  <c:v>897.40000000013549</c:v>
                </c:pt>
                <c:pt idx="8975">
                  <c:v>897.50000000013551</c:v>
                </c:pt>
                <c:pt idx="8976">
                  <c:v>897.60000000013554</c:v>
                </c:pt>
                <c:pt idx="8977">
                  <c:v>897.70000000013556</c:v>
                </c:pt>
                <c:pt idx="8978">
                  <c:v>897.80000000013558</c:v>
                </c:pt>
                <c:pt idx="8979">
                  <c:v>897.90000000013561</c:v>
                </c:pt>
                <c:pt idx="8980">
                  <c:v>898.00000000013563</c:v>
                </c:pt>
                <c:pt idx="8981">
                  <c:v>898.10000000013565</c:v>
                </c:pt>
                <c:pt idx="8982">
                  <c:v>898.20000000013567</c:v>
                </c:pt>
                <c:pt idx="8983">
                  <c:v>898.3000000001357</c:v>
                </c:pt>
                <c:pt idx="8984">
                  <c:v>898.40000000013572</c:v>
                </c:pt>
                <c:pt idx="8985">
                  <c:v>898.50000000013574</c:v>
                </c:pt>
                <c:pt idx="8986">
                  <c:v>898.60000000013576</c:v>
                </c:pt>
                <c:pt idx="8987">
                  <c:v>898.70000000013579</c:v>
                </c:pt>
                <c:pt idx="8988">
                  <c:v>898.80000000013581</c:v>
                </c:pt>
                <c:pt idx="8989">
                  <c:v>898.90000000013583</c:v>
                </c:pt>
                <c:pt idx="8990">
                  <c:v>899.00000000013586</c:v>
                </c:pt>
                <c:pt idx="8991">
                  <c:v>899.10000000013588</c:v>
                </c:pt>
                <c:pt idx="8992">
                  <c:v>899.2000000001359</c:v>
                </c:pt>
                <c:pt idx="8993">
                  <c:v>899.30000000013592</c:v>
                </c:pt>
                <c:pt idx="8994">
                  <c:v>899.40000000013595</c:v>
                </c:pt>
                <c:pt idx="8995">
                  <c:v>899.50000000013597</c:v>
                </c:pt>
                <c:pt idx="8996">
                  <c:v>899.60000000013599</c:v>
                </c:pt>
                <c:pt idx="8997">
                  <c:v>899.70000000013601</c:v>
                </c:pt>
                <c:pt idx="8998">
                  <c:v>899.80000000013604</c:v>
                </c:pt>
                <c:pt idx="8999">
                  <c:v>899.90000000013606</c:v>
                </c:pt>
                <c:pt idx="9000">
                  <c:v>900.00000000013608</c:v>
                </c:pt>
                <c:pt idx="9001">
                  <c:v>900.10000000013611</c:v>
                </c:pt>
                <c:pt idx="9002">
                  <c:v>900.20000000013613</c:v>
                </c:pt>
                <c:pt idx="9003">
                  <c:v>900.30000000013615</c:v>
                </c:pt>
                <c:pt idx="9004">
                  <c:v>900.40000000013617</c:v>
                </c:pt>
                <c:pt idx="9005">
                  <c:v>900.5000000001362</c:v>
                </c:pt>
                <c:pt idx="9006">
                  <c:v>900.60000000013622</c:v>
                </c:pt>
                <c:pt idx="9007">
                  <c:v>900.70000000013624</c:v>
                </c:pt>
                <c:pt idx="9008">
                  <c:v>900.80000000013627</c:v>
                </c:pt>
                <c:pt idx="9009">
                  <c:v>900.90000000013629</c:v>
                </c:pt>
                <c:pt idx="9010">
                  <c:v>901.00000000013631</c:v>
                </c:pt>
                <c:pt idx="9011">
                  <c:v>901.10000000013633</c:v>
                </c:pt>
                <c:pt idx="9012">
                  <c:v>901.20000000013636</c:v>
                </c:pt>
                <c:pt idx="9013">
                  <c:v>901.30000000013638</c:v>
                </c:pt>
                <c:pt idx="9014">
                  <c:v>901.4000000001364</c:v>
                </c:pt>
                <c:pt idx="9015">
                  <c:v>901.50000000013642</c:v>
                </c:pt>
                <c:pt idx="9016">
                  <c:v>901.60000000013645</c:v>
                </c:pt>
                <c:pt idx="9017">
                  <c:v>901.70000000013647</c:v>
                </c:pt>
                <c:pt idx="9018">
                  <c:v>901.80000000013649</c:v>
                </c:pt>
                <c:pt idx="9019">
                  <c:v>901.90000000013652</c:v>
                </c:pt>
                <c:pt idx="9020">
                  <c:v>902.00000000013654</c:v>
                </c:pt>
                <c:pt idx="9021">
                  <c:v>902.10000000013656</c:v>
                </c:pt>
                <c:pt idx="9022">
                  <c:v>902.20000000013658</c:v>
                </c:pt>
                <c:pt idx="9023">
                  <c:v>902.30000000013661</c:v>
                </c:pt>
                <c:pt idx="9024">
                  <c:v>902.40000000013663</c:v>
                </c:pt>
                <c:pt idx="9025">
                  <c:v>902.50000000013665</c:v>
                </c:pt>
                <c:pt idx="9026">
                  <c:v>902.60000000013667</c:v>
                </c:pt>
                <c:pt idx="9027">
                  <c:v>902.7000000001367</c:v>
                </c:pt>
                <c:pt idx="9028">
                  <c:v>902.80000000013672</c:v>
                </c:pt>
                <c:pt idx="9029">
                  <c:v>902.90000000013674</c:v>
                </c:pt>
                <c:pt idx="9030">
                  <c:v>903.00000000013677</c:v>
                </c:pt>
                <c:pt idx="9031">
                  <c:v>903.10000000013679</c:v>
                </c:pt>
                <c:pt idx="9032">
                  <c:v>903.20000000013681</c:v>
                </c:pt>
                <c:pt idx="9033">
                  <c:v>903.30000000013683</c:v>
                </c:pt>
                <c:pt idx="9034">
                  <c:v>903.40000000013686</c:v>
                </c:pt>
                <c:pt idx="9035">
                  <c:v>903.50000000013688</c:v>
                </c:pt>
                <c:pt idx="9036">
                  <c:v>903.6000000001369</c:v>
                </c:pt>
                <c:pt idx="9037">
                  <c:v>903.70000000013692</c:v>
                </c:pt>
                <c:pt idx="9038">
                  <c:v>903.80000000013695</c:v>
                </c:pt>
                <c:pt idx="9039">
                  <c:v>903.90000000013697</c:v>
                </c:pt>
                <c:pt idx="9040">
                  <c:v>904.00000000013699</c:v>
                </c:pt>
                <c:pt idx="9041">
                  <c:v>904.10000000013702</c:v>
                </c:pt>
                <c:pt idx="9042">
                  <c:v>904.20000000013704</c:v>
                </c:pt>
                <c:pt idx="9043">
                  <c:v>904.30000000013706</c:v>
                </c:pt>
                <c:pt idx="9044">
                  <c:v>904.40000000013708</c:v>
                </c:pt>
                <c:pt idx="9045">
                  <c:v>904.50000000013711</c:v>
                </c:pt>
                <c:pt idx="9046">
                  <c:v>904.60000000013713</c:v>
                </c:pt>
                <c:pt idx="9047">
                  <c:v>904.70000000013715</c:v>
                </c:pt>
                <c:pt idx="9048">
                  <c:v>904.80000000013717</c:v>
                </c:pt>
                <c:pt idx="9049">
                  <c:v>904.9000000001372</c:v>
                </c:pt>
                <c:pt idx="9050">
                  <c:v>905.00000000013722</c:v>
                </c:pt>
                <c:pt idx="9051">
                  <c:v>905.10000000013724</c:v>
                </c:pt>
                <c:pt idx="9052">
                  <c:v>905.20000000013727</c:v>
                </c:pt>
                <c:pt idx="9053">
                  <c:v>905.30000000013729</c:v>
                </c:pt>
                <c:pt idx="9054">
                  <c:v>905.40000000013731</c:v>
                </c:pt>
                <c:pt idx="9055">
                  <c:v>905.50000000013733</c:v>
                </c:pt>
                <c:pt idx="9056">
                  <c:v>905.60000000013736</c:v>
                </c:pt>
                <c:pt idx="9057">
                  <c:v>905.70000000013738</c:v>
                </c:pt>
                <c:pt idx="9058">
                  <c:v>905.8000000001374</c:v>
                </c:pt>
                <c:pt idx="9059">
                  <c:v>905.90000000013742</c:v>
                </c:pt>
                <c:pt idx="9060">
                  <c:v>906.00000000013745</c:v>
                </c:pt>
                <c:pt idx="9061">
                  <c:v>906.10000000013747</c:v>
                </c:pt>
                <c:pt idx="9062">
                  <c:v>906.20000000013749</c:v>
                </c:pt>
                <c:pt idx="9063">
                  <c:v>906.30000000013752</c:v>
                </c:pt>
                <c:pt idx="9064">
                  <c:v>906.40000000013754</c:v>
                </c:pt>
                <c:pt idx="9065">
                  <c:v>906.50000000013756</c:v>
                </c:pt>
                <c:pt idx="9066">
                  <c:v>906.60000000013758</c:v>
                </c:pt>
                <c:pt idx="9067">
                  <c:v>906.70000000013761</c:v>
                </c:pt>
                <c:pt idx="9068">
                  <c:v>906.80000000013763</c:v>
                </c:pt>
                <c:pt idx="9069">
                  <c:v>906.90000000013765</c:v>
                </c:pt>
                <c:pt idx="9070">
                  <c:v>907.00000000013767</c:v>
                </c:pt>
                <c:pt idx="9071">
                  <c:v>907.1000000001377</c:v>
                </c:pt>
                <c:pt idx="9072">
                  <c:v>907.20000000013772</c:v>
                </c:pt>
                <c:pt idx="9073">
                  <c:v>907.30000000013774</c:v>
                </c:pt>
                <c:pt idx="9074">
                  <c:v>907.40000000013777</c:v>
                </c:pt>
                <c:pt idx="9075">
                  <c:v>907.50000000013779</c:v>
                </c:pt>
                <c:pt idx="9076">
                  <c:v>907.60000000013781</c:v>
                </c:pt>
                <c:pt idx="9077">
                  <c:v>907.70000000013783</c:v>
                </c:pt>
                <c:pt idx="9078">
                  <c:v>907.80000000013786</c:v>
                </c:pt>
                <c:pt idx="9079">
                  <c:v>907.90000000013788</c:v>
                </c:pt>
                <c:pt idx="9080">
                  <c:v>908.0000000001379</c:v>
                </c:pt>
                <c:pt idx="9081">
                  <c:v>908.10000000013792</c:v>
                </c:pt>
                <c:pt idx="9082">
                  <c:v>908.20000000013795</c:v>
                </c:pt>
                <c:pt idx="9083">
                  <c:v>908.30000000013797</c:v>
                </c:pt>
                <c:pt idx="9084">
                  <c:v>908.40000000013799</c:v>
                </c:pt>
                <c:pt idx="9085">
                  <c:v>908.50000000013802</c:v>
                </c:pt>
                <c:pt idx="9086">
                  <c:v>908.60000000013804</c:v>
                </c:pt>
                <c:pt idx="9087">
                  <c:v>908.70000000013806</c:v>
                </c:pt>
                <c:pt idx="9088">
                  <c:v>908.80000000013808</c:v>
                </c:pt>
                <c:pt idx="9089">
                  <c:v>908.90000000013811</c:v>
                </c:pt>
                <c:pt idx="9090">
                  <c:v>909.00000000013813</c:v>
                </c:pt>
                <c:pt idx="9091">
                  <c:v>909.10000000013815</c:v>
                </c:pt>
                <c:pt idx="9092">
                  <c:v>909.20000000013817</c:v>
                </c:pt>
                <c:pt idx="9093">
                  <c:v>909.3000000001382</c:v>
                </c:pt>
                <c:pt idx="9094">
                  <c:v>909.40000000013822</c:v>
                </c:pt>
                <c:pt idx="9095">
                  <c:v>909.50000000013824</c:v>
                </c:pt>
                <c:pt idx="9096">
                  <c:v>909.60000000013827</c:v>
                </c:pt>
                <c:pt idx="9097">
                  <c:v>909.70000000013829</c:v>
                </c:pt>
                <c:pt idx="9098">
                  <c:v>909.80000000013831</c:v>
                </c:pt>
                <c:pt idx="9099">
                  <c:v>909.90000000013833</c:v>
                </c:pt>
                <c:pt idx="9100">
                  <c:v>910.00000000013836</c:v>
                </c:pt>
                <c:pt idx="9101">
                  <c:v>910.10000000013838</c:v>
                </c:pt>
                <c:pt idx="9102">
                  <c:v>910.2000000001384</c:v>
                </c:pt>
                <c:pt idx="9103">
                  <c:v>910.30000000013843</c:v>
                </c:pt>
                <c:pt idx="9104">
                  <c:v>910.40000000013845</c:v>
                </c:pt>
                <c:pt idx="9105">
                  <c:v>910.50000000013847</c:v>
                </c:pt>
                <c:pt idx="9106">
                  <c:v>910.60000000013849</c:v>
                </c:pt>
                <c:pt idx="9107">
                  <c:v>910.70000000013852</c:v>
                </c:pt>
                <c:pt idx="9108">
                  <c:v>910.80000000013854</c:v>
                </c:pt>
                <c:pt idx="9109">
                  <c:v>910.90000000013856</c:v>
                </c:pt>
                <c:pt idx="9110">
                  <c:v>911.00000000013858</c:v>
                </c:pt>
                <c:pt idx="9111">
                  <c:v>911.10000000013861</c:v>
                </c:pt>
                <c:pt idx="9112">
                  <c:v>911.20000000013863</c:v>
                </c:pt>
                <c:pt idx="9113">
                  <c:v>911.30000000013865</c:v>
                </c:pt>
                <c:pt idx="9114">
                  <c:v>911.40000000013868</c:v>
                </c:pt>
                <c:pt idx="9115">
                  <c:v>911.5000000001387</c:v>
                </c:pt>
                <c:pt idx="9116">
                  <c:v>911.60000000013872</c:v>
                </c:pt>
                <c:pt idx="9117">
                  <c:v>911.70000000013874</c:v>
                </c:pt>
                <c:pt idx="9118">
                  <c:v>911.80000000013877</c:v>
                </c:pt>
                <c:pt idx="9119">
                  <c:v>911.90000000013879</c:v>
                </c:pt>
                <c:pt idx="9120">
                  <c:v>912.00000000013881</c:v>
                </c:pt>
                <c:pt idx="9121">
                  <c:v>912.10000000013883</c:v>
                </c:pt>
                <c:pt idx="9122">
                  <c:v>912.20000000013886</c:v>
                </c:pt>
                <c:pt idx="9123">
                  <c:v>912.30000000013888</c:v>
                </c:pt>
                <c:pt idx="9124">
                  <c:v>912.4000000001389</c:v>
                </c:pt>
                <c:pt idx="9125">
                  <c:v>912.50000000013893</c:v>
                </c:pt>
                <c:pt idx="9126">
                  <c:v>912.60000000013895</c:v>
                </c:pt>
                <c:pt idx="9127">
                  <c:v>912.70000000013897</c:v>
                </c:pt>
                <c:pt idx="9128">
                  <c:v>912.80000000013899</c:v>
                </c:pt>
                <c:pt idx="9129">
                  <c:v>912.90000000013902</c:v>
                </c:pt>
                <c:pt idx="9130">
                  <c:v>913.00000000013904</c:v>
                </c:pt>
                <c:pt idx="9131">
                  <c:v>913.10000000013906</c:v>
                </c:pt>
                <c:pt idx="9132">
                  <c:v>913.20000000013908</c:v>
                </c:pt>
                <c:pt idx="9133">
                  <c:v>913.30000000013911</c:v>
                </c:pt>
                <c:pt idx="9134">
                  <c:v>913.40000000013913</c:v>
                </c:pt>
                <c:pt idx="9135">
                  <c:v>913.50000000013915</c:v>
                </c:pt>
                <c:pt idx="9136">
                  <c:v>913.60000000013918</c:v>
                </c:pt>
                <c:pt idx="9137">
                  <c:v>913.7000000001392</c:v>
                </c:pt>
                <c:pt idx="9138">
                  <c:v>913.80000000013922</c:v>
                </c:pt>
                <c:pt idx="9139">
                  <c:v>913.90000000013924</c:v>
                </c:pt>
                <c:pt idx="9140">
                  <c:v>914.00000000013927</c:v>
                </c:pt>
                <c:pt idx="9141">
                  <c:v>914.10000000013929</c:v>
                </c:pt>
                <c:pt idx="9142">
                  <c:v>914.20000000013931</c:v>
                </c:pt>
                <c:pt idx="9143">
                  <c:v>914.30000000013933</c:v>
                </c:pt>
                <c:pt idx="9144">
                  <c:v>914.40000000013936</c:v>
                </c:pt>
                <c:pt idx="9145">
                  <c:v>914.50000000013938</c:v>
                </c:pt>
                <c:pt idx="9146">
                  <c:v>914.6000000001394</c:v>
                </c:pt>
                <c:pt idx="9147">
                  <c:v>914.70000000013943</c:v>
                </c:pt>
                <c:pt idx="9148">
                  <c:v>914.80000000013945</c:v>
                </c:pt>
                <c:pt idx="9149">
                  <c:v>914.90000000013947</c:v>
                </c:pt>
                <c:pt idx="9150">
                  <c:v>915.00000000013949</c:v>
                </c:pt>
                <c:pt idx="9151">
                  <c:v>915.10000000013952</c:v>
                </c:pt>
                <c:pt idx="9152">
                  <c:v>915.20000000013954</c:v>
                </c:pt>
                <c:pt idx="9153">
                  <c:v>915.30000000013956</c:v>
                </c:pt>
                <c:pt idx="9154">
                  <c:v>915.40000000013958</c:v>
                </c:pt>
                <c:pt idx="9155">
                  <c:v>915.50000000013961</c:v>
                </c:pt>
                <c:pt idx="9156">
                  <c:v>915.60000000013963</c:v>
                </c:pt>
                <c:pt idx="9157">
                  <c:v>915.70000000013965</c:v>
                </c:pt>
                <c:pt idx="9158">
                  <c:v>915.80000000013968</c:v>
                </c:pt>
                <c:pt idx="9159">
                  <c:v>915.9000000001397</c:v>
                </c:pt>
                <c:pt idx="9160">
                  <c:v>916.00000000013972</c:v>
                </c:pt>
                <c:pt idx="9161">
                  <c:v>916.10000000013974</c:v>
                </c:pt>
                <c:pt idx="9162">
                  <c:v>916.20000000013977</c:v>
                </c:pt>
                <c:pt idx="9163">
                  <c:v>916.30000000013979</c:v>
                </c:pt>
                <c:pt idx="9164">
                  <c:v>916.40000000013981</c:v>
                </c:pt>
                <c:pt idx="9165">
                  <c:v>916.50000000013983</c:v>
                </c:pt>
                <c:pt idx="9166">
                  <c:v>916.60000000013986</c:v>
                </c:pt>
                <c:pt idx="9167">
                  <c:v>916.70000000013988</c:v>
                </c:pt>
                <c:pt idx="9168">
                  <c:v>916.8000000001399</c:v>
                </c:pt>
                <c:pt idx="9169">
                  <c:v>916.90000000013993</c:v>
                </c:pt>
                <c:pt idx="9170">
                  <c:v>917.00000000013995</c:v>
                </c:pt>
                <c:pt idx="9171">
                  <c:v>917.10000000013997</c:v>
                </c:pt>
                <c:pt idx="9172">
                  <c:v>917.20000000013999</c:v>
                </c:pt>
                <c:pt idx="9173">
                  <c:v>917.30000000014002</c:v>
                </c:pt>
                <c:pt idx="9174">
                  <c:v>917.40000000014004</c:v>
                </c:pt>
                <c:pt idx="9175">
                  <c:v>917.50000000014006</c:v>
                </c:pt>
                <c:pt idx="9176">
                  <c:v>917.60000000014008</c:v>
                </c:pt>
                <c:pt idx="9177">
                  <c:v>917.70000000014011</c:v>
                </c:pt>
                <c:pt idx="9178">
                  <c:v>917.80000000014013</c:v>
                </c:pt>
                <c:pt idx="9179">
                  <c:v>917.90000000014015</c:v>
                </c:pt>
                <c:pt idx="9180">
                  <c:v>918.00000000014018</c:v>
                </c:pt>
                <c:pt idx="9181">
                  <c:v>918.1000000001402</c:v>
                </c:pt>
                <c:pt idx="9182">
                  <c:v>918.20000000014022</c:v>
                </c:pt>
                <c:pt idx="9183">
                  <c:v>918.30000000014024</c:v>
                </c:pt>
                <c:pt idx="9184">
                  <c:v>918.40000000014027</c:v>
                </c:pt>
                <c:pt idx="9185">
                  <c:v>918.50000000014029</c:v>
                </c:pt>
                <c:pt idx="9186">
                  <c:v>918.60000000014031</c:v>
                </c:pt>
                <c:pt idx="9187">
                  <c:v>918.70000000014034</c:v>
                </c:pt>
                <c:pt idx="9188">
                  <c:v>918.80000000014036</c:v>
                </c:pt>
                <c:pt idx="9189">
                  <c:v>918.90000000014038</c:v>
                </c:pt>
                <c:pt idx="9190">
                  <c:v>919.0000000001404</c:v>
                </c:pt>
                <c:pt idx="9191">
                  <c:v>919.10000000014043</c:v>
                </c:pt>
                <c:pt idx="9192">
                  <c:v>919.20000000014045</c:v>
                </c:pt>
                <c:pt idx="9193">
                  <c:v>919.30000000014047</c:v>
                </c:pt>
                <c:pt idx="9194">
                  <c:v>919.40000000014049</c:v>
                </c:pt>
                <c:pt idx="9195">
                  <c:v>919.50000000014052</c:v>
                </c:pt>
                <c:pt idx="9196">
                  <c:v>919.60000000014054</c:v>
                </c:pt>
                <c:pt idx="9197">
                  <c:v>919.70000000014056</c:v>
                </c:pt>
                <c:pt idx="9198">
                  <c:v>919.80000000014059</c:v>
                </c:pt>
                <c:pt idx="9199">
                  <c:v>919.90000000014061</c:v>
                </c:pt>
                <c:pt idx="9200">
                  <c:v>920.00000000014063</c:v>
                </c:pt>
                <c:pt idx="9201">
                  <c:v>920.10000000014065</c:v>
                </c:pt>
                <c:pt idx="9202">
                  <c:v>920.20000000014068</c:v>
                </c:pt>
                <c:pt idx="9203">
                  <c:v>920.3000000001407</c:v>
                </c:pt>
                <c:pt idx="9204">
                  <c:v>920.40000000014072</c:v>
                </c:pt>
                <c:pt idx="9205">
                  <c:v>920.50000000014074</c:v>
                </c:pt>
                <c:pt idx="9206">
                  <c:v>920.60000000014077</c:v>
                </c:pt>
                <c:pt idx="9207">
                  <c:v>920.70000000014079</c:v>
                </c:pt>
                <c:pt idx="9208">
                  <c:v>920.80000000014081</c:v>
                </c:pt>
                <c:pt idx="9209">
                  <c:v>920.90000000014084</c:v>
                </c:pt>
                <c:pt idx="9210">
                  <c:v>921.00000000014086</c:v>
                </c:pt>
                <c:pt idx="9211">
                  <c:v>921.10000000014088</c:v>
                </c:pt>
                <c:pt idx="9212">
                  <c:v>921.2000000001409</c:v>
                </c:pt>
                <c:pt idx="9213">
                  <c:v>921.30000000014093</c:v>
                </c:pt>
                <c:pt idx="9214">
                  <c:v>921.40000000014095</c:v>
                </c:pt>
                <c:pt idx="9215">
                  <c:v>921.50000000014097</c:v>
                </c:pt>
                <c:pt idx="9216">
                  <c:v>921.60000000014099</c:v>
                </c:pt>
                <c:pt idx="9217">
                  <c:v>921.70000000014102</c:v>
                </c:pt>
                <c:pt idx="9218">
                  <c:v>921.80000000014104</c:v>
                </c:pt>
                <c:pt idx="9219">
                  <c:v>921.90000000014106</c:v>
                </c:pt>
                <c:pt idx="9220">
                  <c:v>922.00000000014109</c:v>
                </c:pt>
                <c:pt idx="9221">
                  <c:v>922.10000000014111</c:v>
                </c:pt>
                <c:pt idx="9222">
                  <c:v>922.20000000014113</c:v>
                </c:pt>
                <c:pt idx="9223">
                  <c:v>922.30000000014115</c:v>
                </c:pt>
                <c:pt idx="9224">
                  <c:v>922.40000000014118</c:v>
                </c:pt>
                <c:pt idx="9225">
                  <c:v>922.5000000001412</c:v>
                </c:pt>
                <c:pt idx="9226">
                  <c:v>922.60000000014122</c:v>
                </c:pt>
                <c:pt idx="9227">
                  <c:v>922.70000000014124</c:v>
                </c:pt>
                <c:pt idx="9228">
                  <c:v>922.80000000014127</c:v>
                </c:pt>
                <c:pt idx="9229">
                  <c:v>922.90000000014129</c:v>
                </c:pt>
                <c:pt idx="9230">
                  <c:v>923.00000000014131</c:v>
                </c:pt>
                <c:pt idx="9231">
                  <c:v>923.10000000014134</c:v>
                </c:pt>
                <c:pt idx="9232">
                  <c:v>923.20000000014136</c:v>
                </c:pt>
                <c:pt idx="9233">
                  <c:v>923.30000000014138</c:v>
                </c:pt>
                <c:pt idx="9234">
                  <c:v>923.4000000001414</c:v>
                </c:pt>
                <c:pt idx="9235">
                  <c:v>923.50000000014143</c:v>
                </c:pt>
                <c:pt idx="9236">
                  <c:v>923.60000000014145</c:v>
                </c:pt>
                <c:pt idx="9237">
                  <c:v>923.70000000014147</c:v>
                </c:pt>
                <c:pt idx="9238">
                  <c:v>923.80000000014149</c:v>
                </c:pt>
                <c:pt idx="9239">
                  <c:v>923.90000000014152</c:v>
                </c:pt>
                <c:pt idx="9240">
                  <c:v>924.00000000014154</c:v>
                </c:pt>
                <c:pt idx="9241">
                  <c:v>924.10000000014156</c:v>
                </c:pt>
                <c:pt idx="9242">
                  <c:v>924.20000000014159</c:v>
                </c:pt>
                <c:pt idx="9243">
                  <c:v>924.30000000014161</c:v>
                </c:pt>
                <c:pt idx="9244">
                  <c:v>924.40000000014163</c:v>
                </c:pt>
                <c:pt idx="9245">
                  <c:v>924.50000000014165</c:v>
                </c:pt>
                <c:pt idx="9246">
                  <c:v>924.60000000014168</c:v>
                </c:pt>
                <c:pt idx="9247">
                  <c:v>924.7000000001417</c:v>
                </c:pt>
                <c:pt idx="9248">
                  <c:v>924.80000000014172</c:v>
                </c:pt>
                <c:pt idx="9249">
                  <c:v>924.90000000014174</c:v>
                </c:pt>
                <c:pt idx="9250">
                  <c:v>925.00000000014177</c:v>
                </c:pt>
                <c:pt idx="9251">
                  <c:v>925.10000000014179</c:v>
                </c:pt>
                <c:pt idx="9252">
                  <c:v>925.20000000014181</c:v>
                </c:pt>
                <c:pt idx="9253">
                  <c:v>925.30000000014184</c:v>
                </c:pt>
                <c:pt idx="9254">
                  <c:v>925.40000000014186</c:v>
                </c:pt>
                <c:pt idx="9255">
                  <c:v>925.50000000014188</c:v>
                </c:pt>
                <c:pt idx="9256">
                  <c:v>925.6000000001419</c:v>
                </c:pt>
                <c:pt idx="9257">
                  <c:v>925.70000000014193</c:v>
                </c:pt>
                <c:pt idx="9258">
                  <c:v>925.80000000014195</c:v>
                </c:pt>
                <c:pt idx="9259">
                  <c:v>925.90000000014197</c:v>
                </c:pt>
                <c:pt idx="9260">
                  <c:v>926.00000000014199</c:v>
                </c:pt>
                <c:pt idx="9261">
                  <c:v>926.10000000014202</c:v>
                </c:pt>
                <c:pt idx="9262">
                  <c:v>926.20000000014204</c:v>
                </c:pt>
                <c:pt idx="9263">
                  <c:v>926.30000000014206</c:v>
                </c:pt>
                <c:pt idx="9264">
                  <c:v>926.40000000014209</c:v>
                </c:pt>
                <c:pt idx="9265">
                  <c:v>926.50000000014211</c:v>
                </c:pt>
                <c:pt idx="9266">
                  <c:v>926.60000000014213</c:v>
                </c:pt>
                <c:pt idx="9267">
                  <c:v>926.70000000014215</c:v>
                </c:pt>
                <c:pt idx="9268">
                  <c:v>926.80000000014218</c:v>
                </c:pt>
                <c:pt idx="9269">
                  <c:v>926.9000000001422</c:v>
                </c:pt>
                <c:pt idx="9270">
                  <c:v>927.00000000014222</c:v>
                </c:pt>
                <c:pt idx="9271">
                  <c:v>927.10000000014224</c:v>
                </c:pt>
                <c:pt idx="9272">
                  <c:v>927.20000000014227</c:v>
                </c:pt>
                <c:pt idx="9273">
                  <c:v>927.30000000014229</c:v>
                </c:pt>
                <c:pt idx="9274">
                  <c:v>927.40000000014231</c:v>
                </c:pt>
                <c:pt idx="9275">
                  <c:v>927.50000000014234</c:v>
                </c:pt>
                <c:pt idx="9276">
                  <c:v>927.60000000014236</c:v>
                </c:pt>
                <c:pt idx="9277">
                  <c:v>927.70000000014238</c:v>
                </c:pt>
                <c:pt idx="9278">
                  <c:v>927.8000000001424</c:v>
                </c:pt>
                <c:pt idx="9279">
                  <c:v>927.90000000014243</c:v>
                </c:pt>
                <c:pt idx="9280">
                  <c:v>928.00000000014245</c:v>
                </c:pt>
                <c:pt idx="9281">
                  <c:v>928.10000000014247</c:v>
                </c:pt>
                <c:pt idx="9282">
                  <c:v>928.2000000001425</c:v>
                </c:pt>
                <c:pt idx="9283">
                  <c:v>928.30000000014252</c:v>
                </c:pt>
                <c:pt idx="9284">
                  <c:v>928.40000000014254</c:v>
                </c:pt>
                <c:pt idx="9285">
                  <c:v>928.50000000014256</c:v>
                </c:pt>
                <c:pt idx="9286">
                  <c:v>928.60000000014259</c:v>
                </c:pt>
                <c:pt idx="9287">
                  <c:v>928.70000000014261</c:v>
                </c:pt>
                <c:pt idx="9288">
                  <c:v>928.80000000014263</c:v>
                </c:pt>
                <c:pt idx="9289">
                  <c:v>928.90000000014265</c:v>
                </c:pt>
                <c:pt idx="9290">
                  <c:v>929.00000000014268</c:v>
                </c:pt>
                <c:pt idx="9291">
                  <c:v>929.1000000001427</c:v>
                </c:pt>
                <c:pt idx="9292">
                  <c:v>929.20000000014272</c:v>
                </c:pt>
                <c:pt idx="9293">
                  <c:v>929.30000000014275</c:v>
                </c:pt>
                <c:pt idx="9294">
                  <c:v>929.40000000014277</c:v>
                </c:pt>
                <c:pt idx="9295">
                  <c:v>929.50000000014279</c:v>
                </c:pt>
                <c:pt idx="9296">
                  <c:v>929.60000000014281</c:v>
                </c:pt>
                <c:pt idx="9297">
                  <c:v>929.70000000014284</c:v>
                </c:pt>
                <c:pt idx="9298">
                  <c:v>929.80000000014286</c:v>
                </c:pt>
                <c:pt idx="9299">
                  <c:v>929.90000000014288</c:v>
                </c:pt>
                <c:pt idx="9300">
                  <c:v>930.0000000001429</c:v>
                </c:pt>
                <c:pt idx="9301">
                  <c:v>930.10000000014293</c:v>
                </c:pt>
                <c:pt idx="9302">
                  <c:v>930.20000000014295</c:v>
                </c:pt>
                <c:pt idx="9303">
                  <c:v>930.30000000014297</c:v>
                </c:pt>
                <c:pt idx="9304">
                  <c:v>930.400000000143</c:v>
                </c:pt>
                <c:pt idx="9305">
                  <c:v>930.50000000014302</c:v>
                </c:pt>
                <c:pt idx="9306">
                  <c:v>930.60000000014304</c:v>
                </c:pt>
                <c:pt idx="9307">
                  <c:v>930.70000000014306</c:v>
                </c:pt>
                <c:pt idx="9308">
                  <c:v>930.80000000014309</c:v>
                </c:pt>
                <c:pt idx="9309">
                  <c:v>930.90000000014311</c:v>
                </c:pt>
                <c:pt idx="9310">
                  <c:v>931.00000000014313</c:v>
                </c:pt>
                <c:pt idx="9311">
                  <c:v>931.10000000014315</c:v>
                </c:pt>
                <c:pt idx="9312">
                  <c:v>931.20000000014318</c:v>
                </c:pt>
                <c:pt idx="9313">
                  <c:v>931.3000000001432</c:v>
                </c:pt>
                <c:pt idx="9314">
                  <c:v>931.40000000014322</c:v>
                </c:pt>
                <c:pt idx="9315">
                  <c:v>931.50000000014325</c:v>
                </c:pt>
                <c:pt idx="9316">
                  <c:v>931.60000000014327</c:v>
                </c:pt>
                <c:pt idx="9317">
                  <c:v>931.70000000014329</c:v>
                </c:pt>
                <c:pt idx="9318">
                  <c:v>931.80000000014331</c:v>
                </c:pt>
                <c:pt idx="9319">
                  <c:v>931.90000000014334</c:v>
                </c:pt>
                <c:pt idx="9320">
                  <c:v>932.00000000014336</c:v>
                </c:pt>
                <c:pt idx="9321">
                  <c:v>932.10000000014338</c:v>
                </c:pt>
                <c:pt idx="9322">
                  <c:v>932.2000000001434</c:v>
                </c:pt>
                <c:pt idx="9323">
                  <c:v>932.30000000014343</c:v>
                </c:pt>
                <c:pt idx="9324">
                  <c:v>932.40000000014345</c:v>
                </c:pt>
                <c:pt idx="9325">
                  <c:v>932.50000000014347</c:v>
                </c:pt>
                <c:pt idx="9326">
                  <c:v>932.6000000001435</c:v>
                </c:pt>
                <c:pt idx="9327">
                  <c:v>932.70000000014352</c:v>
                </c:pt>
                <c:pt idx="9328">
                  <c:v>932.80000000014354</c:v>
                </c:pt>
                <c:pt idx="9329">
                  <c:v>932.90000000014356</c:v>
                </c:pt>
                <c:pt idx="9330">
                  <c:v>933.00000000014359</c:v>
                </c:pt>
                <c:pt idx="9331">
                  <c:v>933.10000000014361</c:v>
                </c:pt>
                <c:pt idx="9332">
                  <c:v>933.20000000014363</c:v>
                </c:pt>
                <c:pt idx="9333">
                  <c:v>933.30000000014365</c:v>
                </c:pt>
                <c:pt idx="9334">
                  <c:v>933.40000000014368</c:v>
                </c:pt>
                <c:pt idx="9335">
                  <c:v>933.5000000001437</c:v>
                </c:pt>
                <c:pt idx="9336">
                  <c:v>933.60000000014372</c:v>
                </c:pt>
                <c:pt idx="9337">
                  <c:v>933.70000000014375</c:v>
                </c:pt>
                <c:pt idx="9338">
                  <c:v>933.80000000014377</c:v>
                </c:pt>
                <c:pt idx="9339">
                  <c:v>933.90000000014379</c:v>
                </c:pt>
                <c:pt idx="9340">
                  <c:v>934.00000000014381</c:v>
                </c:pt>
                <c:pt idx="9341">
                  <c:v>934.10000000014384</c:v>
                </c:pt>
                <c:pt idx="9342">
                  <c:v>934.20000000014386</c:v>
                </c:pt>
                <c:pt idx="9343">
                  <c:v>934.30000000014388</c:v>
                </c:pt>
                <c:pt idx="9344">
                  <c:v>934.4000000001439</c:v>
                </c:pt>
                <c:pt idx="9345">
                  <c:v>934.50000000014393</c:v>
                </c:pt>
                <c:pt idx="9346">
                  <c:v>934.60000000014395</c:v>
                </c:pt>
                <c:pt idx="9347">
                  <c:v>934.70000000014397</c:v>
                </c:pt>
                <c:pt idx="9348">
                  <c:v>934.800000000144</c:v>
                </c:pt>
                <c:pt idx="9349">
                  <c:v>934.90000000014402</c:v>
                </c:pt>
                <c:pt idx="9350">
                  <c:v>935.00000000014404</c:v>
                </c:pt>
                <c:pt idx="9351">
                  <c:v>935.10000000014406</c:v>
                </c:pt>
                <c:pt idx="9352">
                  <c:v>935.20000000014409</c:v>
                </c:pt>
                <c:pt idx="9353">
                  <c:v>935.30000000014411</c:v>
                </c:pt>
                <c:pt idx="9354">
                  <c:v>935.40000000014413</c:v>
                </c:pt>
                <c:pt idx="9355">
                  <c:v>935.50000000014415</c:v>
                </c:pt>
                <c:pt idx="9356">
                  <c:v>935.60000000014418</c:v>
                </c:pt>
                <c:pt idx="9357">
                  <c:v>935.7000000001442</c:v>
                </c:pt>
                <c:pt idx="9358">
                  <c:v>935.80000000014422</c:v>
                </c:pt>
                <c:pt idx="9359">
                  <c:v>935.90000000014425</c:v>
                </c:pt>
                <c:pt idx="9360">
                  <c:v>936.00000000014427</c:v>
                </c:pt>
                <c:pt idx="9361">
                  <c:v>936.10000000014429</c:v>
                </c:pt>
                <c:pt idx="9362">
                  <c:v>936.20000000014431</c:v>
                </c:pt>
                <c:pt idx="9363">
                  <c:v>936.30000000014434</c:v>
                </c:pt>
                <c:pt idx="9364">
                  <c:v>936.40000000014436</c:v>
                </c:pt>
                <c:pt idx="9365">
                  <c:v>936.50000000014438</c:v>
                </c:pt>
                <c:pt idx="9366">
                  <c:v>936.60000000014441</c:v>
                </c:pt>
                <c:pt idx="9367">
                  <c:v>936.70000000014443</c:v>
                </c:pt>
                <c:pt idx="9368">
                  <c:v>936.80000000014445</c:v>
                </c:pt>
                <c:pt idx="9369">
                  <c:v>936.90000000014447</c:v>
                </c:pt>
                <c:pt idx="9370">
                  <c:v>937.0000000001445</c:v>
                </c:pt>
                <c:pt idx="9371">
                  <c:v>937.10000000014452</c:v>
                </c:pt>
                <c:pt idx="9372">
                  <c:v>937.20000000014454</c:v>
                </c:pt>
                <c:pt idx="9373">
                  <c:v>937.30000000014456</c:v>
                </c:pt>
                <c:pt idx="9374">
                  <c:v>937.40000000014459</c:v>
                </c:pt>
                <c:pt idx="9375">
                  <c:v>937.50000000014461</c:v>
                </c:pt>
                <c:pt idx="9376">
                  <c:v>937.60000000014463</c:v>
                </c:pt>
                <c:pt idx="9377">
                  <c:v>937.70000000014466</c:v>
                </c:pt>
                <c:pt idx="9378">
                  <c:v>937.80000000014468</c:v>
                </c:pt>
                <c:pt idx="9379">
                  <c:v>937.9000000001447</c:v>
                </c:pt>
                <c:pt idx="9380">
                  <c:v>938.00000000014472</c:v>
                </c:pt>
                <c:pt idx="9381">
                  <c:v>938.10000000014475</c:v>
                </c:pt>
                <c:pt idx="9382">
                  <c:v>938.20000000014477</c:v>
                </c:pt>
                <c:pt idx="9383">
                  <c:v>938.30000000014479</c:v>
                </c:pt>
                <c:pt idx="9384">
                  <c:v>938.40000000014481</c:v>
                </c:pt>
                <c:pt idx="9385">
                  <c:v>938.50000000014484</c:v>
                </c:pt>
                <c:pt idx="9386">
                  <c:v>938.60000000014486</c:v>
                </c:pt>
                <c:pt idx="9387">
                  <c:v>938.70000000014488</c:v>
                </c:pt>
                <c:pt idx="9388">
                  <c:v>938.80000000014491</c:v>
                </c:pt>
                <c:pt idx="9389">
                  <c:v>938.90000000014493</c:v>
                </c:pt>
                <c:pt idx="9390">
                  <c:v>939.00000000014495</c:v>
                </c:pt>
                <c:pt idx="9391">
                  <c:v>939.10000000014497</c:v>
                </c:pt>
                <c:pt idx="9392">
                  <c:v>939.200000000145</c:v>
                </c:pt>
                <c:pt idx="9393">
                  <c:v>939.30000000014502</c:v>
                </c:pt>
                <c:pt idx="9394">
                  <c:v>939.40000000014504</c:v>
                </c:pt>
                <c:pt idx="9395">
                  <c:v>939.50000000014506</c:v>
                </c:pt>
                <c:pt idx="9396">
                  <c:v>939.60000000014509</c:v>
                </c:pt>
                <c:pt idx="9397">
                  <c:v>939.70000000014511</c:v>
                </c:pt>
                <c:pt idx="9398">
                  <c:v>939.80000000014513</c:v>
                </c:pt>
                <c:pt idx="9399">
                  <c:v>939.90000000014516</c:v>
                </c:pt>
                <c:pt idx="9400">
                  <c:v>940.00000000014518</c:v>
                </c:pt>
                <c:pt idx="9401">
                  <c:v>940.1000000001452</c:v>
                </c:pt>
                <c:pt idx="9402">
                  <c:v>940.20000000014522</c:v>
                </c:pt>
                <c:pt idx="9403">
                  <c:v>940.30000000014525</c:v>
                </c:pt>
                <c:pt idx="9404">
                  <c:v>940.40000000014527</c:v>
                </c:pt>
                <c:pt idx="9405">
                  <c:v>940.50000000014529</c:v>
                </c:pt>
                <c:pt idx="9406">
                  <c:v>940.60000000014531</c:v>
                </c:pt>
                <c:pt idx="9407">
                  <c:v>940.70000000014534</c:v>
                </c:pt>
                <c:pt idx="9408">
                  <c:v>940.80000000014536</c:v>
                </c:pt>
                <c:pt idx="9409">
                  <c:v>940.90000000014538</c:v>
                </c:pt>
                <c:pt idx="9410">
                  <c:v>941.00000000014541</c:v>
                </c:pt>
                <c:pt idx="9411">
                  <c:v>941.10000000014543</c:v>
                </c:pt>
                <c:pt idx="9412">
                  <c:v>941.20000000014545</c:v>
                </c:pt>
                <c:pt idx="9413">
                  <c:v>941.30000000014547</c:v>
                </c:pt>
                <c:pt idx="9414">
                  <c:v>941.4000000001455</c:v>
                </c:pt>
                <c:pt idx="9415">
                  <c:v>941.50000000014552</c:v>
                </c:pt>
                <c:pt idx="9416">
                  <c:v>941.60000000014554</c:v>
                </c:pt>
                <c:pt idx="9417">
                  <c:v>941.70000000014556</c:v>
                </c:pt>
                <c:pt idx="9418">
                  <c:v>941.80000000014559</c:v>
                </c:pt>
                <c:pt idx="9419">
                  <c:v>941.90000000014561</c:v>
                </c:pt>
                <c:pt idx="9420">
                  <c:v>942.00000000014563</c:v>
                </c:pt>
                <c:pt idx="9421">
                  <c:v>942.10000000014566</c:v>
                </c:pt>
                <c:pt idx="9422">
                  <c:v>942.20000000014568</c:v>
                </c:pt>
                <c:pt idx="9423">
                  <c:v>942.3000000001457</c:v>
                </c:pt>
                <c:pt idx="9424">
                  <c:v>942.40000000014572</c:v>
                </c:pt>
                <c:pt idx="9425">
                  <c:v>942.50000000014575</c:v>
                </c:pt>
                <c:pt idx="9426">
                  <c:v>942.60000000014577</c:v>
                </c:pt>
                <c:pt idx="9427">
                  <c:v>942.70000000014579</c:v>
                </c:pt>
                <c:pt idx="9428">
                  <c:v>942.80000000014581</c:v>
                </c:pt>
                <c:pt idx="9429">
                  <c:v>942.90000000014584</c:v>
                </c:pt>
                <c:pt idx="9430">
                  <c:v>943.00000000014586</c:v>
                </c:pt>
                <c:pt idx="9431">
                  <c:v>943.10000000014588</c:v>
                </c:pt>
                <c:pt idx="9432">
                  <c:v>943.20000000014591</c:v>
                </c:pt>
                <c:pt idx="9433">
                  <c:v>943.30000000014593</c:v>
                </c:pt>
                <c:pt idx="9434">
                  <c:v>943.40000000014595</c:v>
                </c:pt>
                <c:pt idx="9435">
                  <c:v>943.50000000014597</c:v>
                </c:pt>
                <c:pt idx="9436">
                  <c:v>943.600000000146</c:v>
                </c:pt>
                <c:pt idx="9437">
                  <c:v>943.70000000014602</c:v>
                </c:pt>
                <c:pt idx="9438">
                  <c:v>943.80000000014604</c:v>
                </c:pt>
                <c:pt idx="9439">
                  <c:v>943.90000000014606</c:v>
                </c:pt>
                <c:pt idx="9440">
                  <c:v>944.00000000014609</c:v>
                </c:pt>
                <c:pt idx="9441">
                  <c:v>944.10000000014611</c:v>
                </c:pt>
                <c:pt idx="9442">
                  <c:v>944.20000000014613</c:v>
                </c:pt>
                <c:pt idx="9443">
                  <c:v>944.30000000014616</c:v>
                </c:pt>
                <c:pt idx="9444">
                  <c:v>944.40000000014618</c:v>
                </c:pt>
                <c:pt idx="9445">
                  <c:v>944.5000000001462</c:v>
                </c:pt>
                <c:pt idx="9446">
                  <c:v>944.60000000014622</c:v>
                </c:pt>
                <c:pt idx="9447">
                  <c:v>944.70000000014625</c:v>
                </c:pt>
                <c:pt idx="9448">
                  <c:v>944.80000000014627</c:v>
                </c:pt>
                <c:pt idx="9449">
                  <c:v>944.90000000014629</c:v>
                </c:pt>
                <c:pt idx="9450">
                  <c:v>945.00000000014631</c:v>
                </c:pt>
                <c:pt idx="9451">
                  <c:v>945.10000000014634</c:v>
                </c:pt>
                <c:pt idx="9452">
                  <c:v>945.20000000014636</c:v>
                </c:pt>
                <c:pt idx="9453">
                  <c:v>945.30000000014638</c:v>
                </c:pt>
                <c:pt idx="9454">
                  <c:v>945.40000000014641</c:v>
                </c:pt>
                <c:pt idx="9455">
                  <c:v>945.50000000014643</c:v>
                </c:pt>
                <c:pt idx="9456">
                  <c:v>945.60000000014645</c:v>
                </c:pt>
                <c:pt idx="9457">
                  <c:v>945.70000000014647</c:v>
                </c:pt>
                <c:pt idx="9458">
                  <c:v>945.8000000001465</c:v>
                </c:pt>
                <c:pt idx="9459">
                  <c:v>945.90000000014652</c:v>
                </c:pt>
                <c:pt idx="9460">
                  <c:v>946.00000000014654</c:v>
                </c:pt>
                <c:pt idx="9461">
                  <c:v>946.10000000014657</c:v>
                </c:pt>
                <c:pt idx="9462">
                  <c:v>946.20000000014659</c:v>
                </c:pt>
                <c:pt idx="9463">
                  <c:v>946.30000000014661</c:v>
                </c:pt>
                <c:pt idx="9464">
                  <c:v>946.40000000014663</c:v>
                </c:pt>
                <c:pt idx="9465">
                  <c:v>946.50000000014666</c:v>
                </c:pt>
                <c:pt idx="9466">
                  <c:v>946.60000000014668</c:v>
                </c:pt>
                <c:pt idx="9467">
                  <c:v>946.7000000001467</c:v>
                </c:pt>
                <c:pt idx="9468">
                  <c:v>946.80000000014672</c:v>
                </c:pt>
                <c:pt idx="9469">
                  <c:v>946.90000000014675</c:v>
                </c:pt>
                <c:pt idx="9470">
                  <c:v>947.00000000014677</c:v>
                </c:pt>
                <c:pt idx="9471">
                  <c:v>947.10000000014679</c:v>
                </c:pt>
                <c:pt idx="9472">
                  <c:v>947.20000000014682</c:v>
                </c:pt>
                <c:pt idx="9473">
                  <c:v>947.30000000014684</c:v>
                </c:pt>
                <c:pt idx="9474">
                  <c:v>947.40000000014686</c:v>
                </c:pt>
                <c:pt idx="9475">
                  <c:v>947.50000000014688</c:v>
                </c:pt>
                <c:pt idx="9476">
                  <c:v>947.60000000014691</c:v>
                </c:pt>
                <c:pt idx="9477">
                  <c:v>947.70000000014693</c:v>
                </c:pt>
                <c:pt idx="9478">
                  <c:v>947.80000000014695</c:v>
                </c:pt>
                <c:pt idx="9479">
                  <c:v>947.90000000014697</c:v>
                </c:pt>
                <c:pt idx="9480">
                  <c:v>948.000000000147</c:v>
                </c:pt>
                <c:pt idx="9481">
                  <c:v>948.10000000014702</c:v>
                </c:pt>
                <c:pt idx="9482">
                  <c:v>948.20000000014704</c:v>
                </c:pt>
                <c:pt idx="9483">
                  <c:v>948.30000000014707</c:v>
                </c:pt>
                <c:pt idx="9484">
                  <c:v>948.40000000014709</c:v>
                </c:pt>
                <c:pt idx="9485">
                  <c:v>948.50000000014711</c:v>
                </c:pt>
                <c:pt idx="9486">
                  <c:v>948.60000000014713</c:v>
                </c:pt>
                <c:pt idx="9487">
                  <c:v>948.70000000014716</c:v>
                </c:pt>
                <c:pt idx="9488">
                  <c:v>948.80000000014718</c:v>
                </c:pt>
                <c:pt idx="9489">
                  <c:v>948.9000000001472</c:v>
                </c:pt>
                <c:pt idx="9490">
                  <c:v>949.00000000014722</c:v>
                </c:pt>
                <c:pt idx="9491">
                  <c:v>949.10000000014725</c:v>
                </c:pt>
                <c:pt idx="9492">
                  <c:v>949.20000000014727</c:v>
                </c:pt>
                <c:pt idx="9493">
                  <c:v>949.30000000014729</c:v>
                </c:pt>
                <c:pt idx="9494">
                  <c:v>949.40000000014732</c:v>
                </c:pt>
                <c:pt idx="9495">
                  <c:v>949.50000000014734</c:v>
                </c:pt>
                <c:pt idx="9496">
                  <c:v>949.60000000014736</c:v>
                </c:pt>
                <c:pt idx="9497">
                  <c:v>949.70000000014738</c:v>
                </c:pt>
                <c:pt idx="9498">
                  <c:v>949.80000000014741</c:v>
                </c:pt>
                <c:pt idx="9499">
                  <c:v>949.90000000014743</c:v>
                </c:pt>
                <c:pt idx="9500">
                  <c:v>950.00000000014745</c:v>
                </c:pt>
                <c:pt idx="9501">
                  <c:v>950.10000000014747</c:v>
                </c:pt>
                <c:pt idx="9502">
                  <c:v>950.2000000001475</c:v>
                </c:pt>
                <c:pt idx="9503">
                  <c:v>950.30000000014752</c:v>
                </c:pt>
                <c:pt idx="9504">
                  <c:v>950.40000000014754</c:v>
                </c:pt>
                <c:pt idx="9505">
                  <c:v>950.50000000014757</c:v>
                </c:pt>
                <c:pt idx="9506">
                  <c:v>950.60000000014759</c:v>
                </c:pt>
                <c:pt idx="9507">
                  <c:v>950.70000000014761</c:v>
                </c:pt>
                <c:pt idx="9508">
                  <c:v>950.80000000014763</c:v>
                </c:pt>
                <c:pt idx="9509">
                  <c:v>950.90000000014766</c:v>
                </c:pt>
                <c:pt idx="9510">
                  <c:v>951.00000000014768</c:v>
                </c:pt>
                <c:pt idx="9511">
                  <c:v>951.1000000001477</c:v>
                </c:pt>
                <c:pt idx="9512">
                  <c:v>951.20000000014772</c:v>
                </c:pt>
                <c:pt idx="9513">
                  <c:v>951.30000000014775</c:v>
                </c:pt>
                <c:pt idx="9514">
                  <c:v>951.40000000014777</c:v>
                </c:pt>
                <c:pt idx="9515">
                  <c:v>951.50000000014779</c:v>
                </c:pt>
                <c:pt idx="9516">
                  <c:v>951.60000000014782</c:v>
                </c:pt>
                <c:pt idx="9517">
                  <c:v>951.70000000014784</c:v>
                </c:pt>
                <c:pt idx="9518">
                  <c:v>951.80000000014786</c:v>
                </c:pt>
                <c:pt idx="9519">
                  <c:v>951.90000000014788</c:v>
                </c:pt>
                <c:pt idx="9520">
                  <c:v>952.00000000014791</c:v>
                </c:pt>
                <c:pt idx="9521">
                  <c:v>952.10000000014793</c:v>
                </c:pt>
                <c:pt idx="9522">
                  <c:v>952.20000000014795</c:v>
                </c:pt>
                <c:pt idx="9523">
                  <c:v>952.30000000014797</c:v>
                </c:pt>
                <c:pt idx="9524">
                  <c:v>952.400000000148</c:v>
                </c:pt>
                <c:pt idx="9525">
                  <c:v>952.50000000014802</c:v>
                </c:pt>
                <c:pt idx="9526">
                  <c:v>952.60000000014804</c:v>
                </c:pt>
                <c:pt idx="9527">
                  <c:v>952.70000000014807</c:v>
                </c:pt>
                <c:pt idx="9528">
                  <c:v>952.80000000014809</c:v>
                </c:pt>
                <c:pt idx="9529">
                  <c:v>952.90000000014811</c:v>
                </c:pt>
                <c:pt idx="9530">
                  <c:v>953.00000000014813</c:v>
                </c:pt>
                <c:pt idx="9531">
                  <c:v>953.10000000014816</c:v>
                </c:pt>
                <c:pt idx="9532">
                  <c:v>953.20000000014818</c:v>
                </c:pt>
                <c:pt idx="9533">
                  <c:v>953.3000000001482</c:v>
                </c:pt>
                <c:pt idx="9534">
                  <c:v>953.40000000014822</c:v>
                </c:pt>
                <c:pt idx="9535">
                  <c:v>953.50000000014825</c:v>
                </c:pt>
                <c:pt idx="9536">
                  <c:v>953.60000000014827</c:v>
                </c:pt>
                <c:pt idx="9537">
                  <c:v>953.70000000014829</c:v>
                </c:pt>
                <c:pt idx="9538">
                  <c:v>953.80000000014832</c:v>
                </c:pt>
                <c:pt idx="9539">
                  <c:v>953.90000000014834</c:v>
                </c:pt>
                <c:pt idx="9540">
                  <c:v>954.00000000014836</c:v>
                </c:pt>
                <c:pt idx="9541">
                  <c:v>954.10000000014838</c:v>
                </c:pt>
                <c:pt idx="9542">
                  <c:v>954.20000000014841</c:v>
                </c:pt>
                <c:pt idx="9543">
                  <c:v>954.30000000014843</c:v>
                </c:pt>
                <c:pt idx="9544">
                  <c:v>954.40000000014845</c:v>
                </c:pt>
                <c:pt idx="9545">
                  <c:v>954.50000000014848</c:v>
                </c:pt>
                <c:pt idx="9546">
                  <c:v>954.6000000001485</c:v>
                </c:pt>
                <c:pt idx="9547">
                  <c:v>954.70000000014852</c:v>
                </c:pt>
                <c:pt idx="9548">
                  <c:v>954.80000000014854</c:v>
                </c:pt>
                <c:pt idx="9549">
                  <c:v>954.90000000014857</c:v>
                </c:pt>
                <c:pt idx="9550">
                  <c:v>955.00000000014859</c:v>
                </c:pt>
                <c:pt idx="9551">
                  <c:v>955.10000000014861</c:v>
                </c:pt>
                <c:pt idx="9552">
                  <c:v>955.20000000014863</c:v>
                </c:pt>
                <c:pt idx="9553">
                  <c:v>955.30000000014866</c:v>
                </c:pt>
                <c:pt idx="9554">
                  <c:v>955.40000000014868</c:v>
                </c:pt>
                <c:pt idx="9555">
                  <c:v>955.5000000001487</c:v>
                </c:pt>
                <c:pt idx="9556">
                  <c:v>955.60000000014873</c:v>
                </c:pt>
                <c:pt idx="9557">
                  <c:v>955.70000000014875</c:v>
                </c:pt>
                <c:pt idx="9558">
                  <c:v>955.80000000014877</c:v>
                </c:pt>
                <c:pt idx="9559">
                  <c:v>955.90000000014879</c:v>
                </c:pt>
                <c:pt idx="9560">
                  <c:v>956.00000000014882</c:v>
                </c:pt>
                <c:pt idx="9561">
                  <c:v>956.10000000014884</c:v>
                </c:pt>
                <c:pt idx="9562">
                  <c:v>956.20000000014886</c:v>
                </c:pt>
                <c:pt idx="9563">
                  <c:v>956.30000000014888</c:v>
                </c:pt>
                <c:pt idx="9564">
                  <c:v>956.40000000014891</c:v>
                </c:pt>
                <c:pt idx="9565">
                  <c:v>956.50000000014893</c:v>
                </c:pt>
                <c:pt idx="9566">
                  <c:v>956.60000000014895</c:v>
                </c:pt>
                <c:pt idx="9567">
                  <c:v>956.70000000014898</c:v>
                </c:pt>
                <c:pt idx="9568">
                  <c:v>956.800000000149</c:v>
                </c:pt>
                <c:pt idx="9569">
                  <c:v>956.90000000014902</c:v>
                </c:pt>
                <c:pt idx="9570">
                  <c:v>957.00000000014904</c:v>
                </c:pt>
                <c:pt idx="9571">
                  <c:v>957.10000000014907</c:v>
                </c:pt>
                <c:pt idx="9572">
                  <c:v>957.20000000014909</c:v>
                </c:pt>
                <c:pt idx="9573">
                  <c:v>957.30000000014911</c:v>
                </c:pt>
                <c:pt idx="9574">
                  <c:v>957.40000000014913</c:v>
                </c:pt>
                <c:pt idx="9575">
                  <c:v>957.50000000014916</c:v>
                </c:pt>
                <c:pt idx="9576">
                  <c:v>957.60000000014918</c:v>
                </c:pt>
                <c:pt idx="9577">
                  <c:v>957.7000000001492</c:v>
                </c:pt>
                <c:pt idx="9578">
                  <c:v>957.80000000014923</c:v>
                </c:pt>
                <c:pt idx="9579">
                  <c:v>957.90000000014925</c:v>
                </c:pt>
                <c:pt idx="9580">
                  <c:v>958.00000000014927</c:v>
                </c:pt>
                <c:pt idx="9581">
                  <c:v>958.10000000014929</c:v>
                </c:pt>
                <c:pt idx="9582">
                  <c:v>958.20000000014932</c:v>
                </c:pt>
                <c:pt idx="9583">
                  <c:v>958.30000000014934</c:v>
                </c:pt>
                <c:pt idx="9584">
                  <c:v>958.40000000014936</c:v>
                </c:pt>
                <c:pt idx="9585">
                  <c:v>958.50000000014938</c:v>
                </c:pt>
                <c:pt idx="9586">
                  <c:v>958.60000000014941</c:v>
                </c:pt>
                <c:pt idx="9587">
                  <c:v>958.70000000014943</c:v>
                </c:pt>
                <c:pt idx="9588">
                  <c:v>958.80000000014945</c:v>
                </c:pt>
                <c:pt idx="9589">
                  <c:v>958.90000000014948</c:v>
                </c:pt>
                <c:pt idx="9590">
                  <c:v>959.0000000001495</c:v>
                </c:pt>
                <c:pt idx="9591">
                  <c:v>959.10000000014952</c:v>
                </c:pt>
                <c:pt idx="9592">
                  <c:v>959.20000000014954</c:v>
                </c:pt>
                <c:pt idx="9593">
                  <c:v>959.30000000014957</c:v>
                </c:pt>
                <c:pt idx="9594">
                  <c:v>959.40000000014959</c:v>
                </c:pt>
                <c:pt idx="9595">
                  <c:v>959.50000000014961</c:v>
                </c:pt>
                <c:pt idx="9596">
                  <c:v>959.60000000014963</c:v>
                </c:pt>
                <c:pt idx="9597">
                  <c:v>959.70000000014966</c:v>
                </c:pt>
                <c:pt idx="9598">
                  <c:v>959.80000000014968</c:v>
                </c:pt>
                <c:pt idx="9599">
                  <c:v>959.9000000001497</c:v>
                </c:pt>
                <c:pt idx="9600">
                  <c:v>960.00000000014973</c:v>
                </c:pt>
                <c:pt idx="9601">
                  <c:v>960.10000000014975</c:v>
                </c:pt>
                <c:pt idx="9602">
                  <c:v>960.20000000014977</c:v>
                </c:pt>
                <c:pt idx="9603">
                  <c:v>960.30000000014979</c:v>
                </c:pt>
                <c:pt idx="9604">
                  <c:v>960.40000000014982</c:v>
                </c:pt>
                <c:pt idx="9605">
                  <c:v>960.50000000014984</c:v>
                </c:pt>
                <c:pt idx="9606">
                  <c:v>960.60000000014986</c:v>
                </c:pt>
                <c:pt idx="9607">
                  <c:v>960.70000000014988</c:v>
                </c:pt>
                <c:pt idx="9608">
                  <c:v>960.80000000014991</c:v>
                </c:pt>
                <c:pt idx="9609">
                  <c:v>960.90000000014993</c:v>
                </c:pt>
                <c:pt idx="9610">
                  <c:v>961.00000000014995</c:v>
                </c:pt>
                <c:pt idx="9611">
                  <c:v>961.10000000014998</c:v>
                </c:pt>
                <c:pt idx="9612">
                  <c:v>961.20000000015</c:v>
                </c:pt>
                <c:pt idx="9613">
                  <c:v>961.30000000015002</c:v>
                </c:pt>
                <c:pt idx="9614">
                  <c:v>961.40000000015004</c:v>
                </c:pt>
                <c:pt idx="9615">
                  <c:v>961.50000000015007</c:v>
                </c:pt>
                <c:pt idx="9616">
                  <c:v>961.60000000015009</c:v>
                </c:pt>
                <c:pt idx="9617">
                  <c:v>961.70000000015011</c:v>
                </c:pt>
                <c:pt idx="9618">
                  <c:v>961.80000000015013</c:v>
                </c:pt>
                <c:pt idx="9619">
                  <c:v>961.90000000015016</c:v>
                </c:pt>
                <c:pt idx="9620">
                  <c:v>962.00000000015018</c:v>
                </c:pt>
                <c:pt idx="9621">
                  <c:v>962.1000000001502</c:v>
                </c:pt>
                <c:pt idx="9622">
                  <c:v>962.20000000015023</c:v>
                </c:pt>
                <c:pt idx="9623">
                  <c:v>962.30000000015025</c:v>
                </c:pt>
                <c:pt idx="9624">
                  <c:v>962.40000000015027</c:v>
                </c:pt>
                <c:pt idx="9625">
                  <c:v>962.50000000015029</c:v>
                </c:pt>
                <c:pt idx="9626">
                  <c:v>962.60000000015032</c:v>
                </c:pt>
                <c:pt idx="9627">
                  <c:v>962.70000000015034</c:v>
                </c:pt>
                <c:pt idx="9628">
                  <c:v>962.80000000015036</c:v>
                </c:pt>
                <c:pt idx="9629">
                  <c:v>962.90000000015038</c:v>
                </c:pt>
                <c:pt idx="9630">
                  <c:v>963.00000000015041</c:v>
                </c:pt>
                <c:pt idx="9631">
                  <c:v>963.10000000015043</c:v>
                </c:pt>
                <c:pt idx="9632">
                  <c:v>963.20000000015045</c:v>
                </c:pt>
                <c:pt idx="9633">
                  <c:v>963.30000000015048</c:v>
                </c:pt>
                <c:pt idx="9634">
                  <c:v>963.4000000001505</c:v>
                </c:pt>
                <c:pt idx="9635">
                  <c:v>963.50000000015052</c:v>
                </c:pt>
                <c:pt idx="9636">
                  <c:v>963.60000000015054</c:v>
                </c:pt>
                <c:pt idx="9637">
                  <c:v>963.70000000015057</c:v>
                </c:pt>
                <c:pt idx="9638">
                  <c:v>963.80000000015059</c:v>
                </c:pt>
                <c:pt idx="9639">
                  <c:v>963.90000000015061</c:v>
                </c:pt>
                <c:pt idx="9640">
                  <c:v>964.00000000015064</c:v>
                </c:pt>
                <c:pt idx="9641">
                  <c:v>964.10000000015066</c:v>
                </c:pt>
                <c:pt idx="9642">
                  <c:v>964.20000000015068</c:v>
                </c:pt>
                <c:pt idx="9643">
                  <c:v>964.3000000001507</c:v>
                </c:pt>
                <c:pt idx="9644">
                  <c:v>964.40000000015073</c:v>
                </c:pt>
                <c:pt idx="9645">
                  <c:v>964.50000000015075</c:v>
                </c:pt>
                <c:pt idx="9646">
                  <c:v>964.60000000015077</c:v>
                </c:pt>
                <c:pt idx="9647">
                  <c:v>964.70000000015079</c:v>
                </c:pt>
                <c:pt idx="9648">
                  <c:v>964.80000000015082</c:v>
                </c:pt>
                <c:pt idx="9649">
                  <c:v>964.90000000015084</c:v>
                </c:pt>
                <c:pt idx="9650">
                  <c:v>965.00000000015086</c:v>
                </c:pt>
                <c:pt idx="9651">
                  <c:v>965.10000000015089</c:v>
                </c:pt>
                <c:pt idx="9652">
                  <c:v>965.20000000015091</c:v>
                </c:pt>
                <c:pt idx="9653">
                  <c:v>965.30000000015093</c:v>
                </c:pt>
                <c:pt idx="9654">
                  <c:v>965.40000000015095</c:v>
                </c:pt>
                <c:pt idx="9655">
                  <c:v>965.50000000015098</c:v>
                </c:pt>
                <c:pt idx="9656">
                  <c:v>965.600000000151</c:v>
                </c:pt>
                <c:pt idx="9657">
                  <c:v>965.70000000015102</c:v>
                </c:pt>
                <c:pt idx="9658">
                  <c:v>965.80000000015104</c:v>
                </c:pt>
                <c:pt idx="9659">
                  <c:v>965.90000000015107</c:v>
                </c:pt>
                <c:pt idx="9660">
                  <c:v>966.00000000015109</c:v>
                </c:pt>
                <c:pt idx="9661">
                  <c:v>966.10000000015111</c:v>
                </c:pt>
                <c:pt idx="9662">
                  <c:v>966.20000000015114</c:v>
                </c:pt>
                <c:pt idx="9663">
                  <c:v>966.30000000015116</c:v>
                </c:pt>
                <c:pt idx="9664">
                  <c:v>966.40000000015118</c:v>
                </c:pt>
                <c:pt idx="9665">
                  <c:v>966.5000000001512</c:v>
                </c:pt>
                <c:pt idx="9666">
                  <c:v>966.60000000015123</c:v>
                </c:pt>
                <c:pt idx="9667">
                  <c:v>966.70000000015125</c:v>
                </c:pt>
                <c:pt idx="9668">
                  <c:v>966.80000000015127</c:v>
                </c:pt>
                <c:pt idx="9669">
                  <c:v>966.90000000015129</c:v>
                </c:pt>
                <c:pt idx="9670">
                  <c:v>967.00000000015132</c:v>
                </c:pt>
                <c:pt idx="9671">
                  <c:v>967.10000000015134</c:v>
                </c:pt>
                <c:pt idx="9672">
                  <c:v>967.20000000015136</c:v>
                </c:pt>
                <c:pt idx="9673">
                  <c:v>967.30000000015139</c:v>
                </c:pt>
                <c:pt idx="9674">
                  <c:v>967.40000000015141</c:v>
                </c:pt>
                <c:pt idx="9675">
                  <c:v>967.50000000015143</c:v>
                </c:pt>
                <c:pt idx="9676">
                  <c:v>967.60000000015145</c:v>
                </c:pt>
                <c:pt idx="9677">
                  <c:v>967.70000000015148</c:v>
                </c:pt>
                <c:pt idx="9678">
                  <c:v>967.8000000001515</c:v>
                </c:pt>
                <c:pt idx="9679">
                  <c:v>967.90000000015152</c:v>
                </c:pt>
                <c:pt idx="9680">
                  <c:v>968.00000000015154</c:v>
                </c:pt>
                <c:pt idx="9681">
                  <c:v>968.10000000015157</c:v>
                </c:pt>
                <c:pt idx="9682">
                  <c:v>968.20000000015159</c:v>
                </c:pt>
                <c:pt idx="9683">
                  <c:v>968.30000000015161</c:v>
                </c:pt>
                <c:pt idx="9684">
                  <c:v>968.40000000015164</c:v>
                </c:pt>
                <c:pt idx="9685">
                  <c:v>968.50000000015166</c:v>
                </c:pt>
                <c:pt idx="9686">
                  <c:v>968.60000000015168</c:v>
                </c:pt>
                <c:pt idx="9687">
                  <c:v>968.7000000001517</c:v>
                </c:pt>
                <c:pt idx="9688">
                  <c:v>968.80000000015173</c:v>
                </c:pt>
                <c:pt idx="9689">
                  <c:v>968.90000000015175</c:v>
                </c:pt>
                <c:pt idx="9690">
                  <c:v>969.00000000015177</c:v>
                </c:pt>
                <c:pt idx="9691">
                  <c:v>969.10000000015179</c:v>
                </c:pt>
                <c:pt idx="9692">
                  <c:v>969.20000000015182</c:v>
                </c:pt>
                <c:pt idx="9693">
                  <c:v>969.30000000015184</c:v>
                </c:pt>
                <c:pt idx="9694">
                  <c:v>969.40000000015186</c:v>
                </c:pt>
                <c:pt idx="9695">
                  <c:v>969.50000000015189</c:v>
                </c:pt>
                <c:pt idx="9696">
                  <c:v>969.60000000015191</c:v>
                </c:pt>
                <c:pt idx="9697">
                  <c:v>969.70000000015193</c:v>
                </c:pt>
                <c:pt idx="9698">
                  <c:v>969.80000000015195</c:v>
                </c:pt>
                <c:pt idx="9699">
                  <c:v>969.90000000015198</c:v>
                </c:pt>
                <c:pt idx="9700">
                  <c:v>970.000000000152</c:v>
                </c:pt>
                <c:pt idx="9701">
                  <c:v>970.10000000015202</c:v>
                </c:pt>
                <c:pt idx="9702">
                  <c:v>970.20000000015204</c:v>
                </c:pt>
                <c:pt idx="9703">
                  <c:v>970.30000000015207</c:v>
                </c:pt>
                <c:pt idx="9704">
                  <c:v>970.40000000015209</c:v>
                </c:pt>
                <c:pt idx="9705">
                  <c:v>970.50000000015211</c:v>
                </c:pt>
                <c:pt idx="9706">
                  <c:v>970.60000000015214</c:v>
                </c:pt>
                <c:pt idx="9707">
                  <c:v>970.70000000015216</c:v>
                </c:pt>
                <c:pt idx="9708">
                  <c:v>970.80000000015218</c:v>
                </c:pt>
                <c:pt idx="9709">
                  <c:v>970.9000000001522</c:v>
                </c:pt>
                <c:pt idx="9710">
                  <c:v>971.00000000015223</c:v>
                </c:pt>
                <c:pt idx="9711">
                  <c:v>971.10000000015225</c:v>
                </c:pt>
                <c:pt idx="9712">
                  <c:v>971.20000000015227</c:v>
                </c:pt>
                <c:pt idx="9713">
                  <c:v>971.30000000015229</c:v>
                </c:pt>
                <c:pt idx="9714">
                  <c:v>971.40000000015232</c:v>
                </c:pt>
                <c:pt idx="9715">
                  <c:v>971.50000000015234</c:v>
                </c:pt>
                <c:pt idx="9716">
                  <c:v>971.60000000015236</c:v>
                </c:pt>
                <c:pt idx="9717">
                  <c:v>971.70000000015239</c:v>
                </c:pt>
                <c:pt idx="9718">
                  <c:v>971.80000000015241</c:v>
                </c:pt>
                <c:pt idx="9719">
                  <c:v>971.90000000015243</c:v>
                </c:pt>
                <c:pt idx="9720">
                  <c:v>972.00000000015245</c:v>
                </c:pt>
                <c:pt idx="9721">
                  <c:v>972.10000000015248</c:v>
                </c:pt>
                <c:pt idx="9722">
                  <c:v>972.2000000001525</c:v>
                </c:pt>
                <c:pt idx="9723">
                  <c:v>972.30000000015252</c:v>
                </c:pt>
                <c:pt idx="9724">
                  <c:v>972.40000000015254</c:v>
                </c:pt>
                <c:pt idx="9725">
                  <c:v>972.50000000015257</c:v>
                </c:pt>
                <c:pt idx="9726">
                  <c:v>972.60000000015259</c:v>
                </c:pt>
                <c:pt idx="9727">
                  <c:v>972.70000000015261</c:v>
                </c:pt>
                <c:pt idx="9728">
                  <c:v>972.80000000015264</c:v>
                </c:pt>
                <c:pt idx="9729">
                  <c:v>972.90000000015266</c:v>
                </c:pt>
                <c:pt idx="9730">
                  <c:v>973.00000000015268</c:v>
                </c:pt>
                <c:pt idx="9731">
                  <c:v>973.1000000001527</c:v>
                </c:pt>
                <c:pt idx="9732">
                  <c:v>973.20000000015273</c:v>
                </c:pt>
                <c:pt idx="9733">
                  <c:v>973.30000000015275</c:v>
                </c:pt>
                <c:pt idx="9734">
                  <c:v>973.40000000015277</c:v>
                </c:pt>
                <c:pt idx="9735">
                  <c:v>973.5000000001528</c:v>
                </c:pt>
                <c:pt idx="9736">
                  <c:v>973.60000000015282</c:v>
                </c:pt>
                <c:pt idx="9737">
                  <c:v>973.70000000015284</c:v>
                </c:pt>
                <c:pt idx="9738">
                  <c:v>973.80000000015286</c:v>
                </c:pt>
                <c:pt idx="9739">
                  <c:v>973.90000000015289</c:v>
                </c:pt>
                <c:pt idx="9740">
                  <c:v>974.00000000015291</c:v>
                </c:pt>
                <c:pt idx="9741">
                  <c:v>974.10000000015293</c:v>
                </c:pt>
                <c:pt idx="9742">
                  <c:v>974.20000000015295</c:v>
                </c:pt>
                <c:pt idx="9743">
                  <c:v>974.30000000015298</c:v>
                </c:pt>
                <c:pt idx="9744">
                  <c:v>974.400000000153</c:v>
                </c:pt>
                <c:pt idx="9745">
                  <c:v>974.50000000015302</c:v>
                </c:pt>
                <c:pt idx="9746">
                  <c:v>974.60000000015305</c:v>
                </c:pt>
                <c:pt idx="9747">
                  <c:v>974.70000000015307</c:v>
                </c:pt>
                <c:pt idx="9748">
                  <c:v>974.80000000015309</c:v>
                </c:pt>
                <c:pt idx="9749">
                  <c:v>974.90000000015311</c:v>
                </c:pt>
                <c:pt idx="9750">
                  <c:v>975.00000000015314</c:v>
                </c:pt>
                <c:pt idx="9751">
                  <c:v>975.10000000015316</c:v>
                </c:pt>
                <c:pt idx="9752">
                  <c:v>975.20000000015318</c:v>
                </c:pt>
                <c:pt idx="9753">
                  <c:v>975.3000000001532</c:v>
                </c:pt>
                <c:pt idx="9754">
                  <c:v>975.40000000015323</c:v>
                </c:pt>
                <c:pt idx="9755">
                  <c:v>975.50000000015325</c:v>
                </c:pt>
                <c:pt idx="9756">
                  <c:v>975.60000000015327</c:v>
                </c:pt>
                <c:pt idx="9757">
                  <c:v>975.7000000001533</c:v>
                </c:pt>
                <c:pt idx="9758">
                  <c:v>975.80000000015332</c:v>
                </c:pt>
                <c:pt idx="9759">
                  <c:v>975.90000000015334</c:v>
                </c:pt>
                <c:pt idx="9760">
                  <c:v>976.00000000015336</c:v>
                </c:pt>
                <c:pt idx="9761">
                  <c:v>976.10000000015339</c:v>
                </c:pt>
                <c:pt idx="9762">
                  <c:v>976.20000000015341</c:v>
                </c:pt>
                <c:pt idx="9763">
                  <c:v>976.30000000015343</c:v>
                </c:pt>
                <c:pt idx="9764">
                  <c:v>976.40000000015345</c:v>
                </c:pt>
                <c:pt idx="9765">
                  <c:v>976.50000000015348</c:v>
                </c:pt>
                <c:pt idx="9766">
                  <c:v>976.6000000001535</c:v>
                </c:pt>
                <c:pt idx="9767">
                  <c:v>976.70000000015352</c:v>
                </c:pt>
                <c:pt idx="9768">
                  <c:v>976.80000000015355</c:v>
                </c:pt>
                <c:pt idx="9769">
                  <c:v>976.90000000015357</c:v>
                </c:pt>
                <c:pt idx="9770">
                  <c:v>977.00000000015359</c:v>
                </c:pt>
                <c:pt idx="9771">
                  <c:v>977.10000000015361</c:v>
                </c:pt>
                <c:pt idx="9772">
                  <c:v>977.20000000015364</c:v>
                </c:pt>
                <c:pt idx="9773">
                  <c:v>977.30000000015366</c:v>
                </c:pt>
                <c:pt idx="9774">
                  <c:v>977.40000000015368</c:v>
                </c:pt>
                <c:pt idx="9775">
                  <c:v>977.5000000001537</c:v>
                </c:pt>
                <c:pt idx="9776">
                  <c:v>977.60000000015373</c:v>
                </c:pt>
                <c:pt idx="9777">
                  <c:v>977.70000000015375</c:v>
                </c:pt>
                <c:pt idx="9778">
                  <c:v>977.80000000015377</c:v>
                </c:pt>
                <c:pt idx="9779">
                  <c:v>977.9000000001538</c:v>
                </c:pt>
                <c:pt idx="9780">
                  <c:v>978.00000000015382</c:v>
                </c:pt>
                <c:pt idx="9781">
                  <c:v>978.10000000015384</c:v>
                </c:pt>
                <c:pt idx="9782">
                  <c:v>978.20000000015386</c:v>
                </c:pt>
                <c:pt idx="9783">
                  <c:v>978.30000000015389</c:v>
                </c:pt>
                <c:pt idx="9784">
                  <c:v>978.40000000015391</c:v>
                </c:pt>
                <c:pt idx="9785">
                  <c:v>978.50000000015393</c:v>
                </c:pt>
                <c:pt idx="9786">
                  <c:v>978.60000000015395</c:v>
                </c:pt>
                <c:pt idx="9787">
                  <c:v>978.70000000015398</c:v>
                </c:pt>
                <c:pt idx="9788">
                  <c:v>978.800000000154</c:v>
                </c:pt>
                <c:pt idx="9789">
                  <c:v>978.90000000015402</c:v>
                </c:pt>
                <c:pt idx="9790">
                  <c:v>979.00000000015405</c:v>
                </c:pt>
                <c:pt idx="9791">
                  <c:v>979.10000000015407</c:v>
                </c:pt>
                <c:pt idx="9792">
                  <c:v>979.20000000015409</c:v>
                </c:pt>
                <c:pt idx="9793">
                  <c:v>979.30000000015411</c:v>
                </c:pt>
                <c:pt idx="9794">
                  <c:v>979.40000000015414</c:v>
                </c:pt>
                <c:pt idx="9795">
                  <c:v>979.50000000015416</c:v>
                </c:pt>
                <c:pt idx="9796">
                  <c:v>979.60000000015418</c:v>
                </c:pt>
                <c:pt idx="9797">
                  <c:v>979.7000000001542</c:v>
                </c:pt>
                <c:pt idx="9798">
                  <c:v>979.80000000015423</c:v>
                </c:pt>
                <c:pt idx="9799">
                  <c:v>979.90000000015425</c:v>
                </c:pt>
                <c:pt idx="9800">
                  <c:v>980.00000000015427</c:v>
                </c:pt>
                <c:pt idx="9801">
                  <c:v>980.1000000001543</c:v>
                </c:pt>
              </c:numCache>
            </c:numRef>
          </c:xVal>
          <c:yVal>
            <c:numRef>
              <c:f>'N2000 500waves'!$J$2:$J$6481</c:f>
              <c:numCache>
                <c:formatCode>General</c:formatCode>
                <c:ptCount val="6480"/>
                <c:pt idx="0">
                  <c:v>0</c:v>
                </c:pt>
                <c:pt idx="1">
                  <c:v>5.7137000000000002E-9</c:v>
                </c:pt>
                <c:pt idx="2">
                  <c:v>-1.1105863000000001E-6</c:v>
                </c:pt>
                <c:pt idx="3">
                  <c:v>-2.3462863000000002E-6</c:v>
                </c:pt>
                <c:pt idx="4">
                  <c:v>-2.3954173E-6</c:v>
                </c:pt>
                <c:pt idx="5">
                  <c:v>-5.3517299999999648E-8</c:v>
                </c:pt>
                <c:pt idx="6">
                  <c:v>6.7771827000000004E-6</c:v>
                </c:pt>
                <c:pt idx="7">
                  <c:v>1.9177182700000002E-5</c:v>
                </c:pt>
                <c:pt idx="8">
                  <c:v>3.6077182699999999E-5</c:v>
                </c:pt>
                <c:pt idx="9">
                  <c:v>5.8318182700000006E-5</c:v>
                </c:pt>
                <c:pt idx="10">
                  <c:v>9.5399182700000012E-5</c:v>
                </c:pt>
                <c:pt idx="11">
                  <c:v>1.5302818270000003E-4</c:v>
                </c:pt>
                <c:pt idx="12">
                  <c:v>2.0898218270000001E-4</c:v>
                </c:pt>
                <c:pt idx="13">
                  <c:v>2.5728018270000002E-4</c:v>
                </c:pt>
                <c:pt idx="14">
                  <c:v>3.0119118270000001E-4</c:v>
                </c:pt>
                <c:pt idx="15">
                  <c:v>3.4353418270000003E-4</c:v>
                </c:pt>
                <c:pt idx="16">
                  <c:v>3.8199718270000001E-4</c:v>
                </c:pt>
                <c:pt idx="17">
                  <c:v>4.1808118270000004E-4</c:v>
                </c:pt>
                <c:pt idx="18">
                  <c:v>4.5629518270000005E-4</c:v>
                </c:pt>
                <c:pt idx="19">
                  <c:v>5.0279318270000006E-4</c:v>
                </c:pt>
                <c:pt idx="20">
                  <c:v>5.5904818270000002E-4</c:v>
                </c:pt>
                <c:pt idx="21">
                  <c:v>6.2204518269999998E-4</c:v>
                </c:pt>
                <c:pt idx="22">
                  <c:v>6.5998718269999999E-4</c:v>
                </c:pt>
                <c:pt idx="23">
                  <c:v>7.0173518269999997E-4</c:v>
                </c:pt>
                <c:pt idx="24">
                  <c:v>7.4329018269999995E-4</c:v>
                </c:pt>
                <c:pt idx="25">
                  <c:v>7.8116018269999991E-4</c:v>
                </c:pt>
                <c:pt idx="26">
                  <c:v>8.1569318269999992E-4</c:v>
                </c:pt>
                <c:pt idx="27">
                  <c:v>8.4923018269999996E-4</c:v>
                </c:pt>
                <c:pt idx="28">
                  <c:v>8.8941318270000002E-4</c:v>
                </c:pt>
                <c:pt idx="29">
                  <c:v>9.3963318270000003E-4</c:v>
                </c:pt>
                <c:pt idx="30">
                  <c:v>9.9696018269999995E-4</c:v>
                </c:pt>
                <c:pt idx="31">
                  <c:v>1.0548091827E-3</c:v>
                </c:pt>
                <c:pt idx="32">
                  <c:v>1.1041291827E-3</c:v>
                </c:pt>
                <c:pt idx="33">
                  <c:v>1.1449091827E-3</c:v>
                </c:pt>
                <c:pt idx="34">
                  <c:v>1.1779341826999999E-3</c:v>
                </c:pt>
                <c:pt idx="35">
                  <c:v>1.2076651827E-3</c:v>
                </c:pt>
                <c:pt idx="36">
                  <c:v>1.2359681826999999E-3</c:v>
                </c:pt>
                <c:pt idx="37">
                  <c:v>1.2725911826999999E-3</c:v>
                </c:pt>
                <c:pt idx="38">
                  <c:v>1.3219341827E-3</c:v>
                </c:pt>
                <c:pt idx="39">
                  <c:v>1.3794151827E-3</c:v>
                </c:pt>
                <c:pt idx="40">
                  <c:v>1.4357811827E-3</c:v>
                </c:pt>
                <c:pt idx="41">
                  <c:v>1.4857921827E-3</c:v>
                </c:pt>
                <c:pt idx="42">
                  <c:v>1.5276331826999999E-3</c:v>
                </c:pt>
                <c:pt idx="43">
                  <c:v>1.5630751826999998E-3</c:v>
                </c:pt>
                <c:pt idx="44">
                  <c:v>1.5955371826999998E-3</c:v>
                </c:pt>
                <c:pt idx="45">
                  <c:v>1.6320891826999999E-3</c:v>
                </c:pt>
                <c:pt idx="46">
                  <c:v>1.6800551826999998E-3</c:v>
                </c:pt>
                <c:pt idx="47">
                  <c:v>1.7351381826999999E-3</c:v>
                </c:pt>
                <c:pt idx="48">
                  <c:v>1.7900671826999999E-3</c:v>
                </c:pt>
                <c:pt idx="49">
                  <c:v>1.8382391826999999E-3</c:v>
                </c:pt>
                <c:pt idx="50">
                  <c:v>1.8785881826999999E-3</c:v>
                </c:pt>
                <c:pt idx="51">
                  <c:v>1.9109251826999998E-3</c:v>
                </c:pt>
                <c:pt idx="52">
                  <c:v>1.9406801826999998E-3</c:v>
                </c:pt>
                <c:pt idx="53">
                  <c:v>1.9731351826999997E-3</c:v>
                </c:pt>
                <c:pt idx="54">
                  <c:v>2.0223301826999998E-3</c:v>
                </c:pt>
                <c:pt idx="55">
                  <c:v>2.0709421826999998E-3</c:v>
                </c:pt>
                <c:pt idx="56">
                  <c:v>2.1259041826999997E-3</c:v>
                </c:pt>
                <c:pt idx="57">
                  <c:v>2.1799271826999996E-3</c:v>
                </c:pt>
                <c:pt idx="58">
                  <c:v>2.2224771826999997E-3</c:v>
                </c:pt>
                <c:pt idx="59">
                  <c:v>2.2684831826999996E-3</c:v>
                </c:pt>
                <c:pt idx="60">
                  <c:v>2.2974661826999994E-3</c:v>
                </c:pt>
                <c:pt idx="61">
                  <c:v>2.3058961826999992E-3</c:v>
                </c:pt>
                <c:pt idx="62">
                  <c:v>2.3086381826999992E-3</c:v>
                </c:pt>
                <c:pt idx="63">
                  <c:v>2.3446181826999994E-3</c:v>
                </c:pt>
                <c:pt idx="64">
                  <c:v>2.5430881826999994E-3</c:v>
                </c:pt>
                <c:pt idx="65">
                  <c:v>2.7769981826999994E-3</c:v>
                </c:pt>
                <c:pt idx="66">
                  <c:v>2.8667011826999994E-3</c:v>
                </c:pt>
                <c:pt idx="67">
                  <c:v>2.8891671826999994E-3</c:v>
                </c:pt>
                <c:pt idx="68">
                  <c:v>2.9061661826999996E-3</c:v>
                </c:pt>
                <c:pt idx="69">
                  <c:v>2.9164191826999996E-3</c:v>
                </c:pt>
                <c:pt idx="70">
                  <c:v>2.9212898826999996E-3</c:v>
                </c:pt>
                <c:pt idx="71">
                  <c:v>2.9418588826999994E-3</c:v>
                </c:pt>
                <c:pt idx="72">
                  <c:v>3.0038448826999993E-3</c:v>
                </c:pt>
                <c:pt idx="73">
                  <c:v>3.1642348826999992E-3</c:v>
                </c:pt>
                <c:pt idx="74">
                  <c:v>3.2971548826999991E-3</c:v>
                </c:pt>
                <c:pt idx="75">
                  <c:v>3.3381038826999993E-3</c:v>
                </c:pt>
                <c:pt idx="76">
                  <c:v>3.3586358826999995E-3</c:v>
                </c:pt>
                <c:pt idx="77">
                  <c:v>3.3847778826999993E-3</c:v>
                </c:pt>
                <c:pt idx="78">
                  <c:v>3.4113118826999992E-3</c:v>
                </c:pt>
                <c:pt idx="79">
                  <c:v>3.4356938826999991E-3</c:v>
                </c:pt>
                <c:pt idx="80">
                  <c:v>3.4713978826999992E-3</c:v>
                </c:pt>
                <c:pt idx="81">
                  <c:v>3.5129468826999993E-3</c:v>
                </c:pt>
                <c:pt idx="82">
                  <c:v>3.5678668826999993E-3</c:v>
                </c:pt>
                <c:pt idx="83">
                  <c:v>3.6132098826999995E-3</c:v>
                </c:pt>
                <c:pt idx="84">
                  <c:v>3.6555048826999994E-3</c:v>
                </c:pt>
                <c:pt idx="85">
                  <c:v>3.6945808826999993E-3</c:v>
                </c:pt>
                <c:pt idx="86">
                  <c:v>3.7404168826999993E-3</c:v>
                </c:pt>
                <c:pt idx="87">
                  <c:v>3.7787968826999995E-3</c:v>
                </c:pt>
                <c:pt idx="88">
                  <c:v>3.7996878826999994E-3</c:v>
                </c:pt>
                <c:pt idx="89">
                  <c:v>3.8153358826999995E-3</c:v>
                </c:pt>
                <c:pt idx="90">
                  <c:v>3.8459828826999994E-3</c:v>
                </c:pt>
                <c:pt idx="91">
                  <c:v>3.913878882699999E-3</c:v>
                </c:pt>
                <c:pt idx="92">
                  <c:v>4.023858882699999E-3</c:v>
                </c:pt>
                <c:pt idx="93">
                  <c:v>4.0857908826999988E-3</c:v>
                </c:pt>
                <c:pt idx="94">
                  <c:v>4.1096308826999986E-3</c:v>
                </c:pt>
                <c:pt idx="95">
                  <c:v>4.1279708826999989E-3</c:v>
                </c:pt>
                <c:pt idx="96">
                  <c:v>4.1433958826999993E-3</c:v>
                </c:pt>
                <c:pt idx="97">
                  <c:v>4.158770882699999E-3</c:v>
                </c:pt>
                <c:pt idx="98">
                  <c:v>4.195117882699999E-3</c:v>
                </c:pt>
                <c:pt idx="99">
                  <c:v>4.2816078826999988E-3</c:v>
                </c:pt>
                <c:pt idx="100">
                  <c:v>4.4546578826999989E-3</c:v>
                </c:pt>
                <c:pt idx="101">
                  <c:v>4.5935778826999988E-3</c:v>
                </c:pt>
                <c:pt idx="102">
                  <c:v>4.6389548826999989E-3</c:v>
                </c:pt>
                <c:pt idx="103">
                  <c:v>4.6686198826999988E-3</c:v>
                </c:pt>
                <c:pt idx="104">
                  <c:v>4.7080088826999987E-3</c:v>
                </c:pt>
                <c:pt idx="105">
                  <c:v>4.7409218826999985E-3</c:v>
                </c:pt>
                <c:pt idx="106">
                  <c:v>4.7654328826999982E-3</c:v>
                </c:pt>
                <c:pt idx="107">
                  <c:v>4.7877648826999981E-3</c:v>
                </c:pt>
                <c:pt idx="108">
                  <c:v>4.8346338826999978E-3</c:v>
                </c:pt>
                <c:pt idx="109">
                  <c:v>4.913580882699998E-3</c:v>
                </c:pt>
                <c:pt idx="110">
                  <c:v>5.0362508826999981E-3</c:v>
                </c:pt>
                <c:pt idx="111">
                  <c:v>5.1137538826999977E-3</c:v>
                </c:pt>
                <c:pt idx="112">
                  <c:v>5.1422158826999976E-3</c:v>
                </c:pt>
                <c:pt idx="113">
                  <c:v>5.1687018826999977E-3</c:v>
                </c:pt>
                <c:pt idx="114">
                  <c:v>5.1930408826999976E-3</c:v>
                </c:pt>
                <c:pt idx="115">
                  <c:v>5.2081868826999974E-3</c:v>
                </c:pt>
                <c:pt idx="116">
                  <c:v>5.2276568826999971E-3</c:v>
                </c:pt>
                <c:pt idx="117">
                  <c:v>5.2797808826999968E-3</c:v>
                </c:pt>
                <c:pt idx="118">
                  <c:v>5.3838508826999972E-3</c:v>
                </c:pt>
                <c:pt idx="119">
                  <c:v>5.4518028826999968E-3</c:v>
                </c:pt>
                <c:pt idx="120">
                  <c:v>5.4658428826999967E-3</c:v>
                </c:pt>
                <c:pt idx="121">
                  <c:v>5.4762048826999966E-3</c:v>
                </c:pt>
                <c:pt idx="122">
                  <c:v>5.4839481826999964E-3</c:v>
                </c:pt>
                <c:pt idx="123">
                  <c:v>5.4884108826999964E-3</c:v>
                </c:pt>
                <c:pt idx="124">
                  <c:v>5.4975304826999968E-3</c:v>
                </c:pt>
                <c:pt idx="125">
                  <c:v>5.5993904826999964E-3</c:v>
                </c:pt>
                <c:pt idx="126">
                  <c:v>6.7010904826999961E-3</c:v>
                </c:pt>
                <c:pt idx="127">
                  <c:v>8.488890482699997E-3</c:v>
                </c:pt>
                <c:pt idx="128">
                  <c:v>9.7251904826999962E-3</c:v>
                </c:pt>
                <c:pt idx="129">
                  <c:v>1.0527000482699996E-2</c:v>
                </c:pt>
                <c:pt idx="130">
                  <c:v>1.1220970482699997E-2</c:v>
                </c:pt>
                <c:pt idx="131">
                  <c:v>1.1878590482699996E-2</c:v>
                </c:pt>
                <c:pt idx="132">
                  <c:v>1.2410300482699995E-2</c:v>
                </c:pt>
                <c:pt idx="133">
                  <c:v>1.2783410482699995E-2</c:v>
                </c:pt>
                <c:pt idx="134">
                  <c:v>1.2995760482699995E-2</c:v>
                </c:pt>
                <c:pt idx="135">
                  <c:v>1.3037861482699994E-2</c:v>
                </c:pt>
                <c:pt idx="136">
                  <c:v>1.3053197482699994E-2</c:v>
                </c:pt>
                <c:pt idx="137">
                  <c:v>1.3070087482699994E-2</c:v>
                </c:pt>
                <c:pt idx="138">
                  <c:v>1.3083533482699994E-2</c:v>
                </c:pt>
                <c:pt idx="139">
                  <c:v>1.3092585982699995E-2</c:v>
                </c:pt>
                <c:pt idx="140">
                  <c:v>1.3100972082699995E-2</c:v>
                </c:pt>
                <c:pt idx="141">
                  <c:v>1.3114062082699995E-2</c:v>
                </c:pt>
                <c:pt idx="142">
                  <c:v>1.3133617082699995E-2</c:v>
                </c:pt>
                <c:pt idx="143">
                  <c:v>1.3159380082699994E-2</c:v>
                </c:pt>
                <c:pt idx="144">
                  <c:v>1.3202618082699994E-2</c:v>
                </c:pt>
                <c:pt idx="145">
                  <c:v>1.4538718082699994E-2</c:v>
                </c:pt>
                <c:pt idx="146">
                  <c:v>1.6531318082699992E-2</c:v>
                </c:pt>
                <c:pt idx="147">
                  <c:v>1.8188918082699991E-2</c:v>
                </c:pt>
                <c:pt idx="148">
                  <c:v>1.9421918082699993E-2</c:v>
                </c:pt>
                <c:pt idx="149">
                  <c:v>2.0492718082699993E-2</c:v>
                </c:pt>
                <c:pt idx="150">
                  <c:v>2.1504718082699992E-2</c:v>
                </c:pt>
                <c:pt idx="151">
                  <c:v>2.2371458082699993E-2</c:v>
                </c:pt>
                <c:pt idx="152">
                  <c:v>2.3065608082699994E-2</c:v>
                </c:pt>
                <c:pt idx="153">
                  <c:v>2.3651808082699993E-2</c:v>
                </c:pt>
                <c:pt idx="154">
                  <c:v>2.4028108082699992E-2</c:v>
                </c:pt>
                <c:pt idx="155">
                  <c:v>2.4226678082699991E-2</c:v>
                </c:pt>
                <c:pt idx="156">
                  <c:v>2.4250307082699991E-2</c:v>
                </c:pt>
                <c:pt idx="157">
                  <c:v>2.4261874082699992E-2</c:v>
                </c:pt>
                <c:pt idx="158">
                  <c:v>2.4275668082699993E-2</c:v>
                </c:pt>
                <c:pt idx="159">
                  <c:v>2.4281574382699993E-2</c:v>
                </c:pt>
                <c:pt idx="160">
                  <c:v>2.4284996882699993E-2</c:v>
                </c:pt>
                <c:pt idx="161">
                  <c:v>2.4287642282699994E-2</c:v>
                </c:pt>
                <c:pt idx="162">
                  <c:v>2.4292092582699994E-2</c:v>
                </c:pt>
                <c:pt idx="163">
                  <c:v>2.4299757382699995E-2</c:v>
                </c:pt>
                <c:pt idx="164">
                  <c:v>2.4308902182699994E-2</c:v>
                </c:pt>
                <c:pt idx="165">
                  <c:v>2.4317792082699994E-2</c:v>
                </c:pt>
                <c:pt idx="166">
                  <c:v>2.4326806582699995E-2</c:v>
                </c:pt>
                <c:pt idx="167">
                  <c:v>2.4338154582699997E-2</c:v>
                </c:pt>
                <c:pt idx="168">
                  <c:v>2.4351299582699996E-2</c:v>
                </c:pt>
                <c:pt idx="169">
                  <c:v>2.4401391582699997E-2</c:v>
                </c:pt>
                <c:pt idx="170">
                  <c:v>2.6337191582699999E-2</c:v>
                </c:pt>
                <c:pt idx="171">
                  <c:v>2.8496091582700001E-2</c:v>
                </c:pt>
                <c:pt idx="172">
                  <c:v>3.0769991582699999E-2</c:v>
                </c:pt>
                <c:pt idx="173">
                  <c:v>3.2497591582699999E-2</c:v>
                </c:pt>
                <c:pt idx="174">
                  <c:v>3.3807791582699996E-2</c:v>
                </c:pt>
                <c:pt idx="175">
                  <c:v>3.4629121582699998E-2</c:v>
                </c:pt>
                <c:pt idx="176">
                  <c:v>3.5249851582699998E-2</c:v>
                </c:pt>
                <c:pt idx="177">
                  <c:v>3.5736141582699998E-2</c:v>
                </c:pt>
                <c:pt idx="178">
                  <c:v>3.6130021582699998E-2</c:v>
                </c:pt>
                <c:pt idx="179">
                  <c:v>3.6404351582700001E-2</c:v>
                </c:pt>
                <c:pt idx="180">
                  <c:v>3.6564861582700003E-2</c:v>
                </c:pt>
                <c:pt idx="181">
                  <c:v>3.6568899082700002E-2</c:v>
                </c:pt>
                <c:pt idx="182">
                  <c:v>3.6526002082700001E-2</c:v>
                </c:pt>
                <c:pt idx="183">
                  <c:v>3.6486677082700002E-2</c:v>
                </c:pt>
                <c:pt idx="184">
                  <c:v>3.6467016082700004E-2</c:v>
                </c:pt>
                <c:pt idx="185">
                  <c:v>3.6461923782700002E-2</c:v>
                </c:pt>
                <c:pt idx="186">
                  <c:v>3.6460377282700004E-2</c:v>
                </c:pt>
                <c:pt idx="187">
                  <c:v>3.6459033082700001E-2</c:v>
                </c:pt>
                <c:pt idx="188">
                  <c:v>3.6457058482699999E-2</c:v>
                </c:pt>
                <c:pt idx="189">
                  <c:v>3.6455736082699995E-2</c:v>
                </c:pt>
                <c:pt idx="190">
                  <c:v>3.6458881082699998E-2</c:v>
                </c:pt>
                <c:pt idx="191">
                  <c:v>3.6479461082699997E-2</c:v>
                </c:pt>
                <c:pt idx="192">
                  <c:v>3.6509484082699994E-2</c:v>
                </c:pt>
                <c:pt idx="193">
                  <c:v>3.6530213082699992E-2</c:v>
                </c:pt>
                <c:pt idx="194">
                  <c:v>3.6563552082699992E-2</c:v>
                </c:pt>
                <c:pt idx="195">
                  <c:v>3.737189208269999E-2</c:v>
                </c:pt>
                <c:pt idx="196">
                  <c:v>3.9947492082699987E-2</c:v>
                </c:pt>
                <c:pt idx="197">
                  <c:v>4.1873892082699989E-2</c:v>
                </c:pt>
                <c:pt idx="198">
                  <c:v>4.3223992082699988E-2</c:v>
                </c:pt>
                <c:pt idx="199">
                  <c:v>4.4008412082699989E-2</c:v>
                </c:pt>
                <c:pt idx="200">
                  <c:v>4.4582462082699989E-2</c:v>
                </c:pt>
                <c:pt idx="201">
                  <c:v>4.5160342082699992E-2</c:v>
                </c:pt>
                <c:pt idx="202">
                  <c:v>4.5714652082699994E-2</c:v>
                </c:pt>
                <c:pt idx="203">
                  <c:v>4.6210332082699992E-2</c:v>
                </c:pt>
                <c:pt idx="204">
                  <c:v>4.6621132082699995E-2</c:v>
                </c:pt>
                <c:pt idx="205">
                  <c:v>4.6925142082699996E-2</c:v>
                </c:pt>
                <c:pt idx="206">
                  <c:v>4.7063152082699997E-2</c:v>
                </c:pt>
                <c:pt idx="207">
                  <c:v>4.7057885182699995E-2</c:v>
                </c:pt>
                <c:pt idx="208">
                  <c:v>4.7049156882699998E-2</c:v>
                </c:pt>
                <c:pt idx="209">
                  <c:v>4.70403728827E-2</c:v>
                </c:pt>
                <c:pt idx="210">
                  <c:v>4.7034698282700002E-2</c:v>
                </c:pt>
                <c:pt idx="211">
                  <c:v>4.7033240982700002E-2</c:v>
                </c:pt>
                <c:pt idx="212">
                  <c:v>4.7033658162699998E-2</c:v>
                </c:pt>
                <c:pt idx="213">
                  <c:v>4.7034218192699997E-2</c:v>
                </c:pt>
                <c:pt idx="214">
                  <c:v>4.7036890392699995E-2</c:v>
                </c:pt>
                <c:pt idx="215">
                  <c:v>4.7052854392699996E-2</c:v>
                </c:pt>
                <c:pt idx="216">
                  <c:v>4.7083313392699992E-2</c:v>
                </c:pt>
                <c:pt idx="217">
                  <c:v>4.712753239269999E-2</c:v>
                </c:pt>
                <c:pt idx="218">
                  <c:v>4.714290439269999E-2</c:v>
                </c:pt>
                <c:pt idx="219">
                  <c:v>4.7153179392699987E-2</c:v>
                </c:pt>
                <c:pt idx="220">
                  <c:v>4.7170712392699987E-2</c:v>
                </c:pt>
                <c:pt idx="221">
                  <c:v>4.7270035392699986E-2</c:v>
                </c:pt>
                <c:pt idx="222">
                  <c:v>4.7381125392699987E-2</c:v>
                </c:pt>
                <c:pt idx="223">
                  <c:v>4.7463841392699983E-2</c:v>
                </c:pt>
                <c:pt idx="224">
                  <c:v>4.7668611392699983E-2</c:v>
                </c:pt>
                <c:pt idx="225">
                  <c:v>4.7972321392699982E-2</c:v>
                </c:pt>
                <c:pt idx="226">
                  <c:v>4.8275441392699979E-2</c:v>
                </c:pt>
                <c:pt idx="227">
                  <c:v>4.8542731392699982E-2</c:v>
                </c:pt>
                <c:pt idx="228">
                  <c:v>4.9002851392699984E-2</c:v>
                </c:pt>
                <c:pt idx="229">
                  <c:v>4.9978621392699984E-2</c:v>
                </c:pt>
                <c:pt idx="230">
                  <c:v>5.0914421392699985E-2</c:v>
                </c:pt>
                <c:pt idx="231">
                  <c:v>5.1384501392699983E-2</c:v>
                </c:pt>
                <c:pt idx="232">
                  <c:v>5.1622481392699981E-2</c:v>
                </c:pt>
                <c:pt idx="233">
                  <c:v>5.1752311392699979E-2</c:v>
                </c:pt>
                <c:pt idx="234">
                  <c:v>5.1903131392699982E-2</c:v>
                </c:pt>
                <c:pt idx="235">
                  <c:v>5.1906108092699979E-2</c:v>
                </c:pt>
                <c:pt idx="236">
                  <c:v>5.1902377292699982E-2</c:v>
                </c:pt>
                <c:pt idx="237">
                  <c:v>5.189767269269998E-2</c:v>
                </c:pt>
                <c:pt idx="238">
                  <c:v>5.1895308392699978E-2</c:v>
                </c:pt>
                <c:pt idx="239">
                  <c:v>5.189495711269998E-2</c:v>
                </c:pt>
                <c:pt idx="240">
                  <c:v>5.1894708782699979E-2</c:v>
                </c:pt>
                <c:pt idx="241">
                  <c:v>5.1894434992699981E-2</c:v>
                </c:pt>
                <c:pt idx="242">
                  <c:v>5.189794869269998E-2</c:v>
                </c:pt>
                <c:pt idx="243">
                  <c:v>5.1916556692699983E-2</c:v>
                </c:pt>
                <c:pt idx="244">
                  <c:v>5.198673569269998E-2</c:v>
                </c:pt>
                <c:pt idx="245">
                  <c:v>5.2105325692699982E-2</c:v>
                </c:pt>
                <c:pt idx="246">
                  <c:v>5.228291569269998E-2</c:v>
                </c:pt>
                <c:pt idx="247">
                  <c:v>5.2407635692699982E-2</c:v>
                </c:pt>
                <c:pt idx="248">
                  <c:v>5.2467479692699985E-2</c:v>
                </c:pt>
                <c:pt idx="249">
                  <c:v>5.2549451692699985E-2</c:v>
                </c:pt>
                <c:pt idx="250">
                  <c:v>5.2630290692699984E-2</c:v>
                </c:pt>
                <c:pt idx="251">
                  <c:v>5.2658946692699986E-2</c:v>
                </c:pt>
                <c:pt idx="252">
                  <c:v>5.2665901792699983E-2</c:v>
                </c:pt>
                <c:pt idx="253">
                  <c:v>5.2669297292699986E-2</c:v>
                </c:pt>
                <c:pt idx="254">
                  <c:v>5.2679623292699984E-2</c:v>
                </c:pt>
                <c:pt idx="255">
                  <c:v>5.2710099292699986E-2</c:v>
                </c:pt>
                <c:pt idx="256">
                  <c:v>5.2757860292699986E-2</c:v>
                </c:pt>
                <c:pt idx="257">
                  <c:v>5.2835819292699988E-2</c:v>
                </c:pt>
                <c:pt idx="258">
                  <c:v>5.2913579292699991E-2</c:v>
                </c:pt>
                <c:pt idx="259">
                  <c:v>5.2981889292699993E-2</c:v>
                </c:pt>
                <c:pt idx="260">
                  <c:v>5.3040367292699994E-2</c:v>
                </c:pt>
                <c:pt idx="261">
                  <c:v>5.3103857292699994E-2</c:v>
                </c:pt>
                <c:pt idx="262">
                  <c:v>5.3158279292699992E-2</c:v>
                </c:pt>
                <c:pt idx="263">
                  <c:v>5.3206970292699989E-2</c:v>
                </c:pt>
                <c:pt idx="264">
                  <c:v>5.3238546292699987E-2</c:v>
                </c:pt>
                <c:pt idx="265">
                  <c:v>5.3247977392699986E-2</c:v>
                </c:pt>
                <c:pt idx="266">
                  <c:v>5.3249137992699987E-2</c:v>
                </c:pt>
                <c:pt idx="267">
                  <c:v>5.3253479092699986E-2</c:v>
                </c:pt>
                <c:pt idx="268">
                  <c:v>5.3282536092699985E-2</c:v>
                </c:pt>
                <c:pt idx="269">
                  <c:v>5.3338400092699988E-2</c:v>
                </c:pt>
                <c:pt idx="270">
                  <c:v>5.3403192092699989E-2</c:v>
                </c:pt>
                <c:pt idx="271">
                  <c:v>5.3545232092699992E-2</c:v>
                </c:pt>
                <c:pt idx="272">
                  <c:v>5.3681192092699989E-2</c:v>
                </c:pt>
                <c:pt idx="273">
                  <c:v>5.379257209269999E-2</c:v>
                </c:pt>
                <c:pt idx="274">
                  <c:v>5.3946612092699991E-2</c:v>
                </c:pt>
                <c:pt idx="275">
                  <c:v>5.4143972092699992E-2</c:v>
                </c:pt>
                <c:pt idx="276">
                  <c:v>5.427749209269999E-2</c:v>
                </c:pt>
                <c:pt idx="277">
                  <c:v>5.4364250092699989E-2</c:v>
                </c:pt>
                <c:pt idx="278">
                  <c:v>5.4396910092699986E-2</c:v>
                </c:pt>
                <c:pt idx="279">
                  <c:v>5.4409540092699986E-2</c:v>
                </c:pt>
                <c:pt idx="280">
                  <c:v>5.4414999192699987E-2</c:v>
                </c:pt>
                <c:pt idx="281">
                  <c:v>5.4424158692699988E-2</c:v>
                </c:pt>
                <c:pt idx="282">
                  <c:v>5.446019669269999E-2</c:v>
                </c:pt>
                <c:pt idx="283">
                  <c:v>5.4508901692699993E-2</c:v>
                </c:pt>
                <c:pt idx="284">
                  <c:v>5.4640711692699996E-2</c:v>
                </c:pt>
                <c:pt idx="285">
                  <c:v>5.4716220692699997E-2</c:v>
                </c:pt>
                <c:pt idx="286">
                  <c:v>5.47363456927E-2</c:v>
                </c:pt>
                <c:pt idx="287">
                  <c:v>5.4744049192699998E-2</c:v>
                </c:pt>
                <c:pt idx="288">
                  <c:v>5.4756549192699996E-2</c:v>
                </c:pt>
                <c:pt idx="289">
                  <c:v>5.4772892192699998E-2</c:v>
                </c:pt>
                <c:pt idx="290">
                  <c:v>5.4788686192699998E-2</c:v>
                </c:pt>
                <c:pt idx="291">
                  <c:v>5.4806841192699997E-2</c:v>
                </c:pt>
                <c:pt idx="292">
                  <c:v>5.4925061192699999E-2</c:v>
                </c:pt>
                <c:pt idx="293">
                  <c:v>5.5144141192700002E-2</c:v>
                </c:pt>
                <c:pt idx="294">
                  <c:v>5.5330491192700004E-2</c:v>
                </c:pt>
                <c:pt idx="295">
                  <c:v>5.5542671192700004E-2</c:v>
                </c:pt>
                <c:pt idx="296">
                  <c:v>5.5855011192700005E-2</c:v>
                </c:pt>
                <c:pt idx="297">
                  <c:v>5.6581031192700006E-2</c:v>
                </c:pt>
                <c:pt idx="298">
                  <c:v>5.7237711192700005E-2</c:v>
                </c:pt>
                <c:pt idx="299">
                  <c:v>5.7648651192700004E-2</c:v>
                </c:pt>
                <c:pt idx="300">
                  <c:v>5.7904531192700004E-2</c:v>
                </c:pt>
                <c:pt idx="301">
                  <c:v>5.8053931192700005E-2</c:v>
                </c:pt>
                <c:pt idx="302">
                  <c:v>5.8093489192700007E-2</c:v>
                </c:pt>
                <c:pt idx="303">
                  <c:v>5.8094058542700007E-2</c:v>
                </c:pt>
                <c:pt idx="304">
                  <c:v>5.8092838642700005E-2</c:v>
                </c:pt>
                <c:pt idx="305">
                  <c:v>5.8091413342700002E-2</c:v>
                </c:pt>
                <c:pt idx="306">
                  <c:v>5.8089852342700005E-2</c:v>
                </c:pt>
                <c:pt idx="307">
                  <c:v>5.8083442342700006E-2</c:v>
                </c:pt>
                <c:pt idx="308">
                  <c:v>5.8063122342700009E-2</c:v>
                </c:pt>
                <c:pt idx="309">
                  <c:v>5.8046465342700006E-2</c:v>
                </c:pt>
                <c:pt idx="310">
                  <c:v>5.8051706542700005E-2</c:v>
                </c:pt>
                <c:pt idx="311">
                  <c:v>5.8284726542700005E-2</c:v>
                </c:pt>
                <c:pt idx="312">
                  <c:v>5.9542426542700005E-2</c:v>
                </c:pt>
                <c:pt idx="313">
                  <c:v>6.0827926542700007E-2</c:v>
                </c:pt>
                <c:pt idx="314">
                  <c:v>6.1596506542700005E-2</c:v>
                </c:pt>
                <c:pt idx="315">
                  <c:v>6.2145846542700008E-2</c:v>
                </c:pt>
                <c:pt idx="316">
                  <c:v>6.2614786542700002E-2</c:v>
                </c:pt>
                <c:pt idx="317">
                  <c:v>6.3074506542699998E-2</c:v>
                </c:pt>
                <c:pt idx="318">
                  <c:v>6.3512256542699999E-2</c:v>
                </c:pt>
                <c:pt idx="319">
                  <c:v>6.3929476542699995E-2</c:v>
                </c:pt>
                <c:pt idx="320">
                  <c:v>6.4320456542699994E-2</c:v>
                </c:pt>
                <c:pt idx="321">
                  <c:v>6.4742076542699992E-2</c:v>
                </c:pt>
                <c:pt idx="322">
                  <c:v>6.524980654269999E-2</c:v>
                </c:pt>
                <c:pt idx="323">
                  <c:v>6.5948296542699986E-2</c:v>
                </c:pt>
                <c:pt idx="324">
                  <c:v>6.7098096542699992E-2</c:v>
                </c:pt>
                <c:pt idx="325">
                  <c:v>6.9030996542699993E-2</c:v>
                </c:pt>
                <c:pt idx="326">
                  <c:v>7.0431596542699995E-2</c:v>
                </c:pt>
                <c:pt idx="327">
                  <c:v>7.1099736542699993E-2</c:v>
                </c:pt>
                <c:pt idx="328">
                  <c:v>7.1552266542699999E-2</c:v>
                </c:pt>
                <c:pt idx="329">
                  <c:v>7.1841776542700006E-2</c:v>
                </c:pt>
                <c:pt idx="330">
                  <c:v>7.2081496542700005E-2</c:v>
                </c:pt>
                <c:pt idx="331">
                  <c:v>7.2305486542699998E-2</c:v>
                </c:pt>
                <c:pt idx="332">
                  <c:v>7.24585365427E-2</c:v>
                </c:pt>
                <c:pt idx="333">
                  <c:v>7.24646525427E-2</c:v>
                </c:pt>
                <c:pt idx="334">
                  <c:v>7.2444268542700002E-2</c:v>
                </c:pt>
                <c:pt idx="335">
                  <c:v>7.24171425427E-2</c:v>
                </c:pt>
                <c:pt idx="336">
                  <c:v>7.2400357542699995E-2</c:v>
                </c:pt>
                <c:pt idx="337">
                  <c:v>7.2400768622699993E-2</c:v>
                </c:pt>
                <c:pt idx="338">
                  <c:v>7.2413037622699988E-2</c:v>
                </c:pt>
                <c:pt idx="339">
                  <c:v>7.2491875622699986E-2</c:v>
                </c:pt>
                <c:pt idx="340">
                  <c:v>7.340245562269998E-2</c:v>
                </c:pt>
                <c:pt idx="341">
                  <c:v>7.5324055622699976E-2</c:v>
                </c:pt>
                <c:pt idx="342">
                  <c:v>7.7207555622699972E-2</c:v>
                </c:pt>
                <c:pt idx="343">
                  <c:v>7.8899255622699976E-2</c:v>
                </c:pt>
                <c:pt idx="344">
                  <c:v>8.0273255622699977E-2</c:v>
                </c:pt>
                <c:pt idx="345">
                  <c:v>8.141005562269997E-2</c:v>
                </c:pt>
                <c:pt idx="346">
                  <c:v>8.2286715622699971E-2</c:v>
                </c:pt>
                <c:pt idx="347">
                  <c:v>8.2956825622699973E-2</c:v>
                </c:pt>
                <c:pt idx="348">
                  <c:v>8.3521715622699971E-2</c:v>
                </c:pt>
                <c:pt idx="349">
                  <c:v>8.3938975622699974E-2</c:v>
                </c:pt>
                <c:pt idx="350">
                  <c:v>8.418207562269997E-2</c:v>
                </c:pt>
                <c:pt idx="351">
                  <c:v>8.4326755622699964E-2</c:v>
                </c:pt>
                <c:pt idx="352">
                  <c:v>8.435142262269997E-2</c:v>
                </c:pt>
                <c:pt idx="353">
                  <c:v>8.4362599622699971E-2</c:v>
                </c:pt>
                <c:pt idx="354">
                  <c:v>8.4362758362699977E-2</c:v>
                </c:pt>
                <c:pt idx="355">
                  <c:v>8.4363479592699978E-2</c:v>
                </c:pt>
                <c:pt idx="356">
                  <c:v>8.4363577970699974E-2</c:v>
                </c:pt>
                <c:pt idx="357">
                  <c:v>8.4363751570699974E-2</c:v>
                </c:pt>
                <c:pt idx="358">
                  <c:v>8.4367253770699979E-2</c:v>
                </c:pt>
                <c:pt idx="359">
                  <c:v>8.4387209770699981E-2</c:v>
                </c:pt>
                <c:pt idx="360">
                  <c:v>8.4411393770699977E-2</c:v>
                </c:pt>
                <c:pt idx="361">
                  <c:v>8.4471618770699974E-2</c:v>
                </c:pt>
                <c:pt idx="362">
                  <c:v>8.5936918770699977E-2</c:v>
                </c:pt>
                <c:pt idx="363">
                  <c:v>9.0264418770699975E-2</c:v>
                </c:pt>
                <c:pt idx="364">
                  <c:v>9.4019318770699981E-2</c:v>
                </c:pt>
                <c:pt idx="365">
                  <c:v>9.7266018770699986E-2</c:v>
                </c:pt>
                <c:pt idx="366">
                  <c:v>9.9628718770699981E-2</c:v>
                </c:pt>
                <c:pt idx="367">
                  <c:v>0.10136781877069997</c:v>
                </c:pt>
                <c:pt idx="368">
                  <c:v>0.10239201877069998</c:v>
                </c:pt>
                <c:pt idx="369">
                  <c:v>0.10342621877069998</c:v>
                </c:pt>
                <c:pt idx="370">
                  <c:v>0.10428093877069998</c:v>
                </c:pt>
                <c:pt idx="371">
                  <c:v>0.10483620877069998</c:v>
                </c:pt>
                <c:pt idx="372">
                  <c:v>0.10513034877069997</c:v>
                </c:pt>
                <c:pt idx="373">
                  <c:v>0.10532623877069998</c:v>
                </c:pt>
                <c:pt idx="374">
                  <c:v>0.10538306777069997</c:v>
                </c:pt>
                <c:pt idx="375">
                  <c:v>0.10539110957069997</c:v>
                </c:pt>
                <c:pt idx="376">
                  <c:v>0.10537594557069997</c:v>
                </c:pt>
                <c:pt idx="377">
                  <c:v>0.10537495125069997</c:v>
                </c:pt>
                <c:pt idx="378">
                  <c:v>0.10537498247269997</c:v>
                </c:pt>
                <c:pt idx="379">
                  <c:v>0.10537501498369997</c:v>
                </c:pt>
                <c:pt idx="380">
                  <c:v>0.10559501498369997</c:v>
                </c:pt>
                <c:pt idx="381">
                  <c:v>0.11287651498369997</c:v>
                </c:pt>
                <c:pt idx="382">
                  <c:v>0.11964351498369996</c:v>
                </c:pt>
                <c:pt idx="383">
                  <c:v>0.12503511498369996</c:v>
                </c:pt>
                <c:pt idx="384">
                  <c:v>0.12976361498369995</c:v>
                </c:pt>
                <c:pt idx="385">
                  <c:v>0.13342741498369995</c:v>
                </c:pt>
                <c:pt idx="386">
                  <c:v>0.13589561498369995</c:v>
                </c:pt>
                <c:pt idx="387">
                  <c:v>0.13749931498369997</c:v>
                </c:pt>
                <c:pt idx="388">
                  <c:v>0.13820941498369996</c:v>
                </c:pt>
                <c:pt idx="389">
                  <c:v>0.13889328498369996</c:v>
                </c:pt>
                <c:pt idx="390">
                  <c:v>0.13945733498369997</c:v>
                </c:pt>
                <c:pt idx="391">
                  <c:v>0.13981326498369998</c:v>
                </c:pt>
                <c:pt idx="392">
                  <c:v>0.13995879498369998</c:v>
                </c:pt>
                <c:pt idx="393">
                  <c:v>0.14003224598369998</c:v>
                </c:pt>
                <c:pt idx="394">
                  <c:v>0.13997455498369998</c:v>
                </c:pt>
                <c:pt idx="395">
                  <c:v>0.13974984498369999</c:v>
                </c:pt>
                <c:pt idx="396">
                  <c:v>0.13963268498369999</c:v>
                </c:pt>
                <c:pt idx="397">
                  <c:v>0.13961830498369998</c:v>
                </c:pt>
                <c:pt idx="398">
                  <c:v>0.13961770837369999</c:v>
                </c:pt>
                <c:pt idx="399">
                  <c:v>0.1396177457517</c:v>
                </c:pt>
                <c:pt idx="400">
                  <c:v>0.1396177457480717</c:v>
                </c:pt>
                <c:pt idx="401">
                  <c:v>0.1396177457480717</c:v>
                </c:pt>
                <c:pt idx="402">
                  <c:v>0.1396173733980717</c:v>
                </c:pt>
                <c:pt idx="403">
                  <c:v>0.1396242329980717</c:v>
                </c:pt>
                <c:pt idx="404">
                  <c:v>0.1396112029980717</c:v>
                </c:pt>
                <c:pt idx="405">
                  <c:v>0.1395905739980717</c:v>
                </c:pt>
                <c:pt idx="406">
                  <c:v>0.13960801299807171</c:v>
                </c:pt>
                <c:pt idx="407">
                  <c:v>0.13988411299807171</c:v>
                </c:pt>
                <c:pt idx="408">
                  <c:v>0.14738651299807171</c:v>
                </c:pt>
                <c:pt idx="409">
                  <c:v>0.15582461299807171</c:v>
                </c:pt>
                <c:pt idx="410">
                  <c:v>0.16183221299807171</c:v>
                </c:pt>
                <c:pt idx="411">
                  <c:v>0.16579171299807172</c:v>
                </c:pt>
                <c:pt idx="412">
                  <c:v>0.16787981299807173</c:v>
                </c:pt>
                <c:pt idx="413">
                  <c:v>0.16906241299807173</c:v>
                </c:pt>
                <c:pt idx="414">
                  <c:v>0.16978516299807173</c:v>
                </c:pt>
                <c:pt idx="415">
                  <c:v>0.17038125299807172</c:v>
                </c:pt>
                <c:pt idx="416">
                  <c:v>0.17092634299807172</c:v>
                </c:pt>
                <c:pt idx="417">
                  <c:v>0.17131266299807171</c:v>
                </c:pt>
                <c:pt idx="418">
                  <c:v>0.17163573299807172</c:v>
                </c:pt>
                <c:pt idx="419">
                  <c:v>0.17189398299807171</c:v>
                </c:pt>
                <c:pt idx="420">
                  <c:v>0.17196465099807171</c:v>
                </c:pt>
                <c:pt idx="421">
                  <c:v>0.1720316369980717</c:v>
                </c:pt>
                <c:pt idx="422">
                  <c:v>0.17203153083807168</c:v>
                </c:pt>
                <c:pt idx="423">
                  <c:v>0.17179377083807168</c:v>
                </c:pt>
                <c:pt idx="424">
                  <c:v>0.17170842283807167</c:v>
                </c:pt>
                <c:pt idx="425">
                  <c:v>0.17170255933807166</c:v>
                </c:pt>
                <c:pt idx="426">
                  <c:v>0.17170244167807167</c:v>
                </c:pt>
                <c:pt idx="427">
                  <c:v>0.17170247980407166</c:v>
                </c:pt>
                <c:pt idx="428">
                  <c:v>0.17170266658407166</c:v>
                </c:pt>
                <c:pt idx="429">
                  <c:v>0.17170309698407166</c:v>
                </c:pt>
                <c:pt idx="430">
                  <c:v>0.17368579698407166</c:v>
                </c:pt>
                <c:pt idx="431">
                  <c:v>0.17742419698407166</c:v>
                </c:pt>
                <c:pt idx="432">
                  <c:v>0.18099789698407168</c:v>
                </c:pt>
                <c:pt idx="433">
                  <c:v>0.18578969698407169</c:v>
                </c:pt>
                <c:pt idx="434">
                  <c:v>0.1904984969840717</c:v>
                </c:pt>
                <c:pt idx="435">
                  <c:v>0.19348329698407171</c:v>
                </c:pt>
                <c:pt idx="436">
                  <c:v>0.19550329698407171</c:v>
                </c:pt>
                <c:pt idx="437">
                  <c:v>0.19642434698407171</c:v>
                </c:pt>
                <c:pt idx="438">
                  <c:v>0.1968867169840717</c:v>
                </c:pt>
                <c:pt idx="439">
                  <c:v>0.19732905698407172</c:v>
                </c:pt>
                <c:pt idx="440">
                  <c:v>0.19762482698407172</c:v>
                </c:pt>
                <c:pt idx="441">
                  <c:v>0.19778834698407172</c:v>
                </c:pt>
                <c:pt idx="442">
                  <c:v>0.1978539169840717</c:v>
                </c:pt>
                <c:pt idx="443">
                  <c:v>0.1978448314840717</c:v>
                </c:pt>
                <c:pt idx="444">
                  <c:v>0.19770405148407169</c:v>
                </c:pt>
                <c:pt idx="445">
                  <c:v>0.1976351104840717</c:v>
                </c:pt>
                <c:pt idx="446">
                  <c:v>0.1976321030840717</c:v>
                </c:pt>
                <c:pt idx="447">
                  <c:v>0.1976321909700717</c:v>
                </c:pt>
                <c:pt idx="448">
                  <c:v>0.1976321909700717</c:v>
                </c:pt>
                <c:pt idx="449">
                  <c:v>0.1976321909700717</c:v>
                </c:pt>
                <c:pt idx="450">
                  <c:v>0.1976321909700717</c:v>
                </c:pt>
                <c:pt idx="451">
                  <c:v>0.1976321909700717</c:v>
                </c:pt>
                <c:pt idx="452">
                  <c:v>0.19764066237007169</c:v>
                </c:pt>
                <c:pt idx="453">
                  <c:v>0.1976722853700717</c:v>
                </c:pt>
                <c:pt idx="454">
                  <c:v>0.1976787146700717</c:v>
                </c:pt>
                <c:pt idx="455">
                  <c:v>0.19768351497007169</c:v>
                </c:pt>
                <c:pt idx="456">
                  <c:v>0.1976992699700717</c:v>
                </c:pt>
                <c:pt idx="457">
                  <c:v>0.19847665997007169</c:v>
                </c:pt>
                <c:pt idx="458">
                  <c:v>0.20308745997007169</c:v>
                </c:pt>
                <c:pt idx="459">
                  <c:v>0.20845325997007169</c:v>
                </c:pt>
                <c:pt idx="460">
                  <c:v>0.21169895997007168</c:v>
                </c:pt>
                <c:pt idx="461">
                  <c:v>0.21346455997007169</c:v>
                </c:pt>
                <c:pt idx="462">
                  <c:v>0.21442632997007169</c:v>
                </c:pt>
                <c:pt idx="463">
                  <c:v>0.21517977997007168</c:v>
                </c:pt>
                <c:pt idx="464">
                  <c:v>0.21599343997007167</c:v>
                </c:pt>
                <c:pt idx="465">
                  <c:v>0.21672600997007166</c:v>
                </c:pt>
                <c:pt idx="466">
                  <c:v>0.21714962997007167</c:v>
                </c:pt>
                <c:pt idx="467">
                  <c:v>0.21730285997007168</c:v>
                </c:pt>
                <c:pt idx="468">
                  <c:v>0.21731560297007169</c:v>
                </c:pt>
                <c:pt idx="469">
                  <c:v>0.21723396797007169</c:v>
                </c:pt>
                <c:pt idx="470">
                  <c:v>0.2171988909700717</c:v>
                </c:pt>
                <c:pt idx="471">
                  <c:v>0.21718091397007169</c:v>
                </c:pt>
                <c:pt idx="472">
                  <c:v>0.2171803628600717</c:v>
                </c:pt>
                <c:pt idx="473">
                  <c:v>0.2171866667600717</c:v>
                </c:pt>
                <c:pt idx="474">
                  <c:v>0.21719419676007171</c:v>
                </c:pt>
                <c:pt idx="475">
                  <c:v>0.21720024146007172</c:v>
                </c:pt>
                <c:pt idx="476">
                  <c:v>0.21761744146007173</c:v>
                </c:pt>
                <c:pt idx="477">
                  <c:v>0.22237714146007173</c:v>
                </c:pt>
                <c:pt idx="478">
                  <c:v>0.22426014146007173</c:v>
                </c:pt>
                <c:pt idx="479">
                  <c:v>0.22544414146007172</c:v>
                </c:pt>
                <c:pt idx="480">
                  <c:v>0.22618298146007171</c:v>
                </c:pt>
                <c:pt idx="481">
                  <c:v>0.2267699514600717</c:v>
                </c:pt>
                <c:pt idx="482">
                  <c:v>0.22730864146007171</c:v>
                </c:pt>
                <c:pt idx="483">
                  <c:v>0.2276255714600717</c:v>
                </c:pt>
                <c:pt idx="484">
                  <c:v>0.2277219064600717</c:v>
                </c:pt>
                <c:pt idx="485">
                  <c:v>0.2277321984600717</c:v>
                </c:pt>
                <c:pt idx="486">
                  <c:v>0.2275492184600717</c:v>
                </c:pt>
                <c:pt idx="487">
                  <c:v>0.22714595846007171</c:v>
                </c:pt>
                <c:pt idx="488">
                  <c:v>0.22688328846007172</c:v>
                </c:pt>
                <c:pt idx="489">
                  <c:v>0.22682293046007171</c:v>
                </c:pt>
                <c:pt idx="490">
                  <c:v>0.22680958246007171</c:v>
                </c:pt>
                <c:pt idx="491">
                  <c:v>0.22680668546007171</c:v>
                </c:pt>
                <c:pt idx="492">
                  <c:v>0.22680446406007171</c:v>
                </c:pt>
                <c:pt idx="493">
                  <c:v>0.22680124776007171</c:v>
                </c:pt>
                <c:pt idx="494">
                  <c:v>0.22679973246007171</c:v>
                </c:pt>
                <c:pt idx="495">
                  <c:v>0.2268117714600717</c:v>
                </c:pt>
                <c:pt idx="496">
                  <c:v>0.22774308146007169</c:v>
                </c:pt>
                <c:pt idx="497">
                  <c:v>0.2315762814600717</c:v>
                </c:pt>
                <c:pt idx="498">
                  <c:v>0.2339816814600717</c:v>
                </c:pt>
                <c:pt idx="499">
                  <c:v>0.23544628146007171</c:v>
                </c:pt>
                <c:pt idx="500">
                  <c:v>0.23641490146007171</c:v>
                </c:pt>
                <c:pt idx="501">
                  <c:v>0.23710894146007172</c:v>
                </c:pt>
                <c:pt idx="502">
                  <c:v>0.23768710146007171</c:v>
                </c:pt>
                <c:pt idx="503">
                  <c:v>0.2380826614600717</c:v>
                </c:pt>
                <c:pt idx="504">
                  <c:v>0.23834879146007171</c:v>
                </c:pt>
                <c:pt idx="505">
                  <c:v>0.23862034146007172</c:v>
                </c:pt>
                <c:pt idx="506">
                  <c:v>0.23880530146007173</c:v>
                </c:pt>
                <c:pt idx="507">
                  <c:v>0.23881101366007174</c:v>
                </c:pt>
                <c:pt idx="508">
                  <c:v>0.23880926176007172</c:v>
                </c:pt>
                <c:pt idx="509">
                  <c:v>0.23880897247007171</c:v>
                </c:pt>
                <c:pt idx="510">
                  <c:v>0.23880756987007171</c:v>
                </c:pt>
                <c:pt idx="511">
                  <c:v>0.23880376287007171</c:v>
                </c:pt>
                <c:pt idx="512">
                  <c:v>0.23860101287007171</c:v>
                </c:pt>
                <c:pt idx="513">
                  <c:v>0.23825030287007171</c:v>
                </c:pt>
                <c:pt idx="514">
                  <c:v>0.23796238287007171</c:v>
                </c:pt>
                <c:pt idx="515">
                  <c:v>0.23781529287007172</c:v>
                </c:pt>
                <c:pt idx="516">
                  <c:v>0.23776220487007171</c:v>
                </c:pt>
                <c:pt idx="517">
                  <c:v>0.2377554862700717</c:v>
                </c:pt>
                <c:pt idx="518">
                  <c:v>0.23777351027007171</c:v>
                </c:pt>
                <c:pt idx="519">
                  <c:v>0.2402808102700717</c:v>
                </c:pt>
                <c:pt idx="520">
                  <c:v>0.24318831027007171</c:v>
                </c:pt>
                <c:pt idx="521">
                  <c:v>0.24519811027007171</c:v>
                </c:pt>
                <c:pt idx="522">
                  <c:v>0.24662011027007172</c:v>
                </c:pt>
                <c:pt idx="523">
                  <c:v>0.24748110027007172</c:v>
                </c:pt>
                <c:pt idx="524">
                  <c:v>0.24807753027007173</c:v>
                </c:pt>
                <c:pt idx="525">
                  <c:v>0.24861145027007173</c:v>
                </c:pt>
                <c:pt idx="526">
                  <c:v>0.24904962027007171</c:v>
                </c:pt>
                <c:pt idx="527">
                  <c:v>0.24940597027007172</c:v>
                </c:pt>
                <c:pt idx="528">
                  <c:v>0.24967315027007173</c:v>
                </c:pt>
                <c:pt idx="529">
                  <c:v>0.24984343027007172</c:v>
                </c:pt>
                <c:pt idx="530">
                  <c:v>0.24985418927007172</c:v>
                </c:pt>
                <c:pt idx="531">
                  <c:v>0.24982860527007172</c:v>
                </c:pt>
                <c:pt idx="532">
                  <c:v>0.24978521227007172</c:v>
                </c:pt>
                <c:pt idx="533">
                  <c:v>0.24976835627007171</c:v>
                </c:pt>
                <c:pt idx="534">
                  <c:v>0.24976153177007171</c:v>
                </c:pt>
                <c:pt idx="535">
                  <c:v>0.24975400957007171</c:v>
                </c:pt>
                <c:pt idx="536">
                  <c:v>0.2497388915700717</c:v>
                </c:pt>
                <c:pt idx="537">
                  <c:v>0.24969358457007171</c:v>
                </c:pt>
                <c:pt idx="538">
                  <c:v>0.24965021757007172</c:v>
                </c:pt>
                <c:pt idx="539">
                  <c:v>0.24962946257007171</c:v>
                </c:pt>
                <c:pt idx="540">
                  <c:v>0.24962894545007172</c:v>
                </c:pt>
                <c:pt idx="541">
                  <c:v>0.24963225015007173</c:v>
                </c:pt>
                <c:pt idx="542">
                  <c:v>0.24964882115007173</c:v>
                </c:pt>
                <c:pt idx="543">
                  <c:v>0.24976747115007172</c:v>
                </c:pt>
                <c:pt idx="544">
                  <c:v>0.2500967111500717</c:v>
                </c:pt>
                <c:pt idx="545">
                  <c:v>0.2508762011500717</c:v>
                </c:pt>
                <c:pt idx="546">
                  <c:v>0.25163362115007171</c:v>
                </c:pt>
                <c:pt idx="547">
                  <c:v>0.25218461115007168</c:v>
                </c:pt>
                <c:pt idx="548">
                  <c:v>0.25258907115007168</c:v>
                </c:pt>
                <c:pt idx="549">
                  <c:v>0.25290200115007166</c:v>
                </c:pt>
                <c:pt idx="550">
                  <c:v>0.25304070115007166</c:v>
                </c:pt>
                <c:pt idx="551">
                  <c:v>0.25304070115007166</c:v>
                </c:pt>
                <c:pt idx="552">
                  <c:v>0.25304070115007166</c:v>
                </c:pt>
                <c:pt idx="553">
                  <c:v>0.25304070115007166</c:v>
                </c:pt>
                <c:pt idx="554">
                  <c:v>0.25304070115007166</c:v>
                </c:pt>
                <c:pt idx="555">
                  <c:v>0.25304227725007167</c:v>
                </c:pt>
                <c:pt idx="556">
                  <c:v>0.25305382925007169</c:v>
                </c:pt>
                <c:pt idx="557">
                  <c:v>0.25309587925007171</c:v>
                </c:pt>
                <c:pt idx="558">
                  <c:v>0.25313977425007173</c:v>
                </c:pt>
                <c:pt idx="559">
                  <c:v>0.25318400725007173</c:v>
                </c:pt>
                <c:pt idx="560">
                  <c:v>0.25326494025007174</c:v>
                </c:pt>
                <c:pt idx="561">
                  <c:v>0.25350872025007176</c:v>
                </c:pt>
                <c:pt idx="562">
                  <c:v>0.25372761025007179</c:v>
                </c:pt>
                <c:pt idx="563">
                  <c:v>0.25390578025007177</c:v>
                </c:pt>
                <c:pt idx="564">
                  <c:v>0.25404046025007176</c:v>
                </c:pt>
                <c:pt idx="565">
                  <c:v>0.25411109825007178</c:v>
                </c:pt>
                <c:pt idx="566">
                  <c:v>0.25416205425007177</c:v>
                </c:pt>
                <c:pt idx="567">
                  <c:v>0.25422224225007178</c:v>
                </c:pt>
                <c:pt idx="568">
                  <c:v>0.25436292225007179</c:v>
                </c:pt>
                <c:pt idx="569">
                  <c:v>0.25455819225007181</c:v>
                </c:pt>
                <c:pt idx="570">
                  <c:v>0.25483554225007182</c:v>
                </c:pt>
                <c:pt idx="571">
                  <c:v>0.25910774225007183</c:v>
                </c:pt>
                <c:pt idx="572">
                  <c:v>0.2617708422500718</c:v>
                </c:pt>
                <c:pt idx="573">
                  <c:v>0.26307874225007177</c:v>
                </c:pt>
                <c:pt idx="574">
                  <c:v>0.26410944225007177</c:v>
                </c:pt>
                <c:pt idx="575">
                  <c:v>0.26485360225007176</c:v>
                </c:pt>
                <c:pt idx="576">
                  <c:v>0.26546831225007178</c:v>
                </c:pt>
                <c:pt idx="577">
                  <c:v>0.2659061522500718</c:v>
                </c:pt>
                <c:pt idx="578">
                  <c:v>0.26619595225007181</c:v>
                </c:pt>
                <c:pt idx="579">
                  <c:v>0.26642243225007178</c:v>
                </c:pt>
                <c:pt idx="580">
                  <c:v>0.26643514125007178</c:v>
                </c:pt>
                <c:pt idx="581">
                  <c:v>0.2664391481500718</c:v>
                </c:pt>
                <c:pt idx="582">
                  <c:v>0.26643915127167178</c:v>
                </c:pt>
                <c:pt idx="583">
                  <c:v>0.26643915127167178</c:v>
                </c:pt>
                <c:pt idx="584">
                  <c:v>0.26643915036869176</c:v>
                </c:pt>
                <c:pt idx="585">
                  <c:v>0.26644023786869175</c:v>
                </c:pt>
                <c:pt idx="586">
                  <c:v>0.26644870536869175</c:v>
                </c:pt>
                <c:pt idx="587">
                  <c:v>0.26648150436869172</c:v>
                </c:pt>
                <c:pt idx="588">
                  <c:v>0.26702694436869173</c:v>
                </c:pt>
                <c:pt idx="589">
                  <c:v>0.27032034436869173</c:v>
                </c:pt>
                <c:pt idx="590">
                  <c:v>0.27360044436869174</c:v>
                </c:pt>
                <c:pt idx="591">
                  <c:v>0.27679574436869175</c:v>
                </c:pt>
                <c:pt idx="592">
                  <c:v>0.28002604436869177</c:v>
                </c:pt>
                <c:pt idx="593">
                  <c:v>0.28212604436869176</c:v>
                </c:pt>
                <c:pt idx="594">
                  <c:v>0.28340704436869174</c:v>
                </c:pt>
                <c:pt idx="595">
                  <c:v>0.28431451436869176</c:v>
                </c:pt>
                <c:pt idx="596">
                  <c:v>0.28487632436869176</c:v>
                </c:pt>
                <c:pt idx="597">
                  <c:v>0.28516898436869176</c:v>
                </c:pt>
                <c:pt idx="598">
                  <c:v>0.28528055436869176</c:v>
                </c:pt>
                <c:pt idx="599">
                  <c:v>0.28530390636869174</c:v>
                </c:pt>
                <c:pt idx="600">
                  <c:v>0.28516419636869172</c:v>
                </c:pt>
                <c:pt idx="601">
                  <c:v>0.28501004636869171</c:v>
                </c:pt>
                <c:pt idx="602">
                  <c:v>0.28498919836869169</c:v>
                </c:pt>
                <c:pt idx="603">
                  <c:v>0.2849890770386917</c:v>
                </c:pt>
                <c:pt idx="604">
                  <c:v>0.2849890770386917</c:v>
                </c:pt>
                <c:pt idx="605">
                  <c:v>0.2849890770386917</c:v>
                </c:pt>
                <c:pt idx="606">
                  <c:v>0.2849890770386917</c:v>
                </c:pt>
                <c:pt idx="607">
                  <c:v>0.28498907591539169</c:v>
                </c:pt>
                <c:pt idx="608">
                  <c:v>0.28499470051539166</c:v>
                </c:pt>
                <c:pt idx="609">
                  <c:v>0.28500511151539165</c:v>
                </c:pt>
                <c:pt idx="610">
                  <c:v>0.28501070011539165</c:v>
                </c:pt>
                <c:pt idx="611">
                  <c:v>0.28501132168539167</c:v>
                </c:pt>
                <c:pt idx="612">
                  <c:v>0.28501132705419169</c:v>
                </c:pt>
                <c:pt idx="613">
                  <c:v>0.28501143679419166</c:v>
                </c:pt>
                <c:pt idx="614">
                  <c:v>0.28501623919419167</c:v>
                </c:pt>
                <c:pt idx="615">
                  <c:v>0.28512053919419167</c:v>
                </c:pt>
                <c:pt idx="616">
                  <c:v>0.28691973919419167</c:v>
                </c:pt>
                <c:pt idx="617">
                  <c:v>0.28950253919419167</c:v>
                </c:pt>
                <c:pt idx="618">
                  <c:v>0.29228623919419167</c:v>
                </c:pt>
                <c:pt idx="619">
                  <c:v>0.29468033919419168</c:v>
                </c:pt>
                <c:pt idx="620">
                  <c:v>0.29626733919419168</c:v>
                </c:pt>
                <c:pt idx="621">
                  <c:v>0.2974417391941917</c:v>
                </c:pt>
                <c:pt idx="622">
                  <c:v>0.29805935919419169</c:v>
                </c:pt>
                <c:pt idx="623">
                  <c:v>0.29828119919419166</c:v>
                </c:pt>
                <c:pt idx="624">
                  <c:v>0.29839666919419167</c:v>
                </c:pt>
                <c:pt idx="625">
                  <c:v>0.29851615919419167</c:v>
                </c:pt>
                <c:pt idx="626">
                  <c:v>0.29853722219419165</c:v>
                </c:pt>
                <c:pt idx="627">
                  <c:v>0.29850675519419168</c:v>
                </c:pt>
                <c:pt idx="628">
                  <c:v>0.29848364719419168</c:v>
                </c:pt>
                <c:pt idx="629">
                  <c:v>0.29847695959419168</c:v>
                </c:pt>
                <c:pt idx="630">
                  <c:v>0.2984773268541917</c:v>
                </c:pt>
                <c:pt idx="631">
                  <c:v>0.2984775106541917</c:v>
                </c:pt>
                <c:pt idx="632">
                  <c:v>0.29847751535019168</c:v>
                </c:pt>
                <c:pt idx="633">
                  <c:v>0.29847753897419166</c:v>
                </c:pt>
                <c:pt idx="634">
                  <c:v>0.29847811039419164</c:v>
                </c:pt>
                <c:pt idx="635">
                  <c:v>0.29848134969419166</c:v>
                </c:pt>
                <c:pt idx="636">
                  <c:v>0.29851112469419167</c:v>
                </c:pt>
                <c:pt idx="637">
                  <c:v>0.29858266969419167</c:v>
                </c:pt>
                <c:pt idx="638">
                  <c:v>0.29863855869419165</c:v>
                </c:pt>
                <c:pt idx="639">
                  <c:v>0.29865876669419167</c:v>
                </c:pt>
                <c:pt idx="640">
                  <c:v>0.29866393729419166</c:v>
                </c:pt>
                <c:pt idx="641">
                  <c:v>0.29866393729419166</c:v>
                </c:pt>
                <c:pt idx="642">
                  <c:v>0.29866393729419166</c:v>
                </c:pt>
                <c:pt idx="643">
                  <c:v>0.29866393729419166</c:v>
                </c:pt>
                <c:pt idx="644">
                  <c:v>0.29870962129419165</c:v>
                </c:pt>
                <c:pt idx="645">
                  <c:v>0.29895198129419165</c:v>
                </c:pt>
                <c:pt idx="646">
                  <c:v>0.29919378129419166</c:v>
                </c:pt>
                <c:pt idx="647">
                  <c:v>0.29922373029419164</c:v>
                </c:pt>
                <c:pt idx="648">
                  <c:v>0.29919218529419161</c:v>
                </c:pt>
                <c:pt idx="649">
                  <c:v>0.29915749429419164</c:v>
                </c:pt>
                <c:pt idx="650">
                  <c:v>0.29913231229419163</c:v>
                </c:pt>
                <c:pt idx="651">
                  <c:v>0.29912192429419165</c:v>
                </c:pt>
                <c:pt idx="652">
                  <c:v>0.29912895009419166</c:v>
                </c:pt>
                <c:pt idx="653">
                  <c:v>0.29913111329419168</c:v>
                </c:pt>
                <c:pt idx="654">
                  <c:v>0.29931451329419168</c:v>
                </c:pt>
                <c:pt idx="655">
                  <c:v>0.30053521329419169</c:v>
                </c:pt>
                <c:pt idx="656">
                  <c:v>0.30165061329419168</c:v>
                </c:pt>
                <c:pt idx="657">
                  <c:v>0.30241853329419166</c:v>
                </c:pt>
                <c:pt idx="658">
                  <c:v>0.30302699329419164</c:v>
                </c:pt>
                <c:pt idx="659">
                  <c:v>0.30352313329419162</c:v>
                </c:pt>
                <c:pt idx="660">
                  <c:v>0.30388854329419163</c:v>
                </c:pt>
                <c:pt idx="661">
                  <c:v>0.30416419329419164</c:v>
                </c:pt>
                <c:pt idx="662">
                  <c:v>0.30422776429419163</c:v>
                </c:pt>
                <c:pt idx="663">
                  <c:v>0.30431400529419161</c:v>
                </c:pt>
                <c:pt idx="664">
                  <c:v>0.3043410252941916</c:v>
                </c:pt>
                <c:pt idx="665">
                  <c:v>0.3043630262941916</c:v>
                </c:pt>
                <c:pt idx="666">
                  <c:v>0.30437895329419162</c:v>
                </c:pt>
                <c:pt idx="667">
                  <c:v>0.30439755629419163</c:v>
                </c:pt>
                <c:pt idx="668">
                  <c:v>0.30848965629419162</c:v>
                </c:pt>
                <c:pt idx="669">
                  <c:v>0.31177625629419159</c:v>
                </c:pt>
                <c:pt idx="670">
                  <c:v>0.31354575629419157</c:v>
                </c:pt>
                <c:pt idx="671">
                  <c:v>0.31441191629419157</c:v>
                </c:pt>
                <c:pt idx="672">
                  <c:v>0.31493286629419159</c:v>
                </c:pt>
                <c:pt idx="673">
                  <c:v>0.31522357629419162</c:v>
                </c:pt>
                <c:pt idx="674">
                  <c:v>0.31554568629419161</c:v>
                </c:pt>
                <c:pt idx="675">
                  <c:v>0.31574811629419158</c:v>
                </c:pt>
                <c:pt idx="676">
                  <c:v>0.31583943229419159</c:v>
                </c:pt>
                <c:pt idx="677">
                  <c:v>0.31605278229419159</c:v>
                </c:pt>
                <c:pt idx="678">
                  <c:v>0.31940858229419161</c:v>
                </c:pt>
                <c:pt idx="679">
                  <c:v>0.32355428229419159</c:v>
                </c:pt>
                <c:pt idx="680">
                  <c:v>0.32528388229419158</c:v>
                </c:pt>
                <c:pt idx="681">
                  <c:v>0.32620563229419158</c:v>
                </c:pt>
                <c:pt idx="682">
                  <c:v>0.32691839229419156</c:v>
                </c:pt>
                <c:pt idx="683">
                  <c:v>0.32784292229419154</c:v>
                </c:pt>
                <c:pt idx="684">
                  <c:v>0.32848565229419152</c:v>
                </c:pt>
                <c:pt idx="685">
                  <c:v>0.3288276122941915</c:v>
                </c:pt>
                <c:pt idx="686">
                  <c:v>0.32897131229419152</c:v>
                </c:pt>
                <c:pt idx="687">
                  <c:v>0.32914614229419153</c:v>
                </c:pt>
                <c:pt idx="688">
                  <c:v>0.32929730229419152</c:v>
                </c:pt>
                <c:pt idx="689">
                  <c:v>0.32929029529419152</c:v>
                </c:pt>
                <c:pt idx="690">
                  <c:v>0.32929149639419153</c:v>
                </c:pt>
                <c:pt idx="691">
                  <c:v>0.32929150119939155</c:v>
                </c:pt>
                <c:pt idx="692">
                  <c:v>0.32929150119939155</c:v>
                </c:pt>
                <c:pt idx="693">
                  <c:v>0.33287450119939155</c:v>
                </c:pt>
                <c:pt idx="694">
                  <c:v>0.34140750119939156</c:v>
                </c:pt>
                <c:pt idx="695">
                  <c:v>0.35091340119939157</c:v>
                </c:pt>
                <c:pt idx="696">
                  <c:v>0.3600433011993916</c:v>
                </c:pt>
                <c:pt idx="697">
                  <c:v>0.3649080011993916</c:v>
                </c:pt>
                <c:pt idx="698">
                  <c:v>0.36689400119939158</c:v>
                </c:pt>
                <c:pt idx="699">
                  <c:v>0.36803820119939157</c:v>
                </c:pt>
                <c:pt idx="700">
                  <c:v>0.36888601119939157</c:v>
                </c:pt>
                <c:pt idx="701">
                  <c:v>0.36953964119939159</c:v>
                </c:pt>
                <c:pt idx="702">
                  <c:v>0.37030689119939159</c:v>
                </c:pt>
                <c:pt idx="703">
                  <c:v>0.37089463119939159</c:v>
                </c:pt>
                <c:pt idx="704">
                  <c:v>0.37114475119939161</c:v>
                </c:pt>
                <c:pt idx="705">
                  <c:v>0.37123683019939163</c:v>
                </c:pt>
                <c:pt idx="706">
                  <c:v>0.37127916019939161</c:v>
                </c:pt>
                <c:pt idx="707">
                  <c:v>0.37135697019939162</c:v>
                </c:pt>
                <c:pt idx="708">
                  <c:v>0.37139834719939163</c:v>
                </c:pt>
                <c:pt idx="709">
                  <c:v>0.37137035219939163</c:v>
                </c:pt>
                <c:pt idx="710">
                  <c:v>0.37136738799939162</c:v>
                </c:pt>
                <c:pt idx="711">
                  <c:v>0.37136754034939162</c:v>
                </c:pt>
                <c:pt idx="712">
                  <c:v>0.37136754034939162</c:v>
                </c:pt>
                <c:pt idx="713">
                  <c:v>0.37136754034939162</c:v>
                </c:pt>
                <c:pt idx="714">
                  <c:v>0.37136754034939162</c:v>
                </c:pt>
                <c:pt idx="715">
                  <c:v>0.37136754034939162</c:v>
                </c:pt>
                <c:pt idx="716">
                  <c:v>0.37136806395939165</c:v>
                </c:pt>
                <c:pt idx="717">
                  <c:v>0.37137465355939164</c:v>
                </c:pt>
                <c:pt idx="718">
                  <c:v>0.37138861555939162</c:v>
                </c:pt>
                <c:pt idx="719">
                  <c:v>0.37139683575939164</c:v>
                </c:pt>
                <c:pt idx="720">
                  <c:v>0.37141792275939162</c:v>
                </c:pt>
                <c:pt idx="721">
                  <c:v>0.37196403275939161</c:v>
                </c:pt>
                <c:pt idx="722">
                  <c:v>0.37446353275939159</c:v>
                </c:pt>
                <c:pt idx="723">
                  <c:v>0.37762703275939158</c:v>
                </c:pt>
                <c:pt idx="724">
                  <c:v>0.37980293275939159</c:v>
                </c:pt>
                <c:pt idx="725">
                  <c:v>0.38109943275939157</c:v>
                </c:pt>
                <c:pt idx="726">
                  <c:v>0.38188444275939154</c:v>
                </c:pt>
                <c:pt idx="727">
                  <c:v>0.38267866275939155</c:v>
                </c:pt>
                <c:pt idx="728">
                  <c:v>0.38328939275939156</c:v>
                </c:pt>
                <c:pt idx="729">
                  <c:v>0.38369643275939158</c:v>
                </c:pt>
                <c:pt idx="730">
                  <c:v>0.38393081275939156</c:v>
                </c:pt>
                <c:pt idx="731">
                  <c:v>0.38410930275939154</c:v>
                </c:pt>
                <c:pt idx="732">
                  <c:v>0.38420172275939152</c:v>
                </c:pt>
                <c:pt idx="733">
                  <c:v>0.38424590575939149</c:v>
                </c:pt>
                <c:pt idx="734">
                  <c:v>0.3842758517593915</c:v>
                </c:pt>
                <c:pt idx="735">
                  <c:v>0.38428695775939148</c:v>
                </c:pt>
                <c:pt idx="736">
                  <c:v>0.38429392465939149</c:v>
                </c:pt>
                <c:pt idx="737">
                  <c:v>0.38429705975939149</c:v>
                </c:pt>
                <c:pt idx="738">
                  <c:v>0.38430258725939148</c:v>
                </c:pt>
                <c:pt idx="739">
                  <c:v>0.3843366172593915</c:v>
                </c:pt>
                <c:pt idx="740">
                  <c:v>0.38449064725939153</c:v>
                </c:pt>
                <c:pt idx="741">
                  <c:v>0.38882134725939155</c:v>
                </c:pt>
                <c:pt idx="742">
                  <c:v>0.39306704725939157</c:v>
                </c:pt>
                <c:pt idx="743">
                  <c:v>0.39580444725939157</c:v>
                </c:pt>
                <c:pt idx="744">
                  <c:v>0.39760564725939157</c:v>
                </c:pt>
                <c:pt idx="745">
                  <c:v>0.39870794725939157</c:v>
                </c:pt>
                <c:pt idx="746">
                  <c:v>0.39953452725939159</c:v>
                </c:pt>
                <c:pt idx="747">
                  <c:v>0.40027123725939157</c:v>
                </c:pt>
                <c:pt idx="748">
                  <c:v>0.40070733725939156</c:v>
                </c:pt>
                <c:pt idx="749">
                  <c:v>0.40083670725939158</c:v>
                </c:pt>
                <c:pt idx="750">
                  <c:v>0.40072737725939156</c:v>
                </c:pt>
                <c:pt idx="751">
                  <c:v>0.40010845725939154</c:v>
                </c:pt>
                <c:pt idx="752">
                  <c:v>0.39881055725939152</c:v>
                </c:pt>
                <c:pt idx="753">
                  <c:v>0.39801742725939154</c:v>
                </c:pt>
                <c:pt idx="754">
                  <c:v>0.39786155725939154</c:v>
                </c:pt>
                <c:pt idx="755">
                  <c:v>0.39810895725939155</c:v>
                </c:pt>
                <c:pt idx="756">
                  <c:v>0.39834830725939158</c:v>
                </c:pt>
                <c:pt idx="757">
                  <c:v>0.39835002955939158</c:v>
                </c:pt>
                <c:pt idx="758">
                  <c:v>0.39835002955939158</c:v>
                </c:pt>
                <c:pt idx="759">
                  <c:v>0.39847202955939159</c:v>
                </c:pt>
                <c:pt idx="760">
                  <c:v>0.39928614955939157</c:v>
                </c:pt>
                <c:pt idx="761">
                  <c:v>0.40012128955939158</c:v>
                </c:pt>
                <c:pt idx="762">
                  <c:v>0.40071930955939156</c:v>
                </c:pt>
                <c:pt idx="763">
                  <c:v>0.40127017955939154</c:v>
                </c:pt>
                <c:pt idx="764">
                  <c:v>0.40176401955939156</c:v>
                </c:pt>
                <c:pt idx="765">
                  <c:v>0.40217763955939156</c:v>
                </c:pt>
                <c:pt idx="766">
                  <c:v>0.40254210955939157</c:v>
                </c:pt>
                <c:pt idx="767">
                  <c:v>0.40284470955939156</c:v>
                </c:pt>
                <c:pt idx="768">
                  <c:v>0.40305184955939155</c:v>
                </c:pt>
                <c:pt idx="769">
                  <c:v>0.40321583955939155</c:v>
                </c:pt>
                <c:pt idx="770">
                  <c:v>0.40329539255939156</c:v>
                </c:pt>
                <c:pt idx="771">
                  <c:v>0.40336712355939158</c:v>
                </c:pt>
                <c:pt idx="772">
                  <c:v>0.40342306555939156</c:v>
                </c:pt>
                <c:pt idx="773">
                  <c:v>0.40345536355939154</c:v>
                </c:pt>
                <c:pt idx="774">
                  <c:v>0.40347976055939155</c:v>
                </c:pt>
                <c:pt idx="775">
                  <c:v>0.40348260225939153</c:v>
                </c:pt>
                <c:pt idx="776">
                  <c:v>0.40348398925939155</c:v>
                </c:pt>
                <c:pt idx="777">
                  <c:v>0.40348934185939156</c:v>
                </c:pt>
                <c:pt idx="778">
                  <c:v>0.40350630385939157</c:v>
                </c:pt>
                <c:pt idx="779">
                  <c:v>0.40352781085939154</c:v>
                </c:pt>
                <c:pt idx="780">
                  <c:v>0.40349904185939156</c:v>
                </c:pt>
                <c:pt idx="781">
                  <c:v>0.40333867185939154</c:v>
                </c:pt>
                <c:pt idx="782">
                  <c:v>0.40301389185939152</c:v>
                </c:pt>
                <c:pt idx="783">
                  <c:v>0.40334656185939149</c:v>
                </c:pt>
                <c:pt idx="784">
                  <c:v>0.40679156185939147</c:v>
                </c:pt>
                <c:pt idx="785">
                  <c:v>0.40904586185939146</c:v>
                </c:pt>
                <c:pt idx="786">
                  <c:v>0.41021206185939146</c:v>
                </c:pt>
                <c:pt idx="787">
                  <c:v>0.41096722185939144</c:v>
                </c:pt>
                <c:pt idx="788">
                  <c:v>0.41153550185939142</c:v>
                </c:pt>
                <c:pt idx="789">
                  <c:v>0.41200227185939142</c:v>
                </c:pt>
                <c:pt idx="790">
                  <c:v>0.41230758185939143</c:v>
                </c:pt>
                <c:pt idx="791">
                  <c:v>0.41253276185939142</c:v>
                </c:pt>
                <c:pt idx="792">
                  <c:v>0.4125675528593914</c:v>
                </c:pt>
                <c:pt idx="793">
                  <c:v>0.41260726385939139</c:v>
                </c:pt>
                <c:pt idx="794">
                  <c:v>0.41266738985939139</c:v>
                </c:pt>
                <c:pt idx="795">
                  <c:v>0.41274237785939139</c:v>
                </c:pt>
                <c:pt idx="796">
                  <c:v>0.41287049785939139</c:v>
                </c:pt>
                <c:pt idx="797">
                  <c:v>0.41313830785939137</c:v>
                </c:pt>
                <c:pt idx="798">
                  <c:v>0.41338807785939136</c:v>
                </c:pt>
                <c:pt idx="799">
                  <c:v>0.41365552785939136</c:v>
                </c:pt>
                <c:pt idx="800">
                  <c:v>0.41389910785939138</c:v>
                </c:pt>
                <c:pt idx="801">
                  <c:v>0.41394501285939139</c:v>
                </c:pt>
                <c:pt idx="802">
                  <c:v>0.41396081385939137</c:v>
                </c:pt>
                <c:pt idx="803">
                  <c:v>0.41396418735939139</c:v>
                </c:pt>
                <c:pt idx="804">
                  <c:v>0.41396516313939141</c:v>
                </c:pt>
                <c:pt idx="805">
                  <c:v>0.4139665377393914</c:v>
                </c:pt>
                <c:pt idx="806">
                  <c:v>0.41397190083939139</c:v>
                </c:pt>
                <c:pt idx="807">
                  <c:v>0.41398096453939137</c:v>
                </c:pt>
                <c:pt idx="808">
                  <c:v>0.41398421233939137</c:v>
                </c:pt>
                <c:pt idx="809">
                  <c:v>0.41397176833939137</c:v>
                </c:pt>
                <c:pt idx="810">
                  <c:v>0.41396591693939139</c:v>
                </c:pt>
                <c:pt idx="811">
                  <c:v>0.41398195493939138</c:v>
                </c:pt>
                <c:pt idx="812">
                  <c:v>0.41408535493939136</c:v>
                </c:pt>
                <c:pt idx="813">
                  <c:v>0.41530485493939134</c:v>
                </c:pt>
                <c:pt idx="814">
                  <c:v>0.41686545493939137</c:v>
                </c:pt>
                <c:pt idx="815">
                  <c:v>0.41811075493939137</c:v>
                </c:pt>
                <c:pt idx="816">
                  <c:v>0.41932355493939139</c:v>
                </c:pt>
                <c:pt idx="817">
                  <c:v>0.42045745493939141</c:v>
                </c:pt>
                <c:pt idx="818">
                  <c:v>0.42163215493939138</c:v>
                </c:pt>
                <c:pt idx="819">
                  <c:v>0.42262903493939136</c:v>
                </c:pt>
                <c:pt idx="820">
                  <c:v>0.42335330493939138</c:v>
                </c:pt>
                <c:pt idx="821">
                  <c:v>0.4238206949393914</c:v>
                </c:pt>
                <c:pt idx="822">
                  <c:v>0.42417218493939141</c:v>
                </c:pt>
                <c:pt idx="823">
                  <c:v>0.42447911493939139</c:v>
                </c:pt>
                <c:pt idx="824">
                  <c:v>0.42478818493939141</c:v>
                </c:pt>
                <c:pt idx="825">
                  <c:v>0.42497989493939142</c:v>
                </c:pt>
                <c:pt idx="826">
                  <c:v>0.42505953893939141</c:v>
                </c:pt>
                <c:pt idx="827">
                  <c:v>0.4251373929393914</c:v>
                </c:pt>
                <c:pt idx="828">
                  <c:v>0.42516930893939142</c:v>
                </c:pt>
                <c:pt idx="829">
                  <c:v>0.42519037493939144</c:v>
                </c:pt>
                <c:pt idx="830">
                  <c:v>0.42789237493939142</c:v>
                </c:pt>
                <c:pt idx="831">
                  <c:v>0.4305655749393914</c:v>
                </c:pt>
                <c:pt idx="832">
                  <c:v>0.43186147493939142</c:v>
                </c:pt>
                <c:pt idx="833">
                  <c:v>0.4324395549393914</c:v>
                </c:pt>
                <c:pt idx="834">
                  <c:v>0.4327544649393914</c:v>
                </c:pt>
                <c:pt idx="835">
                  <c:v>0.43302394493939139</c:v>
                </c:pt>
                <c:pt idx="836">
                  <c:v>0.43326608493939139</c:v>
                </c:pt>
                <c:pt idx="837">
                  <c:v>0.43338483493939139</c:v>
                </c:pt>
                <c:pt idx="838">
                  <c:v>0.43340034293939139</c:v>
                </c:pt>
                <c:pt idx="839">
                  <c:v>0.43341496593939138</c:v>
                </c:pt>
                <c:pt idx="840">
                  <c:v>0.43339414793939141</c:v>
                </c:pt>
                <c:pt idx="841">
                  <c:v>0.43334304593939138</c:v>
                </c:pt>
                <c:pt idx="842">
                  <c:v>0.43330353693939139</c:v>
                </c:pt>
                <c:pt idx="843">
                  <c:v>0.43329552233939139</c:v>
                </c:pt>
                <c:pt idx="844">
                  <c:v>0.43329477017939139</c:v>
                </c:pt>
                <c:pt idx="845">
                  <c:v>0.43331023317939138</c:v>
                </c:pt>
                <c:pt idx="846">
                  <c:v>0.43337197917939135</c:v>
                </c:pt>
                <c:pt idx="847">
                  <c:v>0.43489397917939138</c:v>
                </c:pt>
                <c:pt idx="848">
                  <c:v>0.4374583791793914</c:v>
                </c:pt>
                <c:pt idx="849">
                  <c:v>0.43932847917939138</c:v>
                </c:pt>
                <c:pt idx="850">
                  <c:v>0.44065587917939136</c:v>
                </c:pt>
                <c:pt idx="851">
                  <c:v>0.44154976917939137</c:v>
                </c:pt>
                <c:pt idx="852">
                  <c:v>0.44221973917939139</c:v>
                </c:pt>
                <c:pt idx="853">
                  <c:v>0.44273594917939141</c:v>
                </c:pt>
                <c:pt idx="854">
                  <c:v>0.44306738917939142</c:v>
                </c:pt>
                <c:pt idx="855">
                  <c:v>0.44316866917939141</c:v>
                </c:pt>
                <c:pt idx="856">
                  <c:v>0.44315896267939142</c:v>
                </c:pt>
                <c:pt idx="857">
                  <c:v>0.44304174267939145</c:v>
                </c:pt>
                <c:pt idx="858">
                  <c:v>0.44266743267939146</c:v>
                </c:pt>
                <c:pt idx="859">
                  <c:v>0.44225710267939145</c:v>
                </c:pt>
                <c:pt idx="860">
                  <c:v>0.44216072767939146</c:v>
                </c:pt>
                <c:pt idx="861">
                  <c:v>0.44215371767939149</c:v>
                </c:pt>
                <c:pt idx="862">
                  <c:v>0.44215371165509149</c:v>
                </c:pt>
                <c:pt idx="863">
                  <c:v>0.44215371165509149</c:v>
                </c:pt>
                <c:pt idx="864">
                  <c:v>0.44215371165509149</c:v>
                </c:pt>
                <c:pt idx="865">
                  <c:v>0.44215371165509149</c:v>
                </c:pt>
                <c:pt idx="866">
                  <c:v>0.44217358065509149</c:v>
                </c:pt>
                <c:pt idx="867">
                  <c:v>0.44228674065509149</c:v>
                </c:pt>
                <c:pt idx="868">
                  <c:v>0.44244141065509152</c:v>
                </c:pt>
                <c:pt idx="869">
                  <c:v>0.44259450065509154</c:v>
                </c:pt>
                <c:pt idx="870">
                  <c:v>0.44266524865509155</c:v>
                </c:pt>
                <c:pt idx="871">
                  <c:v>0.44273498565509156</c:v>
                </c:pt>
                <c:pt idx="872">
                  <c:v>0.44278894965509158</c:v>
                </c:pt>
                <c:pt idx="873">
                  <c:v>0.44282657065509157</c:v>
                </c:pt>
                <c:pt idx="874">
                  <c:v>0.44285109965509156</c:v>
                </c:pt>
                <c:pt idx="875">
                  <c:v>0.44287660665509154</c:v>
                </c:pt>
                <c:pt idx="876">
                  <c:v>0.44288719165509155</c:v>
                </c:pt>
                <c:pt idx="877">
                  <c:v>0.44288957825509156</c:v>
                </c:pt>
                <c:pt idx="878">
                  <c:v>0.44288957825509156</c:v>
                </c:pt>
                <c:pt idx="879">
                  <c:v>0.44288957825509156</c:v>
                </c:pt>
                <c:pt idx="880">
                  <c:v>0.44288959307409159</c:v>
                </c:pt>
                <c:pt idx="881">
                  <c:v>0.4429185790740916</c:v>
                </c:pt>
                <c:pt idx="882">
                  <c:v>0.44295010307409161</c:v>
                </c:pt>
                <c:pt idx="883">
                  <c:v>0.4429988980740916</c:v>
                </c:pt>
                <c:pt idx="884">
                  <c:v>0.44300105687409158</c:v>
                </c:pt>
                <c:pt idx="885">
                  <c:v>0.44288234687409156</c:v>
                </c:pt>
                <c:pt idx="886">
                  <c:v>0.44261048687409155</c:v>
                </c:pt>
                <c:pt idx="887">
                  <c:v>0.44227215687409155</c:v>
                </c:pt>
                <c:pt idx="888">
                  <c:v>0.44203950687409155</c:v>
                </c:pt>
                <c:pt idx="889">
                  <c:v>0.44191567687409156</c:v>
                </c:pt>
                <c:pt idx="890">
                  <c:v>0.44189647987409153</c:v>
                </c:pt>
                <c:pt idx="891">
                  <c:v>0.44250936987409151</c:v>
                </c:pt>
                <c:pt idx="892">
                  <c:v>0.44433446987409153</c:v>
                </c:pt>
                <c:pt idx="893">
                  <c:v>0.44537496987409153</c:v>
                </c:pt>
                <c:pt idx="894">
                  <c:v>0.44606455987409155</c:v>
                </c:pt>
                <c:pt idx="895">
                  <c:v>0.44654521987409157</c:v>
                </c:pt>
                <c:pt idx="896">
                  <c:v>0.44685955987409159</c:v>
                </c:pt>
                <c:pt idx="897">
                  <c:v>0.44708589987409159</c:v>
                </c:pt>
                <c:pt idx="898">
                  <c:v>0.44712460387409159</c:v>
                </c:pt>
                <c:pt idx="899">
                  <c:v>0.4471422508740916</c:v>
                </c:pt>
                <c:pt idx="900">
                  <c:v>0.44716124987409162</c:v>
                </c:pt>
                <c:pt idx="901">
                  <c:v>0.44718010187409163</c:v>
                </c:pt>
                <c:pt idx="902">
                  <c:v>0.44720463387409165</c:v>
                </c:pt>
                <c:pt idx="903">
                  <c:v>0.44723842987409163</c:v>
                </c:pt>
                <c:pt idx="904">
                  <c:v>0.4472889878740916</c:v>
                </c:pt>
                <c:pt idx="905">
                  <c:v>0.44767711787409159</c:v>
                </c:pt>
                <c:pt idx="906">
                  <c:v>0.44828995787409159</c:v>
                </c:pt>
                <c:pt idx="907">
                  <c:v>0.44889866787409161</c:v>
                </c:pt>
                <c:pt idx="908">
                  <c:v>0.44926152787409163</c:v>
                </c:pt>
                <c:pt idx="909">
                  <c:v>0.44927982087409163</c:v>
                </c:pt>
                <c:pt idx="910">
                  <c:v>0.44930069387409161</c:v>
                </c:pt>
                <c:pt idx="911">
                  <c:v>0.44933344187409163</c:v>
                </c:pt>
                <c:pt idx="912">
                  <c:v>0.44935940987409162</c:v>
                </c:pt>
                <c:pt idx="913">
                  <c:v>0.44937826187409163</c:v>
                </c:pt>
                <c:pt idx="914">
                  <c:v>0.44980957187409165</c:v>
                </c:pt>
                <c:pt idx="915">
                  <c:v>0.45386807187409167</c:v>
                </c:pt>
                <c:pt idx="916">
                  <c:v>0.45610487187409166</c:v>
                </c:pt>
                <c:pt idx="917">
                  <c:v>0.45713597187409166</c:v>
                </c:pt>
                <c:pt idx="918">
                  <c:v>0.45768825187409168</c:v>
                </c:pt>
                <c:pt idx="919">
                  <c:v>0.45812645187409168</c:v>
                </c:pt>
                <c:pt idx="920">
                  <c:v>0.45860697187409166</c:v>
                </c:pt>
                <c:pt idx="921">
                  <c:v>0.45900917187409168</c:v>
                </c:pt>
                <c:pt idx="922">
                  <c:v>0.45929396187409166</c:v>
                </c:pt>
                <c:pt idx="923">
                  <c:v>0.45952668187409168</c:v>
                </c:pt>
                <c:pt idx="924">
                  <c:v>0.45953384327409169</c:v>
                </c:pt>
                <c:pt idx="925">
                  <c:v>0.45954031957409169</c:v>
                </c:pt>
                <c:pt idx="926">
                  <c:v>0.45954041282909169</c:v>
                </c:pt>
                <c:pt idx="927">
                  <c:v>0.45954041282909169</c:v>
                </c:pt>
                <c:pt idx="928">
                  <c:v>0.45954041282909169</c:v>
                </c:pt>
                <c:pt idx="929">
                  <c:v>0.46150251282909172</c:v>
                </c:pt>
                <c:pt idx="930">
                  <c:v>0.46388051282909171</c:v>
                </c:pt>
                <c:pt idx="931">
                  <c:v>0.46557021282909172</c:v>
                </c:pt>
                <c:pt idx="932">
                  <c:v>0.46671521282909173</c:v>
                </c:pt>
                <c:pt idx="933">
                  <c:v>0.46752665282909173</c:v>
                </c:pt>
                <c:pt idx="934">
                  <c:v>0.4685171028290917</c:v>
                </c:pt>
                <c:pt idx="935">
                  <c:v>0.4695265028290917</c:v>
                </c:pt>
                <c:pt idx="936">
                  <c:v>0.47024263282909168</c:v>
                </c:pt>
                <c:pt idx="937">
                  <c:v>0.47067166282909167</c:v>
                </c:pt>
                <c:pt idx="938">
                  <c:v>0.47100250282909167</c:v>
                </c:pt>
                <c:pt idx="939">
                  <c:v>0.47125406282909166</c:v>
                </c:pt>
                <c:pt idx="940">
                  <c:v>0.47144100282909168</c:v>
                </c:pt>
                <c:pt idx="941">
                  <c:v>0.47144365252909171</c:v>
                </c:pt>
                <c:pt idx="942">
                  <c:v>0.47144211322909169</c:v>
                </c:pt>
                <c:pt idx="943">
                  <c:v>0.47142745822909171</c:v>
                </c:pt>
                <c:pt idx="944">
                  <c:v>0.47137532622909173</c:v>
                </c:pt>
                <c:pt idx="945">
                  <c:v>0.47129890222909171</c:v>
                </c:pt>
                <c:pt idx="946">
                  <c:v>0.47124111922909173</c:v>
                </c:pt>
                <c:pt idx="947">
                  <c:v>0.47121213622909175</c:v>
                </c:pt>
                <c:pt idx="948">
                  <c:v>0.47120517002909174</c:v>
                </c:pt>
                <c:pt idx="949">
                  <c:v>0.47120778542909175</c:v>
                </c:pt>
                <c:pt idx="950">
                  <c:v>0.47122191342909175</c:v>
                </c:pt>
                <c:pt idx="951">
                  <c:v>0.47122471292909174</c:v>
                </c:pt>
                <c:pt idx="952">
                  <c:v>0.47123664792909176</c:v>
                </c:pt>
                <c:pt idx="953">
                  <c:v>0.47143253792909173</c:v>
                </c:pt>
                <c:pt idx="954">
                  <c:v>0.47195447792909173</c:v>
                </c:pt>
                <c:pt idx="955">
                  <c:v>0.47267170792909174</c:v>
                </c:pt>
                <c:pt idx="956">
                  <c:v>0.47330908792909177</c:v>
                </c:pt>
                <c:pt idx="957">
                  <c:v>0.47386262792909178</c:v>
                </c:pt>
                <c:pt idx="958">
                  <c:v>0.47434365792909178</c:v>
                </c:pt>
                <c:pt idx="959">
                  <c:v>0.47475155792909179</c:v>
                </c:pt>
                <c:pt idx="960">
                  <c:v>0.47510612792909179</c:v>
                </c:pt>
                <c:pt idx="961">
                  <c:v>0.47539658792909179</c:v>
                </c:pt>
                <c:pt idx="962">
                  <c:v>0.47553467792909176</c:v>
                </c:pt>
                <c:pt idx="963">
                  <c:v>0.47555547692909178</c:v>
                </c:pt>
                <c:pt idx="964">
                  <c:v>0.47556984892909177</c:v>
                </c:pt>
                <c:pt idx="965">
                  <c:v>0.47558120892909178</c:v>
                </c:pt>
                <c:pt idx="966">
                  <c:v>0.47559265492909181</c:v>
                </c:pt>
                <c:pt idx="967">
                  <c:v>0.47559725582909179</c:v>
                </c:pt>
                <c:pt idx="968">
                  <c:v>0.4761294158290918</c:v>
                </c:pt>
                <c:pt idx="969">
                  <c:v>0.48138491582909182</c:v>
                </c:pt>
                <c:pt idx="970">
                  <c:v>0.4843166158290918</c:v>
                </c:pt>
                <c:pt idx="971">
                  <c:v>0.48567981582909181</c:v>
                </c:pt>
                <c:pt idx="972">
                  <c:v>0.48660711582909183</c:v>
                </c:pt>
                <c:pt idx="973">
                  <c:v>0.48720636582909183</c:v>
                </c:pt>
                <c:pt idx="974">
                  <c:v>0.48770601582909184</c:v>
                </c:pt>
                <c:pt idx="975">
                  <c:v>0.48819273582909184</c:v>
                </c:pt>
                <c:pt idx="976">
                  <c:v>0.48852451582909184</c:v>
                </c:pt>
                <c:pt idx="977">
                  <c:v>0.48874647582909186</c:v>
                </c:pt>
                <c:pt idx="978">
                  <c:v>0.48875493362909184</c:v>
                </c:pt>
                <c:pt idx="979">
                  <c:v>0.48875493385050184</c:v>
                </c:pt>
                <c:pt idx="980">
                  <c:v>0.48875510351050183</c:v>
                </c:pt>
                <c:pt idx="981">
                  <c:v>0.48876181391050183</c:v>
                </c:pt>
                <c:pt idx="982">
                  <c:v>0.48880482591050184</c:v>
                </c:pt>
                <c:pt idx="983">
                  <c:v>0.48882175891050184</c:v>
                </c:pt>
                <c:pt idx="984">
                  <c:v>0.48882175891050184</c:v>
                </c:pt>
                <c:pt idx="985">
                  <c:v>0.48882175891050184</c:v>
                </c:pt>
                <c:pt idx="986">
                  <c:v>0.48882215776050186</c:v>
                </c:pt>
                <c:pt idx="987">
                  <c:v>0.48884459176050188</c:v>
                </c:pt>
                <c:pt idx="988">
                  <c:v>0.48892057876050188</c:v>
                </c:pt>
                <c:pt idx="989">
                  <c:v>0.48907264876050188</c:v>
                </c:pt>
                <c:pt idx="990">
                  <c:v>0.48970847876050189</c:v>
                </c:pt>
                <c:pt idx="991">
                  <c:v>0.4916972787605019</c:v>
                </c:pt>
                <c:pt idx="992">
                  <c:v>0.49434357876050189</c:v>
                </c:pt>
                <c:pt idx="993">
                  <c:v>0.49876357876050187</c:v>
                </c:pt>
                <c:pt idx="994">
                  <c:v>0.5017393787605019</c:v>
                </c:pt>
                <c:pt idx="995">
                  <c:v>0.5039844787605019</c:v>
                </c:pt>
                <c:pt idx="996">
                  <c:v>0.5056081787605019</c:v>
                </c:pt>
                <c:pt idx="997">
                  <c:v>0.50678817876050186</c:v>
                </c:pt>
                <c:pt idx="998">
                  <c:v>0.50747471876050188</c:v>
                </c:pt>
                <c:pt idx="999">
                  <c:v>0.50825162876050189</c:v>
                </c:pt>
                <c:pt idx="1000">
                  <c:v>0.50875980876050186</c:v>
                </c:pt>
                <c:pt idx="1001">
                  <c:v>0.50899636876050192</c:v>
                </c:pt>
                <c:pt idx="1002">
                  <c:v>0.50920031876050187</c:v>
                </c:pt>
                <c:pt idx="1003">
                  <c:v>0.50934731876050188</c:v>
                </c:pt>
                <c:pt idx="1004">
                  <c:v>0.50933671176050188</c:v>
                </c:pt>
                <c:pt idx="1005">
                  <c:v>0.50933490216050192</c:v>
                </c:pt>
                <c:pt idx="1006">
                  <c:v>0.50933482873850189</c:v>
                </c:pt>
                <c:pt idx="1007">
                  <c:v>0.50933441483850184</c:v>
                </c:pt>
                <c:pt idx="1008">
                  <c:v>0.5093366794385018</c:v>
                </c:pt>
                <c:pt idx="1009">
                  <c:v>0.50934186743850185</c:v>
                </c:pt>
                <c:pt idx="1010">
                  <c:v>0.50937361143850179</c:v>
                </c:pt>
                <c:pt idx="1011">
                  <c:v>0.5097557014385018</c:v>
                </c:pt>
                <c:pt idx="1012">
                  <c:v>0.51247240143850181</c:v>
                </c:pt>
                <c:pt idx="1013">
                  <c:v>0.51522000143850177</c:v>
                </c:pt>
                <c:pt idx="1014">
                  <c:v>0.51741610143850181</c:v>
                </c:pt>
                <c:pt idx="1015">
                  <c:v>0.51903800143850176</c:v>
                </c:pt>
                <c:pt idx="1016">
                  <c:v>0.52023460143850175</c:v>
                </c:pt>
                <c:pt idx="1017">
                  <c:v>0.5210221914385017</c:v>
                </c:pt>
                <c:pt idx="1018">
                  <c:v>0.52151563143850166</c:v>
                </c:pt>
                <c:pt idx="1019">
                  <c:v>0.52177356143850162</c:v>
                </c:pt>
                <c:pt idx="1020">
                  <c:v>0.52187231243850163</c:v>
                </c:pt>
                <c:pt idx="1021">
                  <c:v>0.52195222243850159</c:v>
                </c:pt>
                <c:pt idx="1022">
                  <c:v>0.52191783343850162</c:v>
                </c:pt>
                <c:pt idx="1023">
                  <c:v>0.52187617643850159</c:v>
                </c:pt>
                <c:pt idx="1024">
                  <c:v>0.52184202443850158</c:v>
                </c:pt>
                <c:pt idx="1025">
                  <c:v>0.52183694563850158</c:v>
                </c:pt>
                <c:pt idx="1026">
                  <c:v>0.52183696721650163</c:v>
                </c:pt>
                <c:pt idx="1027">
                  <c:v>0.5218370027205016</c:v>
                </c:pt>
                <c:pt idx="1028">
                  <c:v>0.5218370027205016</c:v>
                </c:pt>
                <c:pt idx="1029">
                  <c:v>0.5218370027205016</c:v>
                </c:pt>
                <c:pt idx="1030">
                  <c:v>0.5218370027205016</c:v>
                </c:pt>
                <c:pt idx="1031">
                  <c:v>0.52183818032050155</c:v>
                </c:pt>
                <c:pt idx="1032">
                  <c:v>0.52189041332050157</c:v>
                </c:pt>
                <c:pt idx="1033">
                  <c:v>0.52226445332050153</c:v>
                </c:pt>
                <c:pt idx="1034">
                  <c:v>0.52281780332050154</c:v>
                </c:pt>
                <c:pt idx="1035">
                  <c:v>0.52356349332050156</c:v>
                </c:pt>
                <c:pt idx="1036">
                  <c:v>0.52427078332050159</c:v>
                </c:pt>
                <c:pt idx="1037">
                  <c:v>0.52494357332050157</c:v>
                </c:pt>
                <c:pt idx="1038">
                  <c:v>0.52561532332050154</c:v>
                </c:pt>
                <c:pt idx="1039">
                  <c:v>0.52654439332050151</c:v>
                </c:pt>
                <c:pt idx="1040">
                  <c:v>0.52765609332050156</c:v>
                </c:pt>
                <c:pt idx="1041">
                  <c:v>0.52835663332050153</c:v>
                </c:pt>
                <c:pt idx="1042">
                  <c:v>0.52875152332050157</c:v>
                </c:pt>
                <c:pt idx="1043">
                  <c:v>0.52895137332050157</c:v>
                </c:pt>
                <c:pt idx="1044">
                  <c:v>0.5290911733205016</c:v>
                </c:pt>
                <c:pt idx="1045">
                  <c:v>0.52918715532050165</c:v>
                </c:pt>
                <c:pt idx="1046">
                  <c:v>0.52915643032050164</c:v>
                </c:pt>
                <c:pt idx="1047">
                  <c:v>0.52891049032050164</c:v>
                </c:pt>
                <c:pt idx="1048">
                  <c:v>0.52858128032050167</c:v>
                </c:pt>
                <c:pt idx="1049">
                  <c:v>0.5283256903205017</c:v>
                </c:pt>
                <c:pt idx="1050">
                  <c:v>0.5288361303205017</c:v>
                </c:pt>
                <c:pt idx="1051">
                  <c:v>0.53410213032050169</c:v>
                </c:pt>
                <c:pt idx="1052">
                  <c:v>0.53735123032050169</c:v>
                </c:pt>
                <c:pt idx="1053">
                  <c:v>0.5391932303205017</c:v>
                </c:pt>
                <c:pt idx="1054">
                  <c:v>0.5402664303205017</c:v>
                </c:pt>
                <c:pt idx="1055">
                  <c:v>0.54093919032050175</c:v>
                </c:pt>
                <c:pt idx="1056">
                  <c:v>0.54152541032050172</c:v>
                </c:pt>
                <c:pt idx="1057">
                  <c:v>0.5419407703205017</c:v>
                </c:pt>
                <c:pt idx="1058">
                  <c:v>0.5422181303205017</c:v>
                </c:pt>
                <c:pt idx="1059">
                  <c:v>0.54243195032050173</c:v>
                </c:pt>
                <c:pt idx="1060">
                  <c:v>0.54262624032050177</c:v>
                </c:pt>
                <c:pt idx="1061">
                  <c:v>0.5426389423205018</c:v>
                </c:pt>
                <c:pt idx="1062">
                  <c:v>0.54258241332050183</c:v>
                </c:pt>
                <c:pt idx="1063">
                  <c:v>0.54253120632050178</c:v>
                </c:pt>
                <c:pt idx="1064">
                  <c:v>0.54251135232050174</c:v>
                </c:pt>
                <c:pt idx="1065">
                  <c:v>0.54249770532050179</c:v>
                </c:pt>
                <c:pt idx="1066">
                  <c:v>0.54248075532050177</c:v>
                </c:pt>
                <c:pt idx="1067">
                  <c:v>0.54242123532050179</c:v>
                </c:pt>
                <c:pt idx="1068">
                  <c:v>0.54230830532050178</c:v>
                </c:pt>
                <c:pt idx="1069">
                  <c:v>0.54219468532050175</c:v>
                </c:pt>
                <c:pt idx="1070">
                  <c:v>0.54214348332050177</c:v>
                </c:pt>
                <c:pt idx="1071">
                  <c:v>0.5421390798205018</c:v>
                </c:pt>
                <c:pt idx="1072">
                  <c:v>0.54214844632050185</c:v>
                </c:pt>
                <c:pt idx="1073">
                  <c:v>0.5427695263205019</c:v>
                </c:pt>
                <c:pt idx="1074">
                  <c:v>0.54818542632050193</c:v>
                </c:pt>
                <c:pt idx="1075">
                  <c:v>0.55362352632050194</c:v>
                </c:pt>
                <c:pt idx="1076">
                  <c:v>0.55569782632050191</c:v>
                </c:pt>
                <c:pt idx="1077">
                  <c:v>0.5566753763205019</c:v>
                </c:pt>
                <c:pt idx="1078">
                  <c:v>0.5571290763205019</c:v>
                </c:pt>
                <c:pt idx="1079">
                  <c:v>0.55761952632050193</c:v>
                </c:pt>
                <c:pt idx="1080">
                  <c:v>0.55809524632050189</c:v>
                </c:pt>
                <c:pt idx="1081">
                  <c:v>0.55847529632050186</c:v>
                </c:pt>
                <c:pt idx="1082">
                  <c:v>0.55863063632050181</c:v>
                </c:pt>
                <c:pt idx="1083">
                  <c:v>0.55863059837550177</c:v>
                </c:pt>
                <c:pt idx="1084">
                  <c:v>0.55862653717550181</c:v>
                </c:pt>
                <c:pt idx="1085">
                  <c:v>0.55859489917550187</c:v>
                </c:pt>
                <c:pt idx="1086">
                  <c:v>0.55858352017550184</c:v>
                </c:pt>
                <c:pt idx="1087">
                  <c:v>0.55858333021550188</c:v>
                </c:pt>
                <c:pt idx="1088">
                  <c:v>0.55858333021550188</c:v>
                </c:pt>
                <c:pt idx="1089">
                  <c:v>0.55858332889800189</c:v>
                </c:pt>
                <c:pt idx="1090">
                  <c:v>0.55858276783800187</c:v>
                </c:pt>
                <c:pt idx="1091">
                  <c:v>0.5585861979380019</c:v>
                </c:pt>
                <c:pt idx="1092">
                  <c:v>0.55859006383800192</c:v>
                </c:pt>
                <c:pt idx="1093">
                  <c:v>0.55857622383800187</c:v>
                </c:pt>
                <c:pt idx="1094">
                  <c:v>0.5585828420380019</c:v>
                </c:pt>
                <c:pt idx="1095">
                  <c:v>0.55863366803800185</c:v>
                </c:pt>
                <c:pt idx="1096">
                  <c:v>0.55891110803800181</c:v>
                </c:pt>
                <c:pt idx="1097">
                  <c:v>0.56079030803800178</c:v>
                </c:pt>
                <c:pt idx="1098">
                  <c:v>0.56276950803800174</c:v>
                </c:pt>
                <c:pt idx="1099">
                  <c:v>0.56397970803800179</c:v>
                </c:pt>
                <c:pt idx="1100">
                  <c:v>0.56447465803800179</c:v>
                </c:pt>
                <c:pt idx="1101">
                  <c:v>0.56472940803800176</c:v>
                </c:pt>
                <c:pt idx="1102">
                  <c:v>0.56490611803800173</c:v>
                </c:pt>
                <c:pt idx="1103">
                  <c:v>0.56507053803800178</c:v>
                </c:pt>
                <c:pt idx="1104">
                  <c:v>0.56526742803800178</c:v>
                </c:pt>
                <c:pt idx="1105">
                  <c:v>0.5652678750880018</c:v>
                </c:pt>
                <c:pt idx="1106">
                  <c:v>0.5652696274880018</c:v>
                </c:pt>
                <c:pt idx="1107">
                  <c:v>0.56527128278800176</c:v>
                </c:pt>
                <c:pt idx="1108">
                  <c:v>0.56527120829000177</c:v>
                </c:pt>
                <c:pt idx="1109">
                  <c:v>0.56527083494000174</c:v>
                </c:pt>
                <c:pt idx="1110">
                  <c:v>0.56527177061000178</c:v>
                </c:pt>
                <c:pt idx="1111">
                  <c:v>0.56528110611000182</c:v>
                </c:pt>
                <c:pt idx="1112">
                  <c:v>0.56559007611000178</c:v>
                </c:pt>
                <c:pt idx="1113">
                  <c:v>0.56646974611000178</c:v>
                </c:pt>
                <c:pt idx="1114">
                  <c:v>0.56717562611000183</c:v>
                </c:pt>
                <c:pt idx="1115">
                  <c:v>0.56766307611000177</c:v>
                </c:pt>
                <c:pt idx="1116">
                  <c:v>0.56804264611000177</c:v>
                </c:pt>
                <c:pt idx="1117">
                  <c:v>0.56836883611000177</c:v>
                </c:pt>
                <c:pt idx="1118">
                  <c:v>0.56863088611000179</c:v>
                </c:pt>
                <c:pt idx="1119">
                  <c:v>0.56884387611000176</c:v>
                </c:pt>
                <c:pt idx="1120">
                  <c:v>0.56884465442000176</c:v>
                </c:pt>
                <c:pt idx="1121">
                  <c:v>0.5688498584200018</c:v>
                </c:pt>
                <c:pt idx="1122">
                  <c:v>0.56883827542000176</c:v>
                </c:pt>
                <c:pt idx="1123">
                  <c:v>0.56860309542000176</c:v>
                </c:pt>
                <c:pt idx="1124">
                  <c:v>0.56815573542000175</c:v>
                </c:pt>
                <c:pt idx="1125">
                  <c:v>0.56774298542000179</c:v>
                </c:pt>
                <c:pt idx="1126">
                  <c:v>0.56753254542000175</c:v>
                </c:pt>
                <c:pt idx="1127">
                  <c:v>0.56744820042000177</c:v>
                </c:pt>
                <c:pt idx="1128">
                  <c:v>0.56742499642000177</c:v>
                </c:pt>
                <c:pt idx="1129">
                  <c:v>0.56741892532000182</c:v>
                </c:pt>
                <c:pt idx="1130">
                  <c:v>0.56741809609000182</c:v>
                </c:pt>
                <c:pt idx="1131">
                  <c:v>0.56741805701400183</c:v>
                </c:pt>
                <c:pt idx="1132">
                  <c:v>0.56741806699750186</c:v>
                </c:pt>
                <c:pt idx="1133">
                  <c:v>0.56741815347850189</c:v>
                </c:pt>
                <c:pt idx="1134">
                  <c:v>0.56741920667850188</c:v>
                </c:pt>
                <c:pt idx="1135">
                  <c:v>0.56742427557850184</c:v>
                </c:pt>
                <c:pt idx="1136">
                  <c:v>0.56773818557850186</c:v>
                </c:pt>
                <c:pt idx="1137">
                  <c:v>0.57089478557850182</c:v>
                </c:pt>
                <c:pt idx="1138">
                  <c:v>0.57315908557850181</c:v>
                </c:pt>
                <c:pt idx="1139">
                  <c:v>0.57436608557850177</c:v>
                </c:pt>
                <c:pt idx="1140">
                  <c:v>0.57498131557850174</c:v>
                </c:pt>
                <c:pt idx="1141">
                  <c:v>0.57548347557850177</c:v>
                </c:pt>
                <c:pt idx="1142">
                  <c:v>0.5759699255785018</c:v>
                </c:pt>
                <c:pt idx="1143">
                  <c:v>0.5764297455785018</c:v>
                </c:pt>
                <c:pt idx="1144">
                  <c:v>0.57685720557850184</c:v>
                </c:pt>
                <c:pt idx="1145">
                  <c:v>0.57719983557850185</c:v>
                </c:pt>
                <c:pt idx="1146">
                  <c:v>0.57742262557850188</c:v>
                </c:pt>
                <c:pt idx="1147">
                  <c:v>0.57754719557850187</c:v>
                </c:pt>
                <c:pt idx="1148">
                  <c:v>0.57771244557850188</c:v>
                </c:pt>
                <c:pt idx="1149">
                  <c:v>0.5779061355785019</c:v>
                </c:pt>
                <c:pt idx="1150">
                  <c:v>0.57799579057850192</c:v>
                </c:pt>
                <c:pt idx="1151">
                  <c:v>0.5780501405785019</c:v>
                </c:pt>
                <c:pt idx="1152">
                  <c:v>0.57806721857850185</c:v>
                </c:pt>
                <c:pt idx="1153">
                  <c:v>0.57803086157850181</c:v>
                </c:pt>
                <c:pt idx="1154">
                  <c:v>0.5779862755785018</c:v>
                </c:pt>
                <c:pt idx="1155">
                  <c:v>0.57796783557850184</c:v>
                </c:pt>
                <c:pt idx="1156">
                  <c:v>0.57796257887850189</c:v>
                </c:pt>
                <c:pt idx="1157">
                  <c:v>0.57796210392850189</c:v>
                </c:pt>
                <c:pt idx="1158">
                  <c:v>0.57796208905550184</c:v>
                </c:pt>
                <c:pt idx="1159">
                  <c:v>0.57796208884084188</c:v>
                </c:pt>
                <c:pt idx="1160">
                  <c:v>0.57796208881951883</c:v>
                </c:pt>
                <c:pt idx="1161">
                  <c:v>0.5779621642215188</c:v>
                </c:pt>
                <c:pt idx="1162">
                  <c:v>0.57796244104151884</c:v>
                </c:pt>
                <c:pt idx="1163">
                  <c:v>0.57796317484151882</c:v>
                </c:pt>
                <c:pt idx="1164">
                  <c:v>0.57796410618151883</c:v>
                </c:pt>
                <c:pt idx="1165">
                  <c:v>0.57796865998151881</c:v>
                </c:pt>
                <c:pt idx="1166">
                  <c:v>0.57812889998151884</c:v>
                </c:pt>
                <c:pt idx="1167">
                  <c:v>0.5785425999815188</c:v>
                </c:pt>
                <c:pt idx="1168">
                  <c:v>0.57940325998151876</c:v>
                </c:pt>
                <c:pt idx="1169">
                  <c:v>0.58030664998151871</c:v>
                </c:pt>
                <c:pt idx="1170">
                  <c:v>0.58097285998151871</c:v>
                </c:pt>
                <c:pt idx="1171">
                  <c:v>0.58136093998151872</c:v>
                </c:pt>
                <c:pt idx="1172">
                  <c:v>0.58166879998151877</c:v>
                </c:pt>
                <c:pt idx="1173">
                  <c:v>0.58167288248151872</c:v>
                </c:pt>
                <c:pt idx="1174">
                  <c:v>0.58167290045151876</c:v>
                </c:pt>
                <c:pt idx="1175">
                  <c:v>0.58167339726151879</c:v>
                </c:pt>
                <c:pt idx="1176">
                  <c:v>0.58169393226151878</c:v>
                </c:pt>
                <c:pt idx="1177">
                  <c:v>0.58171174026151873</c:v>
                </c:pt>
                <c:pt idx="1178">
                  <c:v>0.58162931926151873</c:v>
                </c:pt>
                <c:pt idx="1179">
                  <c:v>0.58152432926151876</c:v>
                </c:pt>
                <c:pt idx="1180">
                  <c:v>0.5814656052615188</c:v>
                </c:pt>
                <c:pt idx="1181">
                  <c:v>0.58144693726151875</c:v>
                </c:pt>
                <c:pt idx="1182">
                  <c:v>0.58144172186151877</c:v>
                </c:pt>
                <c:pt idx="1183">
                  <c:v>0.58144228662151876</c:v>
                </c:pt>
                <c:pt idx="1184">
                  <c:v>0.58145208962151873</c:v>
                </c:pt>
                <c:pt idx="1185">
                  <c:v>0.58146885562151873</c:v>
                </c:pt>
                <c:pt idx="1186">
                  <c:v>0.58148169262151872</c:v>
                </c:pt>
                <c:pt idx="1187">
                  <c:v>0.5814925356215187</c:v>
                </c:pt>
                <c:pt idx="1188">
                  <c:v>0.58150426662151866</c:v>
                </c:pt>
                <c:pt idx="1189">
                  <c:v>0.58151516162151862</c:v>
                </c:pt>
                <c:pt idx="1190">
                  <c:v>0.5815254706215186</c:v>
                </c:pt>
                <c:pt idx="1191">
                  <c:v>0.58153031162151858</c:v>
                </c:pt>
                <c:pt idx="1192">
                  <c:v>0.58153205232151861</c:v>
                </c:pt>
                <c:pt idx="1193">
                  <c:v>0.58153258719151857</c:v>
                </c:pt>
                <c:pt idx="1194">
                  <c:v>0.58153322209151859</c:v>
                </c:pt>
                <c:pt idx="1195">
                  <c:v>0.58153435899151862</c:v>
                </c:pt>
                <c:pt idx="1196">
                  <c:v>0.58153690719151863</c:v>
                </c:pt>
                <c:pt idx="1197">
                  <c:v>0.58270200719151866</c:v>
                </c:pt>
                <c:pt idx="1198">
                  <c:v>0.58438420719151862</c:v>
                </c:pt>
                <c:pt idx="1199">
                  <c:v>0.58508261719151866</c:v>
                </c:pt>
                <c:pt idx="1200">
                  <c:v>0.58529086719151868</c:v>
                </c:pt>
                <c:pt idx="1201">
                  <c:v>0.58542132719151874</c:v>
                </c:pt>
                <c:pt idx="1202">
                  <c:v>0.58550618619151873</c:v>
                </c:pt>
                <c:pt idx="1203">
                  <c:v>0.58552507219151873</c:v>
                </c:pt>
                <c:pt idx="1204">
                  <c:v>0.58553219469151874</c:v>
                </c:pt>
                <c:pt idx="1205">
                  <c:v>0.5855370207915187</c:v>
                </c:pt>
                <c:pt idx="1206">
                  <c:v>0.58554153409151866</c:v>
                </c:pt>
                <c:pt idx="1207">
                  <c:v>0.58554510099151869</c:v>
                </c:pt>
                <c:pt idx="1208">
                  <c:v>0.58555107859151867</c:v>
                </c:pt>
                <c:pt idx="1209">
                  <c:v>0.58556175659151866</c:v>
                </c:pt>
                <c:pt idx="1210">
                  <c:v>0.58558121859151868</c:v>
                </c:pt>
                <c:pt idx="1211">
                  <c:v>0.58756481859151866</c:v>
                </c:pt>
                <c:pt idx="1212">
                  <c:v>0.5899273185915187</c:v>
                </c:pt>
                <c:pt idx="1213">
                  <c:v>0.59114751859151871</c:v>
                </c:pt>
                <c:pt idx="1214">
                  <c:v>0.59179281859151867</c:v>
                </c:pt>
                <c:pt idx="1215">
                  <c:v>0.59229930859151869</c:v>
                </c:pt>
                <c:pt idx="1216">
                  <c:v>0.59280479859151869</c:v>
                </c:pt>
                <c:pt idx="1217">
                  <c:v>0.59314523859151869</c:v>
                </c:pt>
                <c:pt idx="1218">
                  <c:v>0.59340996859151873</c:v>
                </c:pt>
                <c:pt idx="1219">
                  <c:v>0.59340996859151873</c:v>
                </c:pt>
                <c:pt idx="1220">
                  <c:v>0.59340996859151873</c:v>
                </c:pt>
                <c:pt idx="1221">
                  <c:v>0.59340996859151873</c:v>
                </c:pt>
                <c:pt idx="1222">
                  <c:v>0.59340996859151873</c:v>
                </c:pt>
                <c:pt idx="1223">
                  <c:v>0.59340996859151873</c:v>
                </c:pt>
                <c:pt idx="1224">
                  <c:v>0.59341007979151872</c:v>
                </c:pt>
                <c:pt idx="1225">
                  <c:v>0.59342269479151877</c:v>
                </c:pt>
                <c:pt idx="1226">
                  <c:v>0.59345395479151875</c:v>
                </c:pt>
                <c:pt idx="1227">
                  <c:v>0.59346970379151875</c:v>
                </c:pt>
                <c:pt idx="1228">
                  <c:v>0.5934965957915187</c:v>
                </c:pt>
                <c:pt idx="1229">
                  <c:v>0.59371787579151869</c:v>
                </c:pt>
                <c:pt idx="1230">
                  <c:v>0.59429299579151873</c:v>
                </c:pt>
                <c:pt idx="1231">
                  <c:v>0.59492714579151873</c:v>
                </c:pt>
                <c:pt idx="1232">
                  <c:v>0.59541893579151872</c:v>
                </c:pt>
                <c:pt idx="1233">
                  <c:v>0.59583836579151872</c:v>
                </c:pt>
                <c:pt idx="1234">
                  <c:v>0.59662279579151867</c:v>
                </c:pt>
                <c:pt idx="1235">
                  <c:v>0.59744302579151864</c:v>
                </c:pt>
                <c:pt idx="1236">
                  <c:v>0.59854932579151865</c:v>
                </c:pt>
                <c:pt idx="1237">
                  <c:v>0.59931485579151866</c:v>
                </c:pt>
                <c:pt idx="1238">
                  <c:v>0.59974861579151861</c:v>
                </c:pt>
                <c:pt idx="1239">
                  <c:v>0.59999548579151862</c:v>
                </c:pt>
                <c:pt idx="1240">
                  <c:v>0.60020768579151862</c:v>
                </c:pt>
                <c:pt idx="1241">
                  <c:v>0.60047300579151863</c:v>
                </c:pt>
                <c:pt idx="1242">
                  <c:v>0.60067698579151863</c:v>
                </c:pt>
                <c:pt idx="1243">
                  <c:v>0.60067809979151865</c:v>
                </c:pt>
                <c:pt idx="1244">
                  <c:v>0.60068414999151865</c:v>
                </c:pt>
                <c:pt idx="1245">
                  <c:v>0.60068988779151866</c:v>
                </c:pt>
                <c:pt idx="1246">
                  <c:v>0.60069320459151865</c:v>
                </c:pt>
                <c:pt idx="1247">
                  <c:v>0.60069396231151861</c:v>
                </c:pt>
                <c:pt idx="1248">
                  <c:v>0.60069400227451863</c:v>
                </c:pt>
                <c:pt idx="1249">
                  <c:v>0.60096804227451861</c:v>
                </c:pt>
                <c:pt idx="1250">
                  <c:v>0.6034985422745186</c:v>
                </c:pt>
                <c:pt idx="1251">
                  <c:v>0.60561194227451864</c:v>
                </c:pt>
                <c:pt idx="1252">
                  <c:v>0.60707784227451866</c:v>
                </c:pt>
                <c:pt idx="1253">
                  <c:v>0.60803015227451862</c:v>
                </c:pt>
                <c:pt idx="1254">
                  <c:v>0.60861486227451866</c:v>
                </c:pt>
                <c:pt idx="1255">
                  <c:v>0.60903008227451871</c:v>
                </c:pt>
                <c:pt idx="1256">
                  <c:v>0.60945572227451872</c:v>
                </c:pt>
                <c:pt idx="1257">
                  <c:v>0.6098131722745187</c:v>
                </c:pt>
                <c:pt idx="1258">
                  <c:v>0.61006648227451865</c:v>
                </c:pt>
                <c:pt idx="1259">
                  <c:v>0.61020238227451862</c:v>
                </c:pt>
                <c:pt idx="1260">
                  <c:v>0.61023718727451859</c:v>
                </c:pt>
                <c:pt idx="1261">
                  <c:v>0.61025356527451857</c:v>
                </c:pt>
                <c:pt idx="1262">
                  <c:v>0.6102625879745186</c:v>
                </c:pt>
                <c:pt idx="1263">
                  <c:v>0.61026296896451859</c:v>
                </c:pt>
                <c:pt idx="1264">
                  <c:v>0.61026296896451859</c:v>
                </c:pt>
                <c:pt idx="1265">
                  <c:v>0.6102629695674886</c:v>
                </c:pt>
                <c:pt idx="1266">
                  <c:v>0.6102646575674886</c:v>
                </c:pt>
                <c:pt idx="1267">
                  <c:v>0.61027998656748861</c:v>
                </c:pt>
                <c:pt idx="1268">
                  <c:v>0.61030557256748863</c:v>
                </c:pt>
                <c:pt idx="1269">
                  <c:v>0.61031463046748868</c:v>
                </c:pt>
                <c:pt idx="1270">
                  <c:v>0.61031535840748863</c:v>
                </c:pt>
                <c:pt idx="1271">
                  <c:v>0.6103156586174886</c:v>
                </c:pt>
                <c:pt idx="1272">
                  <c:v>0.61031769851748863</c:v>
                </c:pt>
                <c:pt idx="1273">
                  <c:v>0.61032931351748865</c:v>
                </c:pt>
                <c:pt idx="1274">
                  <c:v>0.61037464951748865</c:v>
                </c:pt>
                <c:pt idx="1275">
                  <c:v>0.61039623151748867</c:v>
                </c:pt>
                <c:pt idx="1276">
                  <c:v>0.61203153151748868</c:v>
                </c:pt>
                <c:pt idx="1277">
                  <c:v>0.61504223151748871</c:v>
                </c:pt>
                <c:pt idx="1278">
                  <c:v>0.61742443151748871</c:v>
                </c:pt>
                <c:pt idx="1279">
                  <c:v>0.61917153151748872</c:v>
                </c:pt>
                <c:pt idx="1280">
                  <c:v>0.62071013151748866</c:v>
                </c:pt>
                <c:pt idx="1281">
                  <c:v>0.62215323151748869</c:v>
                </c:pt>
                <c:pt idx="1282">
                  <c:v>0.62343703151748864</c:v>
                </c:pt>
                <c:pt idx="1283">
                  <c:v>0.62437579151748868</c:v>
                </c:pt>
                <c:pt idx="1284">
                  <c:v>0.62500302151748865</c:v>
                </c:pt>
                <c:pt idx="1285">
                  <c:v>0.62547965151748863</c:v>
                </c:pt>
                <c:pt idx="1286">
                  <c:v>0.62571252151748868</c:v>
                </c:pt>
                <c:pt idx="1287">
                  <c:v>0.6257967085174887</c:v>
                </c:pt>
                <c:pt idx="1288">
                  <c:v>0.62580817851748871</c:v>
                </c:pt>
                <c:pt idx="1289">
                  <c:v>0.62574492551748873</c:v>
                </c:pt>
                <c:pt idx="1290">
                  <c:v>0.62564411551748877</c:v>
                </c:pt>
                <c:pt idx="1291">
                  <c:v>0.62558525151748878</c:v>
                </c:pt>
                <c:pt idx="1292">
                  <c:v>0.6255812974174888</c:v>
                </c:pt>
                <c:pt idx="1293">
                  <c:v>0.62558126930248881</c:v>
                </c:pt>
                <c:pt idx="1294">
                  <c:v>0.62558126934273883</c:v>
                </c:pt>
                <c:pt idx="1295">
                  <c:v>0.62558126934273883</c:v>
                </c:pt>
                <c:pt idx="1296">
                  <c:v>0.6256272073427388</c:v>
                </c:pt>
                <c:pt idx="1297">
                  <c:v>0.62785350734273881</c:v>
                </c:pt>
                <c:pt idx="1298">
                  <c:v>0.62982980734273886</c:v>
                </c:pt>
                <c:pt idx="1299">
                  <c:v>0.63113740734273882</c:v>
                </c:pt>
                <c:pt idx="1300">
                  <c:v>0.63237550734273884</c:v>
                </c:pt>
                <c:pt idx="1301">
                  <c:v>0.63390720734273887</c:v>
                </c:pt>
                <c:pt idx="1302">
                  <c:v>0.63624710734273882</c:v>
                </c:pt>
                <c:pt idx="1303">
                  <c:v>0.63803640734273881</c:v>
                </c:pt>
                <c:pt idx="1304">
                  <c:v>0.63876738734273886</c:v>
                </c:pt>
                <c:pt idx="1305">
                  <c:v>0.63915512734273883</c:v>
                </c:pt>
                <c:pt idx="1306">
                  <c:v>0.63946241734273879</c:v>
                </c:pt>
                <c:pt idx="1307">
                  <c:v>0.63970742734273878</c:v>
                </c:pt>
                <c:pt idx="1308">
                  <c:v>0.63994319734273875</c:v>
                </c:pt>
                <c:pt idx="1309">
                  <c:v>0.63997098234273875</c:v>
                </c:pt>
                <c:pt idx="1310">
                  <c:v>0.63998217734273877</c:v>
                </c:pt>
                <c:pt idx="1311">
                  <c:v>0.63999484934273876</c:v>
                </c:pt>
                <c:pt idx="1312">
                  <c:v>0.64000770834273879</c:v>
                </c:pt>
                <c:pt idx="1313">
                  <c:v>0.64001320634273884</c:v>
                </c:pt>
                <c:pt idx="1314">
                  <c:v>0.64001785534273881</c:v>
                </c:pt>
                <c:pt idx="1315">
                  <c:v>0.64003814634273881</c:v>
                </c:pt>
                <c:pt idx="1316">
                  <c:v>0.64011231134273883</c:v>
                </c:pt>
                <c:pt idx="1317">
                  <c:v>0.64031195134273877</c:v>
                </c:pt>
                <c:pt idx="1318">
                  <c:v>0.64181395134273878</c:v>
                </c:pt>
                <c:pt idx="1319">
                  <c:v>0.64603515134273881</c:v>
                </c:pt>
                <c:pt idx="1320">
                  <c:v>0.64878625134273882</c:v>
                </c:pt>
                <c:pt idx="1321">
                  <c:v>0.65117095134273884</c:v>
                </c:pt>
                <c:pt idx="1322">
                  <c:v>0.65312545134273881</c:v>
                </c:pt>
                <c:pt idx="1323">
                  <c:v>0.65431765134273878</c:v>
                </c:pt>
                <c:pt idx="1324">
                  <c:v>0.65520369134273881</c:v>
                </c:pt>
                <c:pt idx="1325">
                  <c:v>0.65593618134273879</c:v>
                </c:pt>
                <c:pt idx="1326">
                  <c:v>0.65642666134273875</c:v>
                </c:pt>
                <c:pt idx="1327">
                  <c:v>0.65669018134273871</c:v>
                </c:pt>
                <c:pt idx="1328">
                  <c:v>0.65671389934273872</c:v>
                </c:pt>
                <c:pt idx="1329">
                  <c:v>0.65668501834273874</c:v>
                </c:pt>
                <c:pt idx="1330">
                  <c:v>0.65661907334273872</c:v>
                </c:pt>
                <c:pt idx="1331">
                  <c:v>0.65654326034273869</c:v>
                </c:pt>
                <c:pt idx="1332">
                  <c:v>0.65650047234273867</c:v>
                </c:pt>
                <c:pt idx="1333">
                  <c:v>0.65648928334273871</c:v>
                </c:pt>
                <c:pt idx="1334">
                  <c:v>0.65648258594273867</c:v>
                </c:pt>
                <c:pt idx="1335">
                  <c:v>0.65647158294273866</c:v>
                </c:pt>
                <c:pt idx="1336">
                  <c:v>0.65644617994273868</c:v>
                </c:pt>
                <c:pt idx="1337">
                  <c:v>0.65640353494273873</c:v>
                </c:pt>
                <c:pt idx="1338">
                  <c:v>0.6563908799427387</c:v>
                </c:pt>
                <c:pt idx="1339">
                  <c:v>0.65641668994273872</c:v>
                </c:pt>
                <c:pt idx="1340">
                  <c:v>0.65654767994273877</c:v>
                </c:pt>
                <c:pt idx="1341">
                  <c:v>0.6629441799427388</c:v>
                </c:pt>
                <c:pt idx="1342">
                  <c:v>0.66838137994273883</c:v>
                </c:pt>
                <c:pt idx="1343">
                  <c:v>0.67218817994273883</c:v>
                </c:pt>
                <c:pt idx="1344">
                  <c:v>0.67496987994273883</c:v>
                </c:pt>
                <c:pt idx="1345">
                  <c:v>0.67672797994273881</c:v>
                </c:pt>
                <c:pt idx="1346">
                  <c:v>0.67753224994273886</c:v>
                </c:pt>
                <c:pt idx="1347">
                  <c:v>0.67829932994273889</c:v>
                </c:pt>
                <c:pt idx="1348">
                  <c:v>0.67906475994273885</c:v>
                </c:pt>
                <c:pt idx="1349">
                  <c:v>0.67958312994273884</c:v>
                </c:pt>
                <c:pt idx="1350">
                  <c:v>0.67989826994273883</c:v>
                </c:pt>
                <c:pt idx="1351">
                  <c:v>0.6801306599427388</c:v>
                </c:pt>
                <c:pt idx="1352">
                  <c:v>0.68025947994273883</c:v>
                </c:pt>
                <c:pt idx="1353">
                  <c:v>0.68028370794273885</c:v>
                </c:pt>
                <c:pt idx="1354">
                  <c:v>0.68023416794273883</c:v>
                </c:pt>
                <c:pt idx="1355">
                  <c:v>0.68021238194273881</c:v>
                </c:pt>
                <c:pt idx="1356">
                  <c:v>0.6802030159427388</c:v>
                </c:pt>
                <c:pt idx="1357">
                  <c:v>0.68019188594273883</c:v>
                </c:pt>
                <c:pt idx="1358">
                  <c:v>0.68016902794273881</c:v>
                </c:pt>
                <c:pt idx="1359">
                  <c:v>0.68007662894273879</c:v>
                </c:pt>
                <c:pt idx="1360">
                  <c:v>0.67997272894273875</c:v>
                </c:pt>
                <c:pt idx="1361">
                  <c:v>0.67987697694273874</c:v>
                </c:pt>
                <c:pt idx="1362">
                  <c:v>0.67987236854273869</c:v>
                </c:pt>
                <c:pt idx="1363">
                  <c:v>0.67993899154273874</c:v>
                </c:pt>
                <c:pt idx="1364">
                  <c:v>0.68008970154273873</c:v>
                </c:pt>
                <c:pt idx="1365">
                  <c:v>0.68025338154273873</c:v>
                </c:pt>
                <c:pt idx="1366">
                  <c:v>0.68060202154273874</c:v>
                </c:pt>
                <c:pt idx="1367">
                  <c:v>0.68230652154273874</c:v>
                </c:pt>
                <c:pt idx="1368">
                  <c:v>0.68516342154273879</c:v>
                </c:pt>
                <c:pt idx="1369">
                  <c:v>0.68673002154273877</c:v>
                </c:pt>
                <c:pt idx="1370">
                  <c:v>0.68771115154273876</c:v>
                </c:pt>
                <c:pt idx="1371">
                  <c:v>0.68830074154273879</c:v>
                </c:pt>
                <c:pt idx="1372">
                  <c:v>0.68878035154273876</c:v>
                </c:pt>
                <c:pt idx="1373">
                  <c:v>0.68915304154273871</c:v>
                </c:pt>
                <c:pt idx="1374">
                  <c:v>0.68942943154273872</c:v>
                </c:pt>
                <c:pt idx="1375">
                  <c:v>0.68966101154273873</c:v>
                </c:pt>
                <c:pt idx="1376">
                  <c:v>0.68970918754273869</c:v>
                </c:pt>
                <c:pt idx="1377">
                  <c:v>0.68974233554273867</c:v>
                </c:pt>
                <c:pt idx="1378">
                  <c:v>0.68971589854273863</c:v>
                </c:pt>
                <c:pt idx="1379">
                  <c:v>0.68969541954273861</c:v>
                </c:pt>
                <c:pt idx="1380">
                  <c:v>0.68969276114273859</c:v>
                </c:pt>
                <c:pt idx="1381">
                  <c:v>0.68969186141273864</c:v>
                </c:pt>
                <c:pt idx="1382">
                  <c:v>0.68969227275273859</c:v>
                </c:pt>
                <c:pt idx="1383">
                  <c:v>0.68969550775273858</c:v>
                </c:pt>
                <c:pt idx="1384">
                  <c:v>0.68970048575273857</c:v>
                </c:pt>
                <c:pt idx="1385">
                  <c:v>0.68971068875273855</c:v>
                </c:pt>
                <c:pt idx="1386">
                  <c:v>0.69134628875273851</c:v>
                </c:pt>
                <c:pt idx="1387">
                  <c:v>0.69310398875273849</c:v>
                </c:pt>
                <c:pt idx="1388">
                  <c:v>0.69428528875273854</c:v>
                </c:pt>
                <c:pt idx="1389">
                  <c:v>0.69495796875273852</c:v>
                </c:pt>
                <c:pt idx="1390">
                  <c:v>0.69525747875273847</c:v>
                </c:pt>
                <c:pt idx="1391">
                  <c:v>0.69540138875273849</c:v>
                </c:pt>
                <c:pt idx="1392">
                  <c:v>0.69548883675273854</c:v>
                </c:pt>
                <c:pt idx="1393">
                  <c:v>0.69553185675273854</c:v>
                </c:pt>
                <c:pt idx="1394">
                  <c:v>0.69548750275273852</c:v>
                </c:pt>
                <c:pt idx="1395">
                  <c:v>0.69533463275273855</c:v>
                </c:pt>
                <c:pt idx="1396">
                  <c:v>0.69527007575273858</c:v>
                </c:pt>
                <c:pt idx="1397">
                  <c:v>0.69524935475273864</c:v>
                </c:pt>
                <c:pt idx="1398">
                  <c:v>0.69524615845273863</c:v>
                </c:pt>
                <c:pt idx="1399">
                  <c:v>0.69524606707173864</c:v>
                </c:pt>
                <c:pt idx="1400">
                  <c:v>0.69524609368473866</c:v>
                </c:pt>
                <c:pt idx="1401">
                  <c:v>0.69524801968473871</c:v>
                </c:pt>
                <c:pt idx="1402">
                  <c:v>0.69526844968473867</c:v>
                </c:pt>
                <c:pt idx="1403">
                  <c:v>0.69533746568473864</c:v>
                </c:pt>
                <c:pt idx="1404">
                  <c:v>0.69549308568473867</c:v>
                </c:pt>
                <c:pt idx="1405">
                  <c:v>0.69572154568473865</c:v>
                </c:pt>
                <c:pt idx="1406">
                  <c:v>0.69639049568473865</c:v>
                </c:pt>
                <c:pt idx="1407">
                  <c:v>0.69740169568473864</c:v>
                </c:pt>
                <c:pt idx="1408">
                  <c:v>0.69814565568473863</c:v>
                </c:pt>
                <c:pt idx="1409">
                  <c:v>0.69866471568473865</c:v>
                </c:pt>
                <c:pt idx="1410">
                  <c:v>0.69900025568473867</c:v>
                </c:pt>
                <c:pt idx="1411">
                  <c:v>0.69901811868473862</c:v>
                </c:pt>
                <c:pt idx="1412">
                  <c:v>0.69901969008473863</c:v>
                </c:pt>
                <c:pt idx="1413">
                  <c:v>0.69902105608473863</c:v>
                </c:pt>
                <c:pt idx="1414">
                  <c:v>0.69903793608473863</c:v>
                </c:pt>
                <c:pt idx="1415">
                  <c:v>0.69916261608473862</c:v>
                </c:pt>
                <c:pt idx="1416">
                  <c:v>0.69920925508473863</c:v>
                </c:pt>
                <c:pt idx="1417">
                  <c:v>0.6992344660847386</c:v>
                </c:pt>
                <c:pt idx="1418">
                  <c:v>0.69923119918473864</c:v>
                </c:pt>
                <c:pt idx="1419">
                  <c:v>0.69921348218473867</c:v>
                </c:pt>
                <c:pt idx="1420">
                  <c:v>0.6992184351847387</c:v>
                </c:pt>
                <c:pt idx="1421">
                  <c:v>0.6993090251847387</c:v>
                </c:pt>
                <c:pt idx="1422">
                  <c:v>0.6997632551847387</c:v>
                </c:pt>
                <c:pt idx="1423">
                  <c:v>0.70021000518473875</c:v>
                </c:pt>
                <c:pt idx="1424">
                  <c:v>0.7005469451847387</c:v>
                </c:pt>
                <c:pt idx="1425">
                  <c:v>0.70079481518473874</c:v>
                </c:pt>
                <c:pt idx="1426">
                  <c:v>0.70097458518473876</c:v>
                </c:pt>
                <c:pt idx="1427">
                  <c:v>0.70100294518473871</c:v>
                </c:pt>
                <c:pt idx="1428">
                  <c:v>0.70100695698473869</c:v>
                </c:pt>
                <c:pt idx="1429">
                  <c:v>0.70102670198473871</c:v>
                </c:pt>
                <c:pt idx="1430">
                  <c:v>0.70107188198473869</c:v>
                </c:pt>
                <c:pt idx="1431">
                  <c:v>0.7010960669847387</c:v>
                </c:pt>
                <c:pt idx="1432">
                  <c:v>0.70110847598473869</c:v>
                </c:pt>
                <c:pt idx="1433">
                  <c:v>0.7011242679847387</c:v>
                </c:pt>
                <c:pt idx="1434">
                  <c:v>0.70116815698473867</c:v>
                </c:pt>
                <c:pt idx="1435">
                  <c:v>0.70134199698473865</c:v>
                </c:pt>
                <c:pt idx="1436">
                  <c:v>0.70156248698473866</c:v>
                </c:pt>
                <c:pt idx="1437">
                  <c:v>0.70516278698473867</c:v>
                </c:pt>
                <c:pt idx="1438">
                  <c:v>0.7080192869847387</c:v>
                </c:pt>
                <c:pt idx="1439">
                  <c:v>0.70927428698473871</c:v>
                </c:pt>
                <c:pt idx="1440">
                  <c:v>0.70984077698473869</c:v>
                </c:pt>
                <c:pt idx="1441">
                  <c:v>0.71023887698473864</c:v>
                </c:pt>
                <c:pt idx="1442">
                  <c:v>0.71052101698473868</c:v>
                </c:pt>
                <c:pt idx="1443">
                  <c:v>0.71059357898473874</c:v>
                </c:pt>
                <c:pt idx="1444">
                  <c:v>0.71066487898473873</c:v>
                </c:pt>
                <c:pt idx="1445">
                  <c:v>0.71068588298473878</c:v>
                </c:pt>
                <c:pt idx="1446">
                  <c:v>0.71046723298473879</c:v>
                </c:pt>
                <c:pt idx="1447">
                  <c:v>0.71037890298473882</c:v>
                </c:pt>
                <c:pt idx="1448">
                  <c:v>0.71034470298473884</c:v>
                </c:pt>
                <c:pt idx="1449">
                  <c:v>0.71033494128473884</c:v>
                </c:pt>
                <c:pt idx="1450">
                  <c:v>0.71033090748473882</c:v>
                </c:pt>
                <c:pt idx="1451">
                  <c:v>0.71032928298473885</c:v>
                </c:pt>
                <c:pt idx="1452">
                  <c:v>0.71032844958473884</c:v>
                </c:pt>
                <c:pt idx="1453">
                  <c:v>0.71032975268473886</c:v>
                </c:pt>
                <c:pt idx="1454">
                  <c:v>0.71035501968473891</c:v>
                </c:pt>
                <c:pt idx="1455">
                  <c:v>0.71061611968473892</c:v>
                </c:pt>
                <c:pt idx="1456">
                  <c:v>0.7108410196847389</c:v>
                </c:pt>
                <c:pt idx="1457">
                  <c:v>0.71101961968473892</c:v>
                </c:pt>
                <c:pt idx="1458">
                  <c:v>0.71115643968473896</c:v>
                </c:pt>
                <c:pt idx="1459">
                  <c:v>0.71124256568473898</c:v>
                </c:pt>
                <c:pt idx="1460">
                  <c:v>0.71130700568473904</c:v>
                </c:pt>
                <c:pt idx="1461">
                  <c:v>0.71136257268473901</c:v>
                </c:pt>
                <c:pt idx="1462">
                  <c:v>0.71143528668473899</c:v>
                </c:pt>
                <c:pt idx="1463">
                  <c:v>0.71150121168473901</c:v>
                </c:pt>
                <c:pt idx="1464">
                  <c:v>0.71158303168473902</c:v>
                </c:pt>
                <c:pt idx="1465">
                  <c:v>0.71171014168473901</c:v>
                </c:pt>
                <c:pt idx="1466">
                  <c:v>0.71188370168473902</c:v>
                </c:pt>
                <c:pt idx="1467">
                  <c:v>0.71194834368473903</c:v>
                </c:pt>
                <c:pt idx="1468">
                  <c:v>0.71204630868473906</c:v>
                </c:pt>
                <c:pt idx="1469">
                  <c:v>0.71212480168473902</c:v>
                </c:pt>
                <c:pt idx="1470">
                  <c:v>0.712144810684739</c:v>
                </c:pt>
                <c:pt idx="1471">
                  <c:v>0.71214026228473903</c:v>
                </c:pt>
                <c:pt idx="1472">
                  <c:v>0.71213899108473899</c:v>
                </c:pt>
                <c:pt idx="1473">
                  <c:v>0.71213970567473894</c:v>
                </c:pt>
                <c:pt idx="1474">
                  <c:v>0.71214057953473897</c:v>
                </c:pt>
                <c:pt idx="1475">
                  <c:v>0.71214157983473902</c:v>
                </c:pt>
                <c:pt idx="1476">
                  <c:v>0.71214622883473899</c:v>
                </c:pt>
                <c:pt idx="1477">
                  <c:v>0.71237530883473899</c:v>
                </c:pt>
                <c:pt idx="1478">
                  <c:v>0.71310030883473896</c:v>
                </c:pt>
                <c:pt idx="1479">
                  <c:v>0.71372719883473901</c:v>
                </c:pt>
                <c:pt idx="1480">
                  <c:v>0.71417150883473901</c:v>
                </c:pt>
                <c:pt idx="1481">
                  <c:v>0.71448886883473905</c:v>
                </c:pt>
                <c:pt idx="1482">
                  <c:v>0.71471904883473902</c:v>
                </c:pt>
                <c:pt idx="1483">
                  <c:v>0.71472955783473902</c:v>
                </c:pt>
                <c:pt idx="1484">
                  <c:v>0.71473105213473898</c:v>
                </c:pt>
                <c:pt idx="1485">
                  <c:v>0.71473105213473898</c:v>
                </c:pt>
                <c:pt idx="1486">
                  <c:v>0.71473105213473898</c:v>
                </c:pt>
                <c:pt idx="1487">
                  <c:v>0.71473425633473897</c:v>
                </c:pt>
                <c:pt idx="1488">
                  <c:v>0.71477656233473896</c:v>
                </c:pt>
                <c:pt idx="1489">
                  <c:v>0.71482595933473891</c:v>
                </c:pt>
                <c:pt idx="1490">
                  <c:v>0.71639705933473896</c:v>
                </c:pt>
                <c:pt idx="1491">
                  <c:v>0.718458159334739</c:v>
                </c:pt>
                <c:pt idx="1492">
                  <c:v>0.71950035933473899</c:v>
                </c:pt>
                <c:pt idx="1493">
                  <c:v>0.71987708933473904</c:v>
                </c:pt>
                <c:pt idx="1494">
                  <c:v>0.71996284633473906</c:v>
                </c:pt>
                <c:pt idx="1495">
                  <c:v>0.72002996633473904</c:v>
                </c:pt>
                <c:pt idx="1496">
                  <c:v>0.72006840333473898</c:v>
                </c:pt>
                <c:pt idx="1497">
                  <c:v>0.72012322733473899</c:v>
                </c:pt>
                <c:pt idx="1498">
                  <c:v>0.720136660334739</c:v>
                </c:pt>
                <c:pt idx="1499">
                  <c:v>0.72013525663473898</c:v>
                </c:pt>
                <c:pt idx="1500">
                  <c:v>0.72013591624473894</c:v>
                </c:pt>
                <c:pt idx="1501">
                  <c:v>0.72013623608473898</c:v>
                </c:pt>
                <c:pt idx="1502">
                  <c:v>0.72013657994473901</c:v>
                </c:pt>
                <c:pt idx="1503">
                  <c:v>0.72013856114473895</c:v>
                </c:pt>
                <c:pt idx="1504">
                  <c:v>0.72014308194473897</c:v>
                </c:pt>
                <c:pt idx="1505">
                  <c:v>0.72016445194473899</c:v>
                </c:pt>
                <c:pt idx="1506">
                  <c:v>0.72020613794473898</c:v>
                </c:pt>
                <c:pt idx="1507">
                  <c:v>0.72027643694473897</c:v>
                </c:pt>
                <c:pt idx="1508">
                  <c:v>0.72033494794473896</c:v>
                </c:pt>
                <c:pt idx="1509">
                  <c:v>0.72038893894473899</c:v>
                </c:pt>
                <c:pt idx="1510">
                  <c:v>0.72044433494473903</c:v>
                </c:pt>
                <c:pt idx="1511">
                  <c:v>0.72049679294473901</c:v>
                </c:pt>
                <c:pt idx="1512">
                  <c:v>0.72052879394473901</c:v>
                </c:pt>
                <c:pt idx="1513">
                  <c:v>0.72088939394473905</c:v>
                </c:pt>
                <c:pt idx="1514">
                  <c:v>0.72179557394473903</c:v>
                </c:pt>
                <c:pt idx="1515">
                  <c:v>0.72240478394473906</c:v>
                </c:pt>
                <c:pt idx="1516">
                  <c:v>0.72278926394473908</c:v>
                </c:pt>
                <c:pt idx="1517">
                  <c:v>0.7230575239447391</c:v>
                </c:pt>
                <c:pt idx="1518">
                  <c:v>0.72321821394473906</c:v>
                </c:pt>
                <c:pt idx="1519">
                  <c:v>0.72325042494473901</c:v>
                </c:pt>
                <c:pt idx="1520">
                  <c:v>0.72326203494473906</c:v>
                </c:pt>
                <c:pt idx="1521">
                  <c:v>0.72327017864473908</c:v>
                </c:pt>
                <c:pt idx="1522">
                  <c:v>0.72328313564473912</c:v>
                </c:pt>
                <c:pt idx="1523">
                  <c:v>0.72332820764473915</c:v>
                </c:pt>
                <c:pt idx="1524">
                  <c:v>0.72338578664473918</c:v>
                </c:pt>
                <c:pt idx="1525">
                  <c:v>0.72344760764473914</c:v>
                </c:pt>
                <c:pt idx="1526">
                  <c:v>0.72348760164473913</c:v>
                </c:pt>
                <c:pt idx="1527">
                  <c:v>0.72351649464473911</c:v>
                </c:pt>
                <c:pt idx="1528">
                  <c:v>0.7254601946447391</c:v>
                </c:pt>
                <c:pt idx="1529">
                  <c:v>0.72809459464473913</c:v>
                </c:pt>
                <c:pt idx="1530">
                  <c:v>0.73093869464473915</c:v>
                </c:pt>
                <c:pt idx="1531">
                  <c:v>0.73381809464473913</c:v>
                </c:pt>
                <c:pt idx="1532">
                  <c:v>0.73595309464473913</c:v>
                </c:pt>
                <c:pt idx="1533">
                  <c:v>0.73749489464473916</c:v>
                </c:pt>
                <c:pt idx="1534">
                  <c:v>0.73869699464473915</c:v>
                </c:pt>
                <c:pt idx="1535">
                  <c:v>0.73981249464473919</c:v>
                </c:pt>
                <c:pt idx="1536">
                  <c:v>0.74075707464473917</c:v>
                </c:pt>
                <c:pt idx="1537">
                  <c:v>0.74149634464473912</c:v>
                </c:pt>
                <c:pt idx="1538">
                  <c:v>0.74206845464473914</c:v>
                </c:pt>
                <c:pt idx="1539">
                  <c:v>0.74251602464473909</c:v>
                </c:pt>
                <c:pt idx="1540">
                  <c:v>0.74275643464473906</c:v>
                </c:pt>
                <c:pt idx="1541">
                  <c:v>0.74276871964473901</c:v>
                </c:pt>
                <c:pt idx="1542">
                  <c:v>0.74278516264473904</c:v>
                </c:pt>
                <c:pt idx="1543">
                  <c:v>0.74277377864473904</c:v>
                </c:pt>
                <c:pt idx="1544">
                  <c:v>0.74275475464473906</c:v>
                </c:pt>
                <c:pt idx="1545">
                  <c:v>0.74274960114473909</c:v>
                </c:pt>
                <c:pt idx="1546">
                  <c:v>0.74274541934473914</c:v>
                </c:pt>
                <c:pt idx="1547">
                  <c:v>0.74273799254473916</c:v>
                </c:pt>
                <c:pt idx="1548">
                  <c:v>0.74269749354473913</c:v>
                </c:pt>
                <c:pt idx="1549">
                  <c:v>0.74261151754473909</c:v>
                </c:pt>
                <c:pt idx="1550">
                  <c:v>0.74242840754473904</c:v>
                </c:pt>
                <c:pt idx="1551">
                  <c:v>0.74224158754473901</c:v>
                </c:pt>
                <c:pt idx="1552">
                  <c:v>0.74217205954473897</c:v>
                </c:pt>
                <c:pt idx="1553">
                  <c:v>0.742156183544739</c:v>
                </c:pt>
                <c:pt idx="1554">
                  <c:v>0.74215378514473895</c:v>
                </c:pt>
                <c:pt idx="1555">
                  <c:v>0.74215272494473894</c:v>
                </c:pt>
                <c:pt idx="1556">
                  <c:v>0.74215291304473896</c:v>
                </c:pt>
                <c:pt idx="1557">
                  <c:v>0.74216463904473895</c:v>
                </c:pt>
                <c:pt idx="1558">
                  <c:v>0.7422080810447389</c:v>
                </c:pt>
                <c:pt idx="1559">
                  <c:v>0.74298416104473886</c:v>
                </c:pt>
                <c:pt idx="1560">
                  <c:v>0.74519926104473888</c:v>
                </c:pt>
                <c:pt idx="1561">
                  <c:v>0.74751156104473893</c:v>
                </c:pt>
                <c:pt idx="1562">
                  <c:v>0.75001836104473896</c:v>
                </c:pt>
                <c:pt idx="1563">
                  <c:v>0.75211466104473901</c:v>
                </c:pt>
                <c:pt idx="1564">
                  <c:v>0.75369496104473899</c:v>
                </c:pt>
                <c:pt idx="1565">
                  <c:v>0.75481616104473903</c:v>
                </c:pt>
                <c:pt idx="1566">
                  <c:v>0.75568193104473902</c:v>
                </c:pt>
                <c:pt idx="1567">
                  <c:v>0.75628839104473899</c:v>
                </c:pt>
                <c:pt idx="1568">
                  <c:v>0.75671718104473895</c:v>
                </c:pt>
                <c:pt idx="1569">
                  <c:v>0.75698901104473892</c:v>
                </c:pt>
                <c:pt idx="1570">
                  <c:v>0.75711578104473898</c:v>
                </c:pt>
                <c:pt idx="1571">
                  <c:v>0.757144747044739</c:v>
                </c:pt>
                <c:pt idx="1572">
                  <c:v>0.75713463804473902</c:v>
                </c:pt>
                <c:pt idx="1573">
                  <c:v>0.75711116304473902</c:v>
                </c:pt>
                <c:pt idx="1574">
                  <c:v>0.75710758704473902</c:v>
                </c:pt>
                <c:pt idx="1575">
                  <c:v>0.75710814827473905</c:v>
                </c:pt>
                <c:pt idx="1576">
                  <c:v>0.75710820649773902</c:v>
                </c:pt>
                <c:pt idx="1577">
                  <c:v>0.75710844467773897</c:v>
                </c:pt>
                <c:pt idx="1578">
                  <c:v>0.759312344677739</c:v>
                </c:pt>
                <c:pt idx="1579">
                  <c:v>0.76161024467773897</c:v>
                </c:pt>
                <c:pt idx="1580">
                  <c:v>0.76301864467773894</c:v>
                </c:pt>
                <c:pt idx="1581">
                  <c:v>0.76365330467773895</c:v>
                </c:pt>
                <c:pt idx="1582">
                  <c:v>0.76392559467773891</c:v>
                </c:pt>
                <c:pt idx="1583">
                  <c:v>0.76421127467773886</c:v>
                </c:pt>
                <c:pt idx="1584">
                  <c:v>0.76429252767773881</c:v>
                </c:pt>
                <c:pt idx="1585">
                  <c:v>0.76430349667773878</c:v>
                </c:pt>
                <c:pt idx="1586">
                  <c:v>0.76431956167773873</c:v>
                </c:pt>
                <c:pt idx="1587">
                  <c:v>0.76434090967773871</c:v>
                </c:pt>
                <c:pt idx="1588">
                  <c:v>0.76435293367773871</c:v>
                </c:pt>
                <c:pt idx="1589">
                  <c:v>0.7643561069777387</c:v>
                </c:pt>
                <c:pt idx="1590">
                  <c:v>0.77018740697773869</c:v>
                </c:pt>
                <c:pt idx="1591">
                  <c:v>0.77661480697773866</c:v>
                </c:pt>
                <c:pt idx="1592">
                  <c:v>0.77987340697773866</c:v>
                </c:pt>
                <c:pt idx="1593">
                  <c:v>0.78107570697773865</c:v>
                </c:pt>
                <c:pt idx="1594">
                  <c:v>0.78178787697773866</c:v>
                </c:pt>
                <c:pt idx="1595">
                  <c:v>0.78218418697773862</c:v>
                </c:pt>
                <c:pt idx="1596">
                  <c:v>0.78250203697773857</c:v>
                </c:pt>
                <c:pt idx="1597">
                  <c:v>0.78276025697773854</c:v>
                </c:pt>
                <c:pt idx="1598">
                  <c:v>0.78278517197773856</c:v>
                </c:pt>
                <c:pt idx="1599">
                  <c:v>0.78278817627773856</c:v>
                </c:pt>
                <c:pt idx="1600">
                  <c:v>0.78279228027773851</c:v>
                </c:pt>
                <c:pt idx="1601">
                  <c:v>0.78278391497773847</c:v>
                </c:pt>
                <c:pt idx="1602">
                  <c:v>0.78273528097773848</c:v>
                </c:pt>
                <c:pt idx="1603">
                  <c:v>0.78270312397773845</c:v>
                </c:pt>
                <c:pt idx="1604">
                  <c:v>0.7827014325777385</c:v>
                </c:pt>
                <c:pt idx="1605">
                  <c:v>0.78270259827773847</c:v>
                </c:pt>
                <c:pt idx="1606">
                  <c:v>0.78271079097773844</c:v>
                </c:pt>
                <c:pt idx="1607">
                  <c:v>0.78413149097773849</c:v>
                </c:pt>
                <c:pt idx="1608">
                  <c:v>0.7890852909777385</c:v>
                </c:pt>
                <c:pt idx="1609">
                  <c:v>0.79433159097773853</c:v>
                </c:pt>
                <c:pt idx="1610">
                  <c:v>0.79868269097773859</c:v>
                </c:pt>
                <c:pt idx="1611">
                  <c:v>0.80230599097773858</c:v>
                </c:pt>
                <c:pt idx="1612">
                  <c:v>0.80523159097773855</c:v>
                </c:pt>
                <c:pt idx="1613">
                  <c:v>0.80745439097773852</c:v>
                </c:pt>
                <c:pt idx="1614">
                  <c:v>0.80880709097773851</c:v>
                </c:pt>
                <c:pt idx="1615">
                  <c:v>0.8097729309777385</c:v>
                </c:pt>
                <c:pt idx="1616">
                  <c:v>0.8106145309777385</c:v>
                </c:pt>
                <c:pt idx="1617">
                  <c:v>0.81117067097773854</c:v>
                </c:pt>
                <c:pt idx="1618">
                  <c:v>0.81147270097773849</c:v>
                </c:pt>
                <c:pt idx="1619">
                  <c:v>0.8115865809777385</c:v>
                </c:pt>
                <c:pt idx="1620">
                  <c:v>0.81154999997773847</c:v>
                </c:pt>
                <c:pt idx="1621">
                  <c:v>0.81139073997773847</c:v>
                </c:pt>
                <c:pt idx="1622">
                  <c:v>0.81135896597773849</c:v>
                </c:pt>
                <c:pt idx="1623">
                  <c:v>0.81135295067773849</c:v>
                </c:pt>
                <c:pt idx="1624">
                  <c:v>0.8113526098777385</c:v>
                </c:pt>
                <c:pt idx="1625">
                  <c:v>0.81135250605773845</c:v>
                </c:pt>
                <c:pt idx="1626">
                  <c:v>0.81135173137773842</c:v>
                </c:pt>
                <c:pt idx="1627">
                  <c:v>0.81134955177773838</c:v>
                </c:pt>
                <c:pt idx="1628">
                  <c:v>0.81131717077773835</c:v>
                </c:pt>
                <c:pt idx="1629">
                  <c:v>0.8112475847777384</c:v>
                </c:pt>
                <c:pt idx="1630">
                  <c:v>0.81121263877773842</c:v>
                </c:pt>
                <c:pt idx="1631">
                  <c:v>0.81120908127773839</c:v>
                </c:pt>
                <c:pt idx="1632">
                  <c:v>0.81120902969073838</c:v>
                </c:pt>
                <c:pt idx="1633">
                  <c:v>0.81120903877133843</c:v>
                </c:pt>
                <c:pt idx="1634">
                  <c:v>0.81120981750133847</c:v>
                </c:pt>
                <c:pt idx="1635">
                  <c:v>0.81123028150133847</c:v>
                </c:pt>
                <c:pt idx="1636">
                  <c:v>0.81575378150133848</c:v>
                </c:pt>
                <c:pt idx="1637">
                  <c:v>0.82085058150133849</c:v>
                </c:pt>
                <c:pt idx="1638">
                  <c:v>0.82498988150133845</c:v>
                </c:pt>
                <c:pt idx="1639">
                  <c:v>0.82873298150133845</c:v>
                </c:pt>
                <c:pt idx="1640">
                  <c:v>0.83175508150133848</c:v>
                </c:pt>
                <c:pt idx="1641">
                  <c:v>0.83372018150133853</c:v>
                </c:pt>
                <c:pt idx="1642">
                  <c:v>0.83464892150133851</c:v>
                </c:pt>
                <c:pt idx="1643">
                  <c:v>0.83544250150133847</c:v>
                </c:pt>
                <c:pt idx="1644">
                  <c:v>0.83594737150133847</c:v>
                </c:pt>
                <c:pt idx="1645">
                  <c:v>0.83624065150133842</c:v>
                </c:pt>
                <c:pt idx="1646">
                  <c:v>0.83634205150133845</c:v>
                </c:pt>
                <c:pt idx="1647">
                  <c:v>0.8364173065013385</c:v>
                </c:pt>
                <c:pt idx="1648">
                  <c:v>0.83630736650133852</c:v>
                </c:pt>
                <c:pt idx="1649">
                  <c:v>0.83604268650133851</c:v>
                </c:pt>
                <c:pt idx="1650">
                  <c:v>0.83597998250133854</c:v>
                </c:pt>
                <c:pt idx="1651">
                  <c:v>0.83597229110133853</c:v>
                </c:pt>
                <c:pt idx="1652">
                  <c:v>0.83597219296433856</c:v>
                </c:pt>
                <c:pt idx="1653">
                  <c:v>0.83597213936433856</c:v>
                </c:pt>
                <c:pt idx="1654">
                  <c:v>0.83597142954433856</c:v>
                </c:pt>
                <c:pt idx="1655">
                  <c:v>0.83597125355433854</c:v>
                </c:pt>
                <c:pt idx="1656">
                  <c:v>0.83594368755433857</c:v>
                </c:pt>
                <c:pt idx="1657">
                  <c:v>0.83586165455433858</c:v>
                </c:pt>
                <c:pt idx="1658">
                  <c:v>0.83576038455433854</c:v>
                </c:pt>
                <c:pt idx="1659">
                  <c:v>0.83571341055433856</c:v>
                </c:pt>
                <c:pt idx="1660">
                  <c:v>0.83574705755433853</c:v>
                </c:pt>
                <c:pt idx="1661">
                  <c:v>0.83926145755433856</c:v>
                </c:pt>
                <c:pt idx="1662">
                  <c:v>0.84225895755433855</c:v>
                </c:pt>
                <c:pt idx="1663">
                  <c:v>0.84443125755433857</c:v>
                </c:pt>
                <c:pt idx="1664">
                  <c:v>0.84581625755433854</c:v>
                </c:pt>
                <c:pt idx="1665">
                  <c:v>0.84676860755433858</c:v>
                </c:pt>
                <c:pt idx="1666">
                  <c:v>0.84743072755433857</c:v>
                </c:pt>
                <c:pt idx="1667">
                  <c:v>0.84796731755433852</c:v>
                </c:pt>
                <c:pt idx="1668">
                  <c:v>0.8484032275543385</c:v>
                </c:pt>
                <c:pt idx="1669">
                  <c:v>0.84873641755433848</c:v>
                </c:pt>
                <c:pt idx="1670">
                  <c:v>0.84892085755433844</c:v>
                </c:pt>
                <c:pt idx="1671">
                  <c:v>0.84892521905433849</c:v>
                </c:pt>
                <c:pt idx="1672">
                  <c:v>0.84892652785433853</c:v>
                </c:pt>
                <c:pt idx="1673">
                  <c:v>0.84891070985433859</c:v>
                </c:pt>
                <c:pt idx="1674">
                  <c:v>0.84890539255433861</c:v>
                </c:pt>
                <c:pt idx="1675">
                  <c:v>0.84890531736933861</c:v>
                </c:pt>
                <c:pt idx="1676">
                  <c:v>0.84890532275843866</c:v>
                </c:pt>
                <c:pt idx="1677">
                  <c:v>0.84890534540043872</c:v>
                </c:pt>
                <c:pt idx="1678">
                  <c:v>0.84890570440043867</c:v>
                </c:pt>
                <c:pt idx="1679">
                  <c:v>0.84890581871043869</c:v>
                </c:pt>
                <c:pt idx="1680">
                  <c:v>0.84890905141043871</c:v>
                </c:pt>
                <c:pt idx="1681">
                  <c:v>0.84894416641043868</c:v>
                </c:pt>
                <c:pt idx="1682">
                  <c:v>0.84905092641043867</c:v>
                </c:pt>
                <c:pt idx="1683">
                  <c:v>0.84927613641043864</c:v>
                </c:pt>
                <c:pt idx="1684">
                  <c:v>0.84990954641043859</c:v>
                </c:pt>
                <c:pt idx="1685">
                  <c:v>0.85162914641043863</c:v>
                </c:pt>
                <c:pt idx="1686">
                  <c:v>0.85360884641043866</c:v>
                </c:pt>
                <c:pt idx="1687">
                  <c:v>0.85487734641043867</c:v>
                </c:pt>
                <c:pt idx="1688">
                  <c:v>0.85546711641043871</c:v>
                </c:pt>
                <c:pt idx="1689">
                  <c:v>0.85587738641043876</c:v>
                </c:pt>
                <c:pt idx="1690">
                  <c:v>0.85624577641043875</c:v>
                </c:pt>
                <c:pt idx="1691">
                  <c:v>0.85653934641043872</c:v>
                </c:pt>
                <c:pt idx="1692">
                  <c:v>0.8566757364104387</c:v>
                </c:pt>
                <c:pt idx="1693">
                  <c:v>0.85673197841043869</c:v>
                </c:pt>
                <c:pt idx="1694">
                  <c:v>0.85675591941043872</c:v>
                </c:pt>
                <c:pt idx="1695">
                  <c:v>0.85680061341043867</c:v>
                </c:pt>
                <c:pt idx="1696">
                  <c:v>0.85685668441043872</c:v>
                </c:pt>
                <c:pt idx="1697">
                  <c:v>0.85688775941043871</c:v>
                </c:pt>
                <c:pt idx="1698">
                  <c:v>0.85690445641043866</c:v>
                </c:pt>
                <c:pt idx="1699">
                  <c:v>0.85691891341043869</c:v>
                </c:pt>
                <c:pt idx="1700">
                  <c:v>0.8569545454104387</c:v>
                </c:pt>
                <c:pt idx="1701">
                  <c:v>0.85757052541043866</c:v>
                </c:pt>
                <c:pt idx="1702">
                  <c:v>0.86295952541043863</c:v>
                </c:pt>
                <c:pt idx="1703">
                  <c:v>0.87032022541043863</c:v>
                </c:pt>
                <c:pt idx="1704">
                  <c:v>0.87484972541043859</c:v>
                </c:pt>
                <c:pt idx="1705">
                  <c:v>0.87749702541043861</c:v>
                </c:pt>
                <c:pt idx="1706">
                  <c:v>0.87899012541043864</c:v>
                </c:pt>
                <c:pt idx="1707">
                  <c:v>0.87957297541043866</c:v>
                </c:pt>
                <c:pt idx="1708">
                  <c:v>0.88019707541043868</c:v>
                </c:pt>
                <c:pt idx="1709">
                  <c:v>0.88073560541043872</c:v>
                </c:pt>
                <c:pt idx="1710">
                  <c:v>0.88111122541043874</c:v>
                </c:pt>
                <c:pt idx="1711">
                  <c:v>0.88124525541043874</c:v>
                </c:pt>
                <c:pt idx="1712">
                  <c:v>0.88122204441043872</c:v>
                </c:pt>
                <c:pt idx="1713">
                  <c:v>0.88102584441043874</c:v>
                </c:pt>
                <c:pt idx="1714">
                  <c:v>0.88072434441043879</c:v>
                </c:pt>
                <c:pt idx="1715">
                  <c:v>0.88059979441043879</c:v>
                </c:pt>
                <c:pt idx="1716">
                  <c:v>0.88058151041043875</c:v>
                </c:pt>
                <c:pt idx="1717">
                  <c:v>0.8805799545104388</c:v>
                </c:pt>
                <c:pt idx="1718">
                  <c:v>0.88057980338043884</c:v>
                </c:pt>
                <c:pt idx="1719">
                  <c:v>0.88057960302043881</c:v>
                </c:pt>
                <c:pt idx="1720">
                  <c:v>0.88057961345843883</c:v>
                </c:pt>
                <c:pt idx="1721">
                  <c:v>0.88058925325843884</c:v>
                </c:pt>
                <c:pt idx="1722">
                  <c:v>0.8806352662584388</c:v>
                </c:pt>
                <c:pt idx="1723">
                  <c:v>0.88145247625843881</c:v>
                </c:pt>
                <c:pt idx="1724">
                  <c:v>0.88495657625843882</c:v>
                </c:pt>
                <c:pt idx="1725">
                  <c:v>0.89147857625843885</c:v>
                </c:pt>
                <c:pt idx="1726">
                  <c:v>0.89713307625843886</c:v>
                </c:pt>
                <c:pt idx="1727">
                  <c:v>0.9005689762584389</c:v>
                </c:pt>
                <c:pt idx="1728">
                  <c:v>0.9016980762584389</c:v>
                </c:pt>
                <c:pt idx="1729">
                  <c:v>0.90218928625843886</c:v>
                </c:pt>
                <c:pt idx="1730">
                  <c:v>0.90254688625843882</c:v>
                </c:pt>
                <c:pt idx="1731">
                  <c:v>0.90290894625843887</c:v>
                </c:pt>
                <c:pt idx="1732">
                  <c:v>0.90321313625843891</c:v>
                </c:pt>
                <c:pt idx="1733">
                  <c:v>0.90347406625843896</c:v>
                </c:pt>
                <c:pt idx="1734">
                  <c:v>0.903718026258439</c:v>
                </c:pt>
                <c:pt idx="1735">
                  <c:v>0.903718026258439</c:v>
                </c:pt>
                <c:pt idx="1736">
                  <c:v>0.90372006245843906</c:v>
                </c:pt>
                <c:pt idx="1737">
                  <c:v>0.90371931634843905</c:v>
                </c:pt>
                <c:pt idx="1738">
                  <c:v>0.90362488634843907</c:v>
                </c:pt>
                <c:pt idx="1739">
                  <c:v>0.90351060634843905</c:v>
                </c:pt>
                <c:pt idx="1740">
                  <c:v>0.90343542334843907</c:v>
                </c:pt>
                <c:pt idx="1741">
                  <c:v>0.90338852234843903</c:v>
                </c:pt>
                <c:pt idx="1742">
                  <c:v>0.90333814434843906</c:v>
                </c:pt>
                <c:pt idx="1743">
                  <c:v>0.90327492034843904</c:v>
                </c:pt>
                <c:pt idx="1744">
                  <c:v>0.903222409348439</c:v>
                </c:pt>
                <c:pt idx="1745">
                  <c:v>0.90322328940843899</c:v>
                </c:pt>
                <c:pt idx="1746">
                  <c:v>0.90379918940843895</c:v>
                </c:pt>
                <c:pt idx="1747">
                  <c:v>0.90544208940843895</c:v>
                </c:pt>
                <c:pt idx="1748">
                  <c:v>0.90645678940843899</c:v>
                </c:pt>
                <c:pt idx="1749">
                  <c:v>0.907078789408439</c:v>
                </c:pt>
                <c:pt idx="1750">
                  <c:v>0.90770211940843903</c:v>
                </c:pt>
                <c:pt idx="1751">
                  <c:v>0.90825374940843906</c:v>
                </c:pt>
                <c:pt idx="1752">
                  <c:v>0.90905581940843905</c:v>
                </c:pt>
                <c:pt idx="1753">
                  <c:v>0.90988288940843909</c:v>
                </c:pt>
                <c:pt idx="1754">
                  <c:v>0.91047590940843914</c:v>
                </c:pt>
                <c:pt idx="1755">
                  <c:v>0.91081352940843918</c:v>
                </c:pt>
                <c:pt idx="1756">
                  <c:v>0.91101551940843917</c:v>
                </c:pt>
                <c:pt idx="1757">
                  <c:v>0.91113774940843917</c:v>
                </c:pt>
                <c:pt idx="1758">
                  <c:v>0.91116810740843912</c:v>
                </c:pt>
                <c:pt idx="1759">
                  <c:v>0.91118532140843911</c:v>
                </c:pt>
                <c:pt idx="1760">
                  <c:v>0.91118830740843915</c:v>
                </c:pt>
                <c:pt idx="1761">
                  <c:v>0.91118240620843916</c:v>
                </c:pt>
                <c:pt idx="1762">
                  <c:v>0.91117760800843917</c:v>
                </c:pt>
                <c:pt idx="1763">
                  <c:v>0.9111816660084392</c:v>
                </c:pt>
                <c:pt idx="1764">
                  <c:v>0.91119902200843916</c:v>
                </c:pt>
                <c:pt idx="1765">
                  <c:v>0.91154569200843916</c:v>
                </c:pt>
                <c:pt idx="1766">
                  <c:v>0.9160277920084392</c:v>
                </c:pt>
                <c:pt idx="1767">
                  <c:v>0.91934889200843917</c:v>
                </c:pt>
                <c:pt idx="1768">
                  <c:v>0.92137069200843913</c:v>
                </c:pt>
                <c:pt idx="1769">
                  <c:v>0.92265729200843916</c:v>
                </c:pt>
                <c:pt idx="1770">
                  <c:v>0.9235185220084392</c:v>
                </c:pt>
                <c:pt idx="1771">
                  <c:v>0.92413691200843917</c:v>
                </c:pt>
                <c:pt idx="1772">
                  <c:v>0.92468104200843915</c:v>
                </c:pt>
                <c:pt idx="1773">
                  <c:v>0.92499904200843919</c:v>
                </c:pt>
                <c:pt idx="1774">
                  <c:v>0.92511620200843914</c:v>
                </c:pt>
                <c:pt idx="1775">
                  <c:v>0.92516682000843908</c:v>
                </c:pt>
                <c:pt idx="1776">
                  <c:v>0.92517733100843913</c:v>
                </c:pt>
                <c:pt idx="1777">
                  <c:v>0.9251408950084391</c:v>
                </c:pt>
                <c:pt idx="1778">
                  <c:v>0.92512520700843914</c:v>
                </c:pt>
                <c:pt idx="1779">
                  <c:v>0.92512425760843919</c:v>
                </c:pt>
                <c:pt idx="1780">
                  <c:v>0.92512423519243925</c:v>
                </c:pt>
                <c:pt idx="1781">
                  <c:v>0.92512421071643924</c:v>
                </c:pt>
                <c:pt idx="1782">
                  <c:v>0.92512407353643922</c:v>
                </c:pt>
                <c:pt idx="1783">
                  <c:v>0.92512948693643926</c:v>
                </c:pt>
                <c:pt idx="1784">
                  <c:v>0.92514983493643921</c:v>
                </c:pt>
                <c:pt idx="1785">
                  <c:v>0.92521118193643925</c:v>
                </c:pt>
                <c:pt idx="1786">
                  <c:v>0.9252700279364392</c:v>
                </c:pt>
                <c:pt idx="1787">
                  <c:v>0.92532296893643917</c:v>
                </c:pt>
                <c:pt idx="1788">
                  <c:v>0.92536915093643912</c:v>
                </c:pt>
                <c:pt idx="1789">
                  <c:v>0.92541498993643911</c:v>
                </c:pt>
                <c:pt idx="1790">
                  <c:v>0.92568576993643914</c:v>
                </c:pt>
                <c:pt idx="1791">
                  <c:v>0.92689936993643918</c:v>
                </c:pt>
                <c:pt idx="1792">
                  <c:v>0.92844016993643919</c:v>
                </c:pt>
                <c:pt idx="1793">
                  <c:v>0.92938290993643924</c:v>
                </c:pt>
                <c:pt idx="1794">
                  <c:v>0.92991045993643928</c:v>
                </c:pt>
                <c:pt idx="1795">
                  <c:v>0.93030002993643923</c:v>
                </c:pt>
                <c:pt idx="1796">
                  <c:v>0.93061515993643928</c:v>
                </c:pt>
                <c:pt idx="1797">
                  <c:v>0.93082345993643933</c:v>
                </c:pt>
                <c:pt idx="1798">
                  <c:v>0.9308229214064393</c:v>
                </c:pt>
                <c:pt idx="1799">
                  <c:v>0.93081555160643925</c:v>
                </c:pt>
                <c:pt idx="1800">
                  <c:v>0.93076997560643926</c:v>
                </c:pt>
                <c:pt idx="1801">
                  <c:v>0.93070350760643927</c:v>
                </c:pt>
                <c:pt idx="1802">
                  <c:v>0.9306179336064393</c:v>
                </c:pt>
                <c:pt idx="1803">
                  <c:v>0.93056144360643933</c:v>
                </c:pt>
                <c:pt idx="1804">
                  <c:v>0.93054430360643936</c:v>
                </c:pt>
                <c:pt idx="1805">
                  <c:v>0.9305400022064394</c:v>
                </c:pt>
                <c:pt idx="1806">
                  <c:v>0.93054117960643945</c:v>
                </c:pt>
                <c:pt idx="1807">
                  <c:v>0.93055064650643948</c:v>
                </c:pt>
                <c:pt idx="1808">
                  <c:v>0.93133259650643951</c:v>
                </c:pt>
                <c:pt idx="1809">
                  <c:v>0.93316519650643948</c:v>
                </c:pt>
                <c:pt idx="1810">
                  <c:v>0.93445579650643951</c:v>
                </c:pt>
                <c:pt idx="1811">
                  <c:v>0.93538647650643947</c:v>
                </c:pt>
                <c:pt idx="1812">
                  <c:v>0.9360052765064395</c:v>
                </c:pt>
                <c:pt idx="1813">
                  <c:v>0.93635338650643951</c:v>
                </c:pt>
                <c:pt idx="1814">
                  <c:v>0.93657362650643949</c:v>
                </c:pt>
                <c:pt idx="1815">
                  <c:v>0.93667396650643953</c:v>
                </c:pt>
                <c:pt idx="1816">
                  <c:v>0.93670932350643954</c:v>
                </c:pt>
                <c:pt idx="1817">
                  <c:v>0.93672475450643955</c:v>
                </c:pt>
                <c:pt idx="1818">
                  <c:v>0.93674124050643959</c:v>
                </c:pt>
                <c:pt idx="1819">
                  <c:v>0.93675774350643959</c:v>
                </c:pt>
                <c:pt idx="1820">
                  <c:v>0.93676221000643956</c:v>
                </c:pt>
                <c:pt idx="1821">
                  <c:v>0.93684968100643951</c:v>
                </c:pt>
                <c:pt idx="1822">
                  <c:v>0.9369799310064395</c:v>
                </c:pt>
                <c:pt idx="1823">
                  <c:v>0.93705935900643955</c:v>
                </c:pt>
                <c:pt idx="1824">
                  <c:v>0.93709311800643957</c:v>
                </c:pt>
                <c:pt idx="1825">
                  <c:v>0.93711945200643954</c:v>
                </c:pt>
                <c:pt idx="1826">
                  <c:v>0.93719034700643955</c:v>
                </c:pt>
                <c:pt idx="1827">
                  <c:v>0.93724653500643951</c:v>
                </c:pt>
                <c:pt idx="1828">
                  <c:v>0.93725866800643953</c:v>
                </c:pt>
                <c:pt idx="1829">
                  <c:v>0.93726195290643954</c:v>
                </c:pt>
                <c:pt idx="1830">
                  <c:v>0.9372647311064396</c:v>
                </c:pt>
                <c:pt idx="1831">
                  <c:v>0.9372763351064396</c:v>
                </c:pt>
                <c:pt idx="1832">
                  <c:v>0.93729286310643956</c:v>
                </c:pt>
                <c:pt idx="1833">
                  <c:v>0.93749133310643951</c:v>
                </c:pt>
                <c:pt idx="1834">
                  <c:v>0.94021683310643955</c:v>
                </c:pt>
                <c:pt idx="1835">
                  <c:v>0.94250743310643958</c:v>
                </c:pt>
                <c:pt idx="1836">
                  <c:v>0.94417373310643959</c:v>
                </c:pt>
                <c:pt idx="1837">
                  <c:v>0.94521593310643959</c:v>
                </c:pt>
                <c:pt idx="1838">
                  <c:v>0.94605973310643954</c:v>
                </c:pt>
                <c:pt idx="1839">
                  <c:v>0.94687993310643959</c:v>
                </c:pt>
                <c:pt idx="1840">
                  <c:v>0.94764019310643954</c:v>
                </c:pt>
                <c:pt idx="1841">
                  <c:v>0.94825140310643952</c:v>
                </c:pt>
                <c:pt idx="1842">
                  <c:v>0.94881254310643948</c:v>
                </c:pt>
                <c:pt idx="1843">
                  <c:v>0.94920051310643949</c:v>
                </c:pt>
                <c:pt idx="1844">
                  <c:v>0.94945333310643953</c:v>
                </c:pt>
                <c:pt idx="1845">
                  <c:v>0.94945796750643952</c:v>
                </c:pt>
                <c:pt idx="1846">
                  <c:v>0.94946118070643948</c:v>
                </c:pt>
                <c:pt idx="1847">
                  <c:v>0.94946346490643951</c:v>
                </c:pt>
                <c:pt idx="1848">
                  <c:v>0.94946385554643953</c:v>
                </c:pt>
                <c:pt idx="1849">
                  <c:v>0.94946394386443955</c:v>
                </c:pt>
                <c:pt idx="1850">
                  <c:v>0.94946728206443953</c:v>
                </c:pt>
                <c:pt idx="1851">
                  <c:v>0.94952049206443956</c:v>
                </c:pt>
                <c:pt idx="1852">
                  <c:v>0.95005747206443958</c:v>
                </c:pt>
                <c:pt idx="1853">
                  <c:v>0.95284827206443956</c:v>
                </c:pt>
                <c:pt idx="1854">
                  <c:v>0.95476577206443958</c:v>
                </c:pt>
                <c:pt idx="1855">
                  <c:v>0.9558996720644396</c:v>
                </c:pt>
                <c:pt idx="1856">
                  <c:v>0.95665287206443961</c:v>
                </c:pt>
                <c:pt idx="1857">
                  <c:v>0.95732295206443963</c:v>
                </c:pt>
                <c:pt idx="1858">
                  <c:v>0.95794773206443962</c:v>
                </c:pt>
                <c:pt idx="1859">
                  <c:v>0.95849445206443962</c:v>
                </c:pt>
                <c:pt idx="1860">
                  <c:v>0.95895817206443956</c:v>
                </c:pt>
                <c:pt idx="1861">
                  <c:v>0.95932920206443961</c:v>
                </c:pt>
                <c:pt idx="1862">
                  <c:v>0.95963786206443957</c:v>
                </c:pt>
                <c:pt idx="1863">
                  <c:v>0.95991543206443952</c:v>
                </c:pt>
                <c:pt idx="1864">
                  <c:v>0.96004450206443948</c:v>
                </c:pt>
                <c:pt idx="1865">
                  <c:v>0.96010122706443946</c:v>
                </c:pt>
                <c:pt idx="1866">
                  <c:v>0.96010948446443944</c:v>
                </c:pt>
                <c:pt idx="1867">
                  <c:v>0.96011447916443948</c:v>
                </c:pt>
                <c:pt idx="1868">
                  <c:v>0.96011656956443947</c:v>
                </c:pt>
                <c:pt idx="1869">
                  <c:v>0.9601184404644395</c:v>
                </c:pt>
                <c:pt idx="1870">
                  <c:v>0.96012354136443956</c:v>
                </c:pt>
                <c:pt idx="1871">
                  <c:v>0.96014380036443958</c:v>
                </c:pt>
                <c:pt idx="1872">
                  <c:v>0.96018781236443962</c:v>
                </c:pt>
                <c:pt idx="1873">
                  <c:v>0.96030298236443967</c:v>
                </c:pt>
                <c:pt idx="1874">
                  <c:v>0.96157968236443969</c:v>
                </c:pt>
                <c:pt idx="1875">
                  <c:v>0.96310458236443974</c:v>
                </c:pt>
                <c:pt idx="1876">
                  <c:v>0.96394696236443977</c:v>
                </c:pt>
                <c:pt idx="1877">
                  <c:v>0.96444555236443974</c:v>
                </c:pt>
                <c:pt idx="1878">
                  <c:v>0.9648014523644397</c:v>
                </c:pt>
                <c:pt idx="1879">
                  <c:v>0.96510312236443974</c:v>
                </c:pt>
                <c:pt idx="1880">
                  <c:v>0.96513402636443979</c:v>
                </c:pt>
                <c:pt idx="1881">
                  <c:v>0.96517323936443977</c:v>
                </c:pt>
                <c:pt idx="1882">
                  <c:v>0.96524577036443981</c:v>
                </c:pt>
                <c:pt idx="1883">
                  <c:v>0.96540573036443977</c:v>
                </c:pt>
                <c:pt idx="1884">
                  <c:v>0.96557103036443981</c:v>
                </c:pt>
                <c:pt idx="1885">
                  <c:v>0.96565041436443977</c:v>
                </c:pt>
                <c:pt idx="1886">
                  <c:v>0.96568840036443981</c:v>
                </c:pt>
                <c:pt idx="1887">
                  <c:v>0.96570526036443982</c:v>
                </c:pt>
                <c:pt idx="1888">
                  <c:v>0.96575808536443986</c:v>
                </c:pt>
                <c:pt idx="1889">
                  <c:v>0.96579705336443988</c:v>
                </c:pt>
                <c:pt idx="1890">
                  <c:v>0.96586882536443985</c:v>
                </c:pt>
                <c:pt idx="1891">
                  <c:v>0.96591990236443981</c:v>
                </c:pt>
                <c:pt idx="1892">
                  <c:v>0.96593079936443982</c:v>
                </c:pt>
                <c:pt idx="1893">
                  <c:v>0.96593245216443979</c:v>
                </c:pt>
                <c:pt idx="1894">
                  <c:v>0.96593261816443976</c:v>
                </c:pt>
                <c:pt idx="1895">
                  <c:v>0.96593358921443973</c:v>
                </c:pt>
                <c:pt idx="1896">
                  <c:v>0.96593689371443969</c:v>
                </c:pt>
                <c:pt idx="1897">
                  <c:v>0.96593976521443969</c:v>
                </c:pt>
                <c:pt idx="1898">
                  <c:v>0.96594014218443969</c:v>
                </c:pt>
                <c:pt idx="1899">
                  <c:v>0.96594021475743974</c:v>
                </c:pt>
                <c:pt idx="1900">
                  <c:v>0.96594072179743973</c:v>
                </c:pt>
                <c:pt idx="1901">
                  <c:v>0.96594540749743973</c:v>
                </c:pt>
                <c:pt idx="1902">
                  <c:v>0.96596841749743978</c:v>
                </c:pt>
                <c:pt idx="1903">
                  <c:v>0.96600027449743975</c:v>
                </c:pt>
                <c:pt idx="1904">
                  <c:v>0.9660526514974398</c:v>
                </c:pt>
                <c:pt idx="1905">
                  <c:v>0.96614598649743977</c:v>
                </c:pt>
                <c:pt idx="1906">
                  <c:v>0.96632010649743982</c:v>
                </c:pt>
                <c:pt idx="1907">
                  <c:v>0.96663065649743984</c:v>
                </c:pt>
                <c:pt idx="1908">
                  <c:v>0.96688178649743983</c:v>
                </c:pt>
                <c:pt idx="1909">
                  <c:v>0.96704862649743983</c:v>
                </c:pt>
                <c:pt idx="1910">
                  <c:v>0.96723184649743987</c:v>
                </c:pt>
                <c:pt idx="1911">
                  <c:v>0.96758359649743986</c:v>
                </c:pt>
                <c:pt idx="1912">
                  <c:v>0.96801294649743985</c:v>
                </c:pt>
                <c:pt idx="1913">
                  <c:v>0.96840807649743987</c:v>
                </c:pt>
                <c:pt idx="1914">
                  <c:v>0.96873793649743989</c:v>
                </c:pt>
                <c:pt idx="1915">
                  <c:v>0.96894286649743988</c:v>
                </c:pt>
                <c:pt idx="1916">
                  <c:v>0.96899998849743985</c:v>
                </c:pt>
                <c:pt idx="1917">
                  <c:v>0.96901470849743987</c:v>
                </c:pt>
                <c:pt idx="1918">
                  <c:v>0.96901842769743984</c:v>
                </c:pt>
                <c:pt idx="1919">
                  <c:v>0.96901930266743985</c:v>
                </c:pt>
                <c:pt idx="1920">
                  <c:v>0.96901975455743983</c:v>
                </c:pt>
                <c:pt idx="1921">
                  <c:v>0.96902115485743978</c:v>
                </c:pt>
                <c:pt idx="1922">
                  <c:v>0.96902498705743978</c:v>
                </c:pt>
                <c:pt idx="1923">
                  <c:v>0.96903179535743977</c:v>
                </c:pt>
                <c:pt idx="1924">
                  <c:v>0.96903820835743981</c:v>
                </c:pt>
                <c:pt idx="1925">
                  <c:v>0.9690423732574398</c:v>
                </c:pt>
                <c:pt idx="1926">
                  <c:v>0.96904732055743981</c:v>
                </c:pt>
                <c:pt idx="1927">
                  <c:v>0.96905591055743978</c:v>
                </c:pt>
                <c:pt idx="1928">
                  <c:v>0.96909311455743974</c:v>
                </c:pt>
                <c:pt idx="1929">
                  <c:v>0.96920421455743977</c:v>
                </c:pt>
                <c:pt idx="1930">
                  <c:v>0.9694452545574398</c:v>
                </c:pt>
                <c:pt idx="1931">
                  <c:v>0.9696212645574398</c:v>
                </c:pt>
                <c:pt idx="1932">
                  <c:v>0.96971681855743985</c:v>
                </c:pt>
                <c:pt idx="1933">
                  <c:v>0.96979086355743982</c:v>
                </c:pt>
                <c:pt idx="1934">
                  <c:v>0.96980228155743986</c:v>
                </c:pt>
                <c:pt idx="1935">
                  <c:v>0.96980654985743986</c:v>
                </c:pt>
                <c:pt idx="1936">
                  <c:v>0.96980785135743985</c:v>
                </c:pt>
                <c:pt idx="1937">
                  <c:v>0.96980786967643984</c:v>
                </c:pt>
                <c:pt idx="1938">
                  <c:v>0.96990473267643984</c:v>
                </c:pt>
                <c:pt idx="1939">
                  <c:v>0.97004860267643989</c:v>
                </c:pt>
                <c:pt idx="1940">
                  <c:v>0.97025208267643992</c:v>
                </c:pt>
                <c:pt idx="1941">
                  <c:v>0.97039680267643991</c:v>
                </c:pt>
                <c:pt idx="1942">
                  <c:v>0.97046472967643993</c:v>
                </c:pt>
                <c:pt idx="1943">
                  <c:v>0.97046721517643997</c:v>
                </c:pt>
                <c:pt idx="1944">
                  <c:v>0.97047106657644</c:v>
                </c:pt>
                <c:pt idx="1945">
                  <c:v>0.97048227757644001</c:v>
                </c:pt>
                <c:pt idx="1946">
                  <c:v>0.97052383257644004</c:v>
                </c:pt>
                <c:pt idx="1947">
                  <c:v>0.97057127757644002</c:v>
                </c:pt>
                <c:pt idx="1948">
                  <c:v>0.97085547757643997</c:v>
                </c:pt>
                <c:pt idx="1949">
                  <c:v>0.97136313757643999</c:v>
                </c:pt>
                <c:pt idx="1950">
                  <c:v>0.97176909757644003</c:v>
                </c:pt>
                <c:pt idx="1951">
                  <c:v>0.97208392757644002</c:v>
                </c:pt>
                <c:pt idx="1952">
                  <c:v>0.97230409757643999</c:v>
                </c:pt>
                <c:pt idx="1953">
                  <c:v>0.97232078957643997</c:v>
                </c:pt>
                <c:pt idx="1954">
                  <c:v>0.97233337257643992</c:v>
                </c:pt>
                <c:pt idx="1955">
                  <c:v>0.97235064157643991</c:v>
                </c:pt>
                <c:pt idx="1956">
                  <c:v>0.97237000757643988</c:v>
                </c:pt>
                <c:pt idx="1957">
                  <c:v>0.97238955657643988</c:v>
                </c:pt>
                <c:pt idx="1958">
                  <c:v>0.97240571957643984</c:v>
                </c:pt>
                <c:pt idx="1959">
                  <c:v>0.97241433267643984</c:v>
                </c:pt>
                <c:pt idx="1960">
                  <c:v>0.97241612257643983</c:v>
                </c:pt>
                <c:pt idx="1961">
                  <c:v>0.97241726577643983</c:v>
                </c:pt>
                <c:pt idx="1962">
                  <c:v>0.9724277597764398</c:v>
                </c:pt>
                <c:pt idx="1963">
                  <c:v>0.97305861977643981</c:v>
                </c:pt>
                <c:pt idx="1964">
                  <c:v>0.97411161977643979</c:v>
                </c:pt>
                <c:pt idx="1965">
                  <c:v>0.97482109977643983</c:v>
                </c:pt>
                <c:pt idx="1966">
                  <c:v>0.97531397977643985</c:v>
                </c:pt>
                <c:pt idx="1967">
                  <c:v>0.97566279977643988</c:v>
                </c:pt>
                <c:pt idx="1968">
                  <c:v>0.97574982977643987</c:v>
                </c:pt>
                <c:pt idx="1969">
                  <c:v>0.97576536177643991</c:v>
                </c:pt>
                <c:pt idx="1970">
                  <c:v>0.97578428977643994</c:v>
                </c:pt>
                <c:pt idx="1971">
                  <c:v>0.97581464377643989</c:v>
                </c:pt>
                <c:pt idx="1972">
                  <c:v>0.97585358177643988</c:v>
                </c:pt>
                <c:pt idx="1973">
                  <c:v>0.97586362577643992</c:v>
                </c:pt>
                <c:pt idx="1974">
                  <c:v>0.97586362578899388</c:v>
                </c:pt>
                <c:pt idx="1975">
                  <c:v>0.97586362578899388</c:v>
                </c:pt>
                <c:pt idx="1976">
                  <c:v>0.97586397899899391</c:v>
                </c:pt>
                <c:pt idx="1977">
                  <c:v>0.97589141999899387</c:v>
                </c:pt>
                <c:pt idx="1978">
                  <c:v>0.97592402099899389</c:v>
                </c:pt>
                <c:pt idx="1979">
                  <c:v>0.97595913299899384</c:v>
                </c:pt>
                <c:pt idx="1980">
                  <c:v>0.9759838339989938</c:v>
                </c:pt>
                <c:pt idx="1981">
                  <c:v>0.97603688699899382</c:v>
                </c:pt>
                <c:pt idx="1982">
                  <c:v>0.9760877749989938</c:v>
                </c:pt>
                <c:pt idx="1983">
                  <c:v>0.97625083499899379</c:v>
                </c:pt>
                <c:pt idx="1984">
                  <c:v>0.97648441499899374</c:v>
                </c:pt>
                <c:pt idx="1985">
                  <c:v>0.97667679499899374</c:v>
                </c:pt>
                <c:pt idx="1986">
                  <c:v>0.97679903499899379</c:v>
                </c:pt>
                <c:pt idx="1987">
                  <c:v>0.97684715599899374</c:v>
                </c:pt>
                <c:pt idx="1988">
                  <c:v>0.97684729868899378</c:v>
                </c:pt>
                <c:pt idx="1989">
                  <c:v>0.97684784544899383</c:v>
                </c:pt>
                <c:pt idx="1990">
                  <c:v>0.97685894944899387</c:v>
                </c:pt>
                <c:pt idx="1991">
                  <c:v>0.97691038144899389</c:v>
                </c:pt>
                <c:pt idx="1992">
                  <c:v>0.97696655444899394</c:v>
                </c:pt>
                <c:pt idx="1993">
                  <c:v>0.97699894644899399</c:v>
                </c:pt>
                <c:pt idx="1994">
                  <c:v>0.97701735244899401</c:v>
                </c:pt>
                <c:pt idx="1995">
                  <c:v>0.97702805844899399</c:v>
                </c:pt>
                <c:pt idx="1996">
                  <c:v>0.97703091694899402</c:v>
                </c:pt>
                <c:pt idx="1997">
                  <c:v>0.97703607024899397</c:v>
                </c:pt>
                <c:pt idx="1998">
                  <c:v>0.97734292024899394</c:v>
                </c:pt>
                <c:pt idx="1999">
                  <c:v>0.97843432024899391</c:v>
                </c:pt>
                <c:pt idx="2000">
                  <c:v>0.9792713902489939</c:v>
                </c:pt>
                <c:pt idx="2001">
                  <c:v>0.97985126024899394</c:v>
                </c:pt>
                <c:pt idx="2002">
                  <c:v>0.98028093024899399</c:v>
                </c:pt>
                <c:pt idx="2003">
                  <c:v>0.98059879024899399</c:v>
                </c:pt>
                <c:pt idx="2004">
                  <c:v>0.98060226674899398</c:v>
                </c:pt>
                <c:pt idx="2005">
                  <c:v>0.98060857574899396</c:v>
                </c:pt>
                <c:pt idx="2006">
                  <c:v>0.98061688644899392</c:v>
                </c:pt>
                <c:pt idx="2007">
                  <c:v>0.98057739244899389</c:v>
                </c:pt>
                <c:pt idx="2008">
                  <c:v>0.98050775744899388</c:v>
                </c:pt>
                <c:pt idx="2009">
                  <c:v>0.98047141544899385</c:v>
                </c:pt>
                <c:pt idx="2010">
                  <c:v>0.98046738204899386</c:v>
                </c:pt>
                <c:pt idx="2011">
                  <c:v>0.98049143004899386</c:v>
                </c:pt>
                <c:pt idx="2012">
                  <c:v>0.98144293004899386</c:v>
                </c:pt>
                <c:pt idx="2013">
                  <c:v>0.98248243004899383</c:v>
                </c:pt>
                <c:pt idx="2014">
                  <c:v>0.98315885004899384</c:v>
                </c:pt>
                <c:pt idx="2015">
                  <c:v>0.98361298004899389</c:v>
                </c:pt>
                <c:pt idx="2016">
                  <c:v>0.98393085004899394</c:v>
                </c:pt>
                <c:pt idx="2017">
                  <c:v>0.98415209004899395</c:v>
                </c:pt>
                <c:pt idx="2018">
                  <c:v>0.98427498004899394</c:v>
                </c:pt>
                <c:pt idx="2019">
                  <c:v>0.98443884004899396</c:v>
                </c:pt>
                <c:pt idx="2020">
                  <c:v>0.98445829604899393</c:v>
                </c:pt>
                <c:pt idx="2021">
                  <c:v>0.98445005764899396</c:v>
                </c:pt>
                <c:pt idx="2022">
                  <c:v>0.98444459254899397</c:v>
                </c:pt>
                <c:pt idx="2023">
                  <c:v>0.98445712054899392</c:v>
                </c:pt>
                <c:pt idx="2024">
                  <c:v>0.98867352054899393</c:v>
                </c:pt>
                <c:pt idx="2025">
                  <c:v>0.99227342054899392</c:v>
                </c:pt>
                <c:pt idx="2026">
                  <c:v>0.99429122054899388</c:v>
                </c:pt>
                <c:pt idx="2027">
                  <c:v>0.9953498205489939</c:v>
                </c:pt>
                <c:pt idx="2028">
                  <c:v>0.99606657054899395</c:v>
                </c:pt>
                <c:pt idx="2029">
                  <c:v>0.99671748054899389</c:v>
                </c:pt>
                <c:pt idx="2030">
                  <c:v>0.99729546054899387</c:v>
                </c:pt>
                <c:pt idx="2031">
                  <c:v>0.99764885054899388</c:v>
                </c:pt>
                <c:pt idx="2032">
                  <c:v>0.99791043054899387</c:v>
                </c:pt>
                <c:pt idx="2033">
                  <c:v>0.99806039054899387</c:v>
                </c:pt>
                <c:pt idx="2034">
                  <c:v>0.99812094254899386</c:v>
                </c:pt>
                <c:pt idx="2035">
                  <c:v>0.99814104454899388</c:v>
                </c:pt>
                <c:pt idx="2036">
                  <c:v>0.99814624184899392</c:v>
                </c:pt>
                <c:pt idx="2037">
                  <c:v>0.99814836794899398</c:v>
                </c:pt>
                <c:pt idx="2038">
                  <c:v>0.998150308548994</c:v>
                </c:pt>
                <c:pt idx="2039">
                  <c:v>0.99815437054899403</c:v>
                </c:pt>
                <c:pt idx="2040">
                  <c:v>0.99817491154899407</c:v>
                </c:pt>
                <c:pt idx="2041">
                  <c:v>0.99823119654899406</c:v>
                </c:pt>
                <c:pt idx="2042">
                  <c:v>0.99826994454899409</c:v>
                </c:pt>
                <c:pt idx="2043">
                  <c:v>0.99828255354899409</c:v>
                </c:pt>
                <c:pt idx="2044">
                  <c:v>0.99828837124899406</c:v>
                </c:pt>
                <c:pt idx="2045">
                  <c:v>0.99829065514899407</c:v>
                </c:pt>
                <c:pt idx="2046">
                  <c:v>0.99829485444899402</c:v>
                </c:pt>
                <c:pt idx="2047">
                  <c:v>0.99832466744899406</c:v>
                </c:pt>
                <c:pt idx="2048">
                  <c:v>0.99882164744899404</c:v>
                </c:pt>
                <c:pt idx="2049">
                  <c:v>1.0013398474489941</c:v>
                </c:pt>
                <c:pt idx="2050">
                  <c:v>1.0041659474489941</c:v>
                </c:pt>
                <c:pt idx="2051">
                  <c:v>1.0069101474489941</c:v>
                </c:pt>
                <c:pt idx="2052">
                  <c:v>1.0091633474489941</c:v>
                </c:pt>
                <c:pt idx="2053">
                  <c:v>1.0108340474489941</c:v>
                </c:pt>
                <c:pt idx="2054">
                  <c:v>1.012258547448994</c:v>
                </c:pt>
                <c:pt idx="2055">
                  <c:v>1.0132111274489941</c:v>
                </c:pt>
                <c:pt idx="2056">
                  <c:v>1.0138780074489941</c:v>
                </c:pt>
                <c:pt idx="2057">
                  <c:v>1.0142729174489942</c:v>
                </c:pt>
                <c:pt idx="2058">
                  <c:v>1.0144680374489943</c:v>
                </c:pt>
                <c:pt idx="2059">
                  <c:v>1.0146367674489942</c:v>
                </c:pt>
                <c:pt idx="2060">
                  <c:v>1.0146943224489942</c:v>
                </c:pt>
                <c:pt idx="2061">
                  <c:v>1.0146974282489942</c:v>
                </c:pt>
                <c:pt idx="2062">
                  <c:v>1.0146482292489942</c:v>
                </c:pt>
                <c:pt idx="2063">
                  <c:v>1.0145742812489942</c:v>
                </c:pt>
                <c:pt idx="2064">
                  <c:v>1.0145223372489942</c:v>
                </c:pt>
                <c:pt idx="2065">
                  <c:v>1.0145174698489943</c:v>
                </c:pt>
                <c:pt idx="2066">
                  <c:v>1.0145173818029942</c:v>
                </c:pt>
                <c:pt idx="2067">
                  <c:v>1.0145176763129942</c:v>
                </c:pt>
                <c:pt idx="2068">
                  <c:v>1.0146508563129941</c:v>
                </c:pt>
                <c:pt idx="2069">
                  <c:v>1.0149031563129942</c:v>
                </c:pt>
                <c:pt idx="2070">
                  <c:v>1.0151561563129943</c:v>
                </c:pt>
                <c:pt idx="2071">
                  <c:v>1.0153753463129942</c:v>
                </c:pt>
                <c:pt idx="2072">
                  <c:v>1.0154869463129943</c:v>
                </c:pt>
                <c:pt idx="2073">
                  <c:v>1.0155582733129942</c:v>
                </c:pt>
                <c:pt idx="2074">
                  <c:v>1.0155742673129942</c:v>
                </c:pt>
                <c:pt idx="2075">
                  <c:v>1.0155818894129942</c:v>
                </c:pt>
                <c:pt idx="2076">
                  <c:v>1.0155854991129942</c:v>
                </c:pt>
                <c:pt idx="2077">
                  <c:v>1.0155898946129942</c:v>
                </c:pt>
                <c:pt idx="2078">
                  <c:v>1.0158481246129942</c:v>
                </c:pt>
                <c:pt idx="2079">
                  <c:v>1.0162284646129942</c:v>
                </c:pt>
                <c:pt idx="2080">
                  <c:v>1.0164869046129943</c:v>
                </c:pt>
                <c:pt idx="2081">
                  <c:v>1.0166381646129943</c:v>
                </c:pt>
                <c:pt idx="2082">
                  <c:v>1.0167025206129943</c:v>
                </c:pt>
                <c:pt idx="2083">
                  <c:v>1.0167221286129942</c:v>
                </c:pt>
                <c:pt idx="2084">
                  <c:v>1.0167361626129943</c:v>
                </c:pt>
                <c:pt idx="2085">
                  <c:v>1.0167578916129942</c:v>
                </c:pt>
                <c:pt idx="2086">
                  <c:v>1.0167964616129943</c:v>
                </c:pt>
                <c:pt idx="2087">
                  <c:v>1.0168273916129944</c:v>
                </c:pt>
                <c:pt idx="2088">
                  <c:v>1.0168517876129943</c:v>
                </c:pt>
                <c:pt idx="2089">
                  <c:v>1.0168667396129942</c:v>
                </c:pt>
                <c:pt idx="2090">
                  <c:v>1.0168719504129942</c:v>
                </c:pt>
                <c:pt idx="2091">
                  <c:v>1.0208006504129941</c:v>
                </c:pt>
                <c:pt idx="2092">
                  <c:v>1.0231909504129941</c:v>
                </c:pt>
                <c:pt idx="2093">
                  <c:v>1.0246911504129941</c:v>
                </c:pt>
                <c:pt idx="2094">
                  <c:v>1.0255946304129941</c:v>
                </c:pt>
                <c:pt idx="2095">
                  <c:v>1.0261055804129942</c:v>
                </c:pt>
                <c:pt idx="2096">
                  <c:v>1.0264871304129941</c:v>
                </c:pt>
                <c:pt idx="2097">
                  <c:v>1.0267516004129942</c:v>
                </c:pt>
                <c:pt idx="2098">
                  <c:v>1.0268829104129942</c:v>
                </c:pt>
                <c:pt idx="2099">
                  <c:v>1.0269221344129942</c:v>
                </c:pt>
                <c:pt idx="2100">
                  <c:v>1.0269311183129941</c:v>
                </c:pt>
                <c:pt idx="2101">
                  <c:v>1.0269172583129942</c:v>
                </c:pt>
                <c:pt idx="2102">
                  <c:v>1.0269061433129942</c:v>
                </c:pt>
                <c:pt idx="2103">
                  <c:v>1.0269053728929942</c:v>
                </c:pt>
                <c:pt idx="2104">
                  <c:v>1.0269069670929942</c:v>
                </c:pt>
                <c:pt idx="2105">
                  <c:v>1.0269106766929943</c:v>
                </c:pt>
                <c:pt idx="2106">
                  <c:v>1.0269236786929943</c:v>
                </c:pt>
                <c:pt idx="2107">
                  <c:v>1.0269724696929943</c:v>
                </c:pt>
                <c:pt idx="2108">
                  <c:v>1.0271371396929942</c:v>
                </c:pt>
                <c:pt idx="2109">
                  <c:v>1.0300985396929943</c:v>
                </c:pt>
                <c:pt idx="2110">
                  <c:v>1.0329097396929943</c:v>
                </c:pt>
                <c:pt idx="2111">
                  <c:v>1.0351791396929944</c:v>
                </c:pt>
                <c:pt idx="2112">
                  <c:v>1.0374679396929944</c:v>
                </c:pt>
                <c:pt idx="2113">
                  <c:v>1.0394379396929945</c:v>
                </c:pt>
                <c:pt idx="2114">
                  <c:v>1.0405886396929944</c:v>
                </c:pt>
                <c:pt idx="2115">
                  <c:v>1.0412271796929944</c:v>
                </c:pt>
                <c:pt idx="2116">
                  <c:v>1.0416563996929944</c:v>
                </c:pt>
                <c:pt idx="2117">
                  <c:v>1.0419978896929945</c:v>
                </c:pt>
                <c:pt idx="2118">
                  <c:v>1.0422844596929945</c:v>
                </c:pt>
                <c:pt idx="2119">
                  <c:v>1.0422996506929945</c:v>
                </c:pt>
                <c:pt idx="2120">
                  <c:v>1.0423098766929944</c:v>
                </c:pt>
                <c:pt idx="2121">
                  <c:v>1.0423533446929945</c:v>
                </c:pt>
                <c:pt idx="2122">
                  <c:v>1.0423786886929944</c:v>
                </c:pt>
                <c:pt idx="2123">
                  <c:v>1.0423819362929945</c:v>
                </c:pt>
                <c:pt idx="2124">
                  <c:v>1.0423831165929944</c:v>
                </c:pt>
                <c:pt idx="2125">
                  <c:v>1.0423852730929943</c:v>
                </c:pt>
                <c:pt idx="2126">
                  <c:v>1.0423955240929943</c:v>
                </c:pt>
                <c:pt idx="2127">
                  <c:v>1.0424121830929942</c:v>
                </c:pt>
                <c:pt idx="2128">
                  <c:v>1.0423996370929942</c:v>
                </c:pt>
                <c:pt idx="2129">
                  <c:v>1.0423791070929942</c:v>
                </c:pt>
                <c:pt idx="2130">
                  <c:v>1.0423759000929942</c:v>
                </c:pt>
                <c:pt idx="2131">
                  <c:v>1.0423787229929942</c:v>
                </c:pt>
                <c:pt idx="2132">
                  <c:v>1.0423926229929941</c:v>
                </c:pt>
                <c:pt idx="2133">
                  <c:v>1.042455247992994</c:v>
                </c:pt>
                <c:pt idx="2134">
                  <c:v>1.0428675479929941</c:v>
                </c:pt>
                <c:pt idx="2135">
                  <c:v>1.0440827479929942</c:v>
                </c:pt>
                <c:pt idx="2136">
                  <c:v>1.0463915479929942</c:v>
                </c:pt>
                <c:pt idx="2137">
                  <c:v>1.0482017479929941</c:v>
                </c:pt>
                <c:pt idx="2138">
                  <c:v>1.0494173479929942</c:v>
                </c:pt>
                <c:pt idx="2139">
                  <c:v>1.0499760279929942</c:v>
                </c:pt>
                <c:pt idx="2140">
                  <c:v>1.0503574279929941</c:v>
                </c:pt>
                <c:pt idx="2141">
                  <c:v>1.0506923879929941</c:v>
                </c:pt>
                <c:pt idx="2142">
                  <c:v>1.0510238779929941</c:v>
                </c:pt>
                <c:pt idx="2143">
                  <c:v>1.0512839779929941</c:v>
                </c:pt>
                <c:pt idx="2144">
                  <c:v>1.0514196679929941</c:v>
                </c:pt>
                <c:pt idx="2145">
                  <c:v>1.0514215629929942</c:v>
                </c:pt>
                <c:pt idx="2146">
                  <c:v>1.0514037289929941</c:v>
                </c:pt>
                <c:pt idx="2147">
                  <c:v>1.051388833992994</c:v>
                </c:pt>
                <c:pt idx="2148">
                  <c:v>1.0513877106929941</c:v>
                </c:pt>
                <c:pt idx="2149">
                  <c:v>1.051390739392994</c:v>
                </c:pt>
                <c:pt idx="2150">
                  <c:v>1.0518140893929939</c:v>
                </c:pt>
                <c:pt idx="2151">
                  <c:v>1.054582789392994</c:v>
                </c:pt>
                <c:pt idx="2152">
                  <c:v>1.056259989392994</c:v>
                </c:pt>
                <c:pt idx="2153">
                  <c:v>1.057053799392994</c:v>
                </c:pt>
                <c:pt idx="2154">
                  <c:v>1.057433379392994</c:v>
                </c:pt>
                <c:pt idx="2155">
                  <c:v>1.057709549392994</c:v>
                </c:pt>
                <c:pt idx="2156">
                  <c:v>1.0578962193929939</c:v>
                </c:pt>
                <c:pt idx="2157">
                  <c:v>1.0579153053929939</c:v>
                </c:pt>
                <c:pt idx="2158">
                  <c:v>1.057926700392994</c:v>
                </c:pt>
                <c:pt idx="2159">
                  <c:v>1.0579523153929939</c:v>
                </c:pt>
                <c:pt idx="2160">
                  <c:v>1.0579386813929939</c:v>
                </c:pt>
                <c:pt idx="2161">
                  <c:v>1.0579112363929939</c:v>
                </c:pt>
                <c:pt idx="2162">
                  <c:v>1.0578965743929938</c:v>
                </c:pt>
                <c:pt idx="2163">
                  <c:v>1.0578844363929938</c:v>
                </c:pt>
                <c:pt idx="2164">
                  <c:v>1.0578714493929937</c:v>
                </c:pt>
                <c:pt idx="2165">
                  <c:v>1.0578567023929937</c:v>
                </c:pt>
                <c:pt idx="2166">
                  <c:v>1.0578401133929938</c:v>
                </c:pt>
                <c:pt idx="2167">
                  <c:v>1.0578247273929937</c:v>
                </c:pt>
                <c:pt idx="2168">
                  <c:v>1.0578260096929937</c:v>
                </c:pt>
                <c:pt idx="2169">
                  <c:v>1.0579526696929937</c:v>
                </c:pt>
                <c:pt idx="2170">
                  <c:v>1.0591735696929938</c:v>
                </c:pt>
                <c:pt idx="2171">
                  <c:v>1.0603331696929938</c:v>
                </c:pt>
                <c:pt idx="2172">
                  <c:v>1.0608077996929939</c:v>
                </c:pt>
                <c:pt idx="2173">
                  <c:v>1.0611527096929938</c:v>
                </c:pt>
                <c:pt idx="2174">
                  <c:v>1.0617035696929937</c:v>
                </c:pt>
                <c:pt idx="2175">
                  <c:v>1.0624127996929937</c:v>
                </c:pt>
                <c:pt idx="2176">
                  <c:v>1.0631642296929937</c:v>
                </c:pt>
                <c:pt idx="2177">
                  <c:v>1.0639063396929938</c:v>
                </c:pt>
                <c:pt idx="2178">
                  <c:v>1.0645926496929938</c:v>
                </c:pt>
                <c:pt idx="2179">
                  <c:v>1.0651368496929938</c:v>
                </c:pt>
                <c:pt idx="2180">
                  <c:v>1.0655850596929939</c:v>
                </c:pt>
                <c:pt idx="2181">
                  <c:v>1.065903819692994</c:v>
                </c:pt>
                <c:pt idx="2182">
                  <c:v>1.0660770096929939</c:v>
                </c:pt>
                <c:pt idx="2183">
                  <c:v>1.066075929392994</c:v>
                </c:pt>
                <c:pt idx="2184">
                  <c:v>1.0660675548929941</c:v>
                </c:pt>
                <c:pt idx="2185">
                  <c:v>1.0660310988929942</c:v>
                </c:pt>
                <c:pt idx="2186">
                  <c:v>1.0659538188929942</c:v>
                </c:pt>
                <c:pt idx="2187">
                  <c:v>1.0658655628929943</c:v>
                </c:pt>
                <c:pt idx="2188">
                  <c:v>1.0658076588929943</c:v>
                </c:pt>
                <c:pt idx="2189">
                  <c:v>1.0657940788929943</c:v>
                </c:pt>
                <c:pt idx="2190">
                  <c:v>1.0657932779729942</c:v>
                </c:pt>
                <c:pt idx="2191">
                  <c:v>1.0657960684729941</c:v>
                </c:pt>
                <c:pt idx="2192">
                  <c:v>1.0658051251729941</c:v>
                </c:pt>
                <c:pt idx="2193">
                  <c:v>1.0658189001729941</c:v>
                </c:pt>
                <c:pt idx="2194">
                  <c:v>1.0658332851729941</c:v>
                </c:pt>
                <c:pt idx="2195">
                  <c:v>1.0658533761729942</c:v>
                </c:pt>
                <c:pt idx="2196">
                  <c:v>1.0658885841729941</c:v>
                </c:pt>
                <c:pt idx="2197">
                  <c:v>1.065924275172994</c:v>
                </c:pt>
                <c:pt idx="2198">
                  <c:v>1.0659899451729939</c:v>
                </c:pt>
                <c:pt idx="2199">
                  <c:v>1.0662522851729939</c:v>
                </c:pt>
                <c:pt idx="2200">
                  <c:v>1.0664419651729939</c:v>
                </c:pt>
                <c:pt idx="2201">
                  <c:v>1.066595335172994</c:v>
                </c:pt>
                <c:pt idx="2202">
                  <c:v>1.066692609172994</c:v>
                </c:pt>
                <c:pt idx="2203">
                  <c:v>1.066732345172994</c:v>
                </c:pt>
                <c:pt idx="2204">
                  <c:v>1.0668132211729939</c:v>
                </c:pt>
                <c:pt idx="2205">
                  <c:v>1.0668719431729938</c:v>
                </c:pt>
                <c:pt idx="2206">
                  <c:v>1.0668963741729938</c:v>
                </c:pt>
                <c:pt idx="2207">
                  <c:v>1.0669238841729938</c:v>
                </c:pt>
                <c:pt idx="2208">
                  <c:v>1.0712168841729939</c:v>
                </c:pt>
                <c:pt idx="2209">
                  <c:v>1.0743573841729939</c:v>
                </c:pt>
                <c:pt idx="2210">
                  <c:v>1.0761364841729939</c:v>
                </c:pt>
                <c:pt idx="2211">
                  <c:v>1.0770403441729939</c:v>
                </c:pt>
                <c:pt idx="2212">
                  <c:v>1.0776427041729939</c:v>
                </c:pt>
                <c:pt idx="2213">
                  <c:v>1.078200294172994</c:v>
                </c:pt>
                <c:pt idx="2214">
                  <c:v>1.078686844172994</c:v>
                </c:pt>
                <c:pt idx="2215">
                  <c:v>1.0790559341729939</c:v>
                </c:pt>
                <c:pt idx="2216">
                  <c:v>1.079331814172994</c:v>
                </c:pt>
                <c:pt idx="2217">
                  <c:v>1.079552374172994</c:v>
                </c:pt>
                <c:pt idx="2218">
                  <c:v>1.0796028121729939</c:v>
                </c:pt>
                <c:pt idx="2219">
                  <c:v>1.0796339441729939</c:v>
                </c:pt>
                <c:pt idx="2220">
                  <c:v>1.0796490941729939</c:v>
                </c:pt>
                <c:pt idx="2221">
                  <c:v>1.079681462172994</c:v>
                </c:pt>
                <c:pt idx="2222">
                  <c:v>1.079708113172994</c:v>
                </c:pt>
                <c:pt idx="2223">
                  <c:v>1.0797157843729939</c:v>
                </c:pt>
                <c:pt idx="2224">
                  <c:v>1.0797253852729938</c:v>
                </c:pt>
                <c:pt idx="2225">
                  <c:v>1.0797555572729938</c:v>
                </c:pt>
                <c:pt idx="2226">
                  <c:v>1.0798100272729938</c:v>
                </c:pt>
                <c:pt idx="2227">
                  <c:v>1.0798183653729938</c:v>
                </c:pt>
                <c:pt idx="2228">
                  <c:v>1.0798122855729939</c:v>
                </c:pt>
                <c:pt idx="2229">
                  <c:v>1.0798166944729939</c:v>
                </c:pt>
                <c:pt idx="2230">
                  <c:v>1.0798294574729939</c:v>
                </c:pt>
                <c:pt idx="2231">
                  <c:v>1.0798597454729939</c:v>
                </c:pt>
                <c:pt idx="2232">
                  <c:v>1.0800525954729938</c:v>
                </c:pt>
                <c:pt idx="2233">
                  <c:v>1.0810127454729939</c:v>
                </c:pt>
                <c:pt idx="2234">
                  <c:v>1.0846326454729938</c:v>
                </c:pt>
                <c:pt idx="2235">
                  <c:v>1.0885503454729937</c:v>
                </c:pt>
                <c:pt idx="2236">
                  <c:v>1.0903209454729936</c:v>
                </c:pt>
                <c:pt idx="2237">
                  <c:v>1.0910395154729937</c:v>
                </c:pt>
                <c:pt idx="2238">
                  <c:v>1.0919167254729938</c:v>
                </c:pt>
                <c:pt idx="2239">
                  <c:v>1.0925720454729937</c:v>
                </c:pt>
                <c:pt idx="2240">
                  <c:v>1.0932189754729937</c:v>
                </c:pt>
                <c:pt idx="2241">
                  <c:v>1.0937282854729937</c:v>
                </c:pt>
                <c:pt idx="2242">
                  <c:v>1.0940121254729938</c:v>
                </c:pt>
                <c:pt idx="2243">
                  <c:v>1.0941296854729938</c:v>
                </c:pt>
                <c:pt idx="2244">
                  <c:v>1.0941232055729939</c:v>
                </c:pt>
                <c:pt idx="2245">
                  <c:v>1.0940704615729939</c:v>
                </c:pt>
                <c:pt idx="2246">
                  <c:v>1.0940238175729939</c:v>
                </c:pt>
                <c:pt idx="2247">
                  <c:v>1.0940129825729938</c:v>
                </c:pt>
                <c:pt idx="2248">
                  <c:v>1.0940114253729938</c:v>
                </c:pt>
                <c:pt idx="2249">
                  <c:v>1.0940115297429938</c:v>
                </c:pt>
                <c:pt idx="2250">
                  <c:v>1.0940147817429937</c:v>
                </c:pt>
                <c:pt idx="2251">
                  <c:v>1.0940718657429938</c:v>
                </c:pt>
                <c:pt idx="2252">
                  <c:v>1.0964526657429938</c:v>
                </c:pt>
                <c:pt idx="2253">
                  <c:v>1.1001724657429939</c:v>
                </c:pt>
                <c:pt idx="2254">
                  <c:v>1.1033588657429938</c:v>
                </c:pt>
                <c:pt idx="2255">
                  <c:v>1.1059853657429939</c:v>
                </c:pt>
                <c:pt idx="2256">
                  <c:v>1.1083359657429939</c:v>
                </c:pt>
                <c:pt idx="2257">
                  <c:v>1.1103160657429938</c:v>
                </c:pt>
                <c:pt idx="2258">
                  <c:v>1.1116146657429937</c:v>
                </c:pt>
                <c:pt idx="2259">
                  <c:v>1.1123535657429937</c:v>
                </c:pt>
                <c:pt idx="2260">
                  <c:v>1.1128028357429938</c:v>
                </c:pt>
                <c:pt idx="2261">
                  <c:v>1.1130512757429938</c:v>
                </c:pt>
                <c:pt idx="2262">
                  <c:v>1.1131311227429939</c:v>
                </c:pt>
                <c:pt idx="2263">
                  <c:v>1.1131479647429938</c:v>
                </c:pt>
                <c:pt idx="2264">
                  <c:v>1.1131048037429938</c:v>
                </c:pt>
                <c:pt idx="2265">
                  <c:v>1.1129954237429938</c:v>
                </c:pt>
                <c:pt idx="2266">
                  <c:v>1.1129227187429938</c:v>
                </c:pt>
                <c:pt idx="2267">
                  <c:v>1.1129118067429937</c:v>
                </c:pt>
                <c:pt idx="2268">
                  <c:v>1.1129109606229937</c:v>
                </c:pt>
                <c:pt idx="2269">
                  <c:v>1.1129109241739936</c:v>
                </c:pt>
                <c:pt idx="2270">
                  <c:v>1.1129109398539936</c:v>
                </c:pt>
                <c:pt idx="2271">
                  <c:v>1.1129144253539935</c:v>
                </c:pt>
                <c:pt idx="2272">
                  <c:v>1.1129564723539935</c:v>
                </c:pt>
                <c:pt idx="2273">
                  <c:v>1.1141193723539935</c:v>
                </c:pt>
                <c:pt idx="2274">
                  <c:v>1.1163035723539936</c:v>
                </c:pt>
                <c:pt idx="2275">
                  <c:v>1.1182360723539935</c:v>
                </c:pt>
                <c:pt idx="2276">
                  <c:v>1.1216233723539935</c:v>
                </c:pt>
                <c:pt idx="2277">
                  <c:v>1.1265840723539935</c:v>
                </c:pt>
                <c:pt idx="2278">
                  <c:v>1.1297970723539934</c:v>
                </c:pt>
                <c:pt idx="2279">
                  <c:v>1.1315560723539935</c:v>
                </c:pt>
                <c:pt idx="2280">
                  <c:v>1.1324272223539935</c:v>
                </c:pt>
                <c:pt idx="2281">
                  <c:v>1.1330072023539934</c:v>
                </c:pt>
                <c:pt idx="2282">
                  <c:v>1.1336513323539934</c:v>
                </c:pt>
                <c:pt idx="2283">
                  <c:v>1.1341153623539935</c:v>
                </c:pt>
                <c:pt idx="2284">
                  <c:v>1.1344645123539934</c:v>
                </c:pt>
                <c:pt idx="2285">
                  <c:v>1.1347421623539933</c:v>
                </c:pt>
                <c:pt idx="2286">
                  <c:v>1.1349038423539932</c:v>
                </c:pt>
                <c:pt idx="2287">
                  <c:v>1.1349141423539932</c:v>
                </c:pt>
                <c:pt idx="2288">
                  <c:v>1.1348928863539933</c:v>
                </c:pt>
                <c:pt idx="2289">
                  <c:v>1.1348488803539933</c:v>
                </c:pt>
                <c:pt idx="2290">
                  <c:v>1.1348398832539934</c:v>
                </c:pt>
                <c:pt idx="2291">
                  <c:v>1.1348394271039934</c:v>
                </c:pt>
                <c:pt idx="2292">
                  <c:v>1.1348393528019933</c:v>
                </c:pt>
                <c:pt idx="2293">
                  <c:v>1.1348392217619934</c:v>
                </c:pt>
                <c:pt idx="2294">
                  <c:v>1.1348389490719935</c:v>
                </c:pt>
                <c:pt idx="2295">
                  <c:v>1.1348387907419935</c:v>
                </c:pt>
                <c:pt idx="2296">
                  <c:v>1.1348392393419935</c:v>
                </c:pt>
                <c:pt idx="2297">
                  <c:v>1.1348431071419935</c:v>
                </c:pt>
                <c:pt idx="2298">
                  <c:v>1.1348544411419936</c:v>
                </c:pt>
                <c:pt idx="2299">
                  <c:v>1.1348768661419937</c:v>
                </c:pt>
                <c:pt idx="2300">
                  <c:v>1.1349205811419938</c:v>
                </c:pt>
                <c:pt idx="2301">
                  <c:v>1.1386302811419937</c:v>
                </c:pt>
                <c:pt idx="2302">
                  <c:v>1.1434521811419938</c:v>
                </c:pt>
                <c:pt idx="2303">
                  <c:v>1.1467838811419937</c:v>
                </c:pt>
                <c:pt idx="2304">
                  <c:v>1.1489806811419938</c:v>
                </c:pt>
                <c:pt idx="2305">
                  <c:v>1.1502968811419938</c:v>
                </c:pt>
                <c:pt idx="2306">
                  <c:v>1.1508868211419938</c:v>
                </c:pt>
                <c:pt idx="2307">
                  <c:v>1.1516126811419938</c:v>
                </c:pt>
                <c:pt idx="2308">
                  <c:v>1.1522412811419938</c:v>
                </c:pt>
                <c:pt idx="2309">
                  <c:v>1.1526395211419938</c:v>
                </c:pt>
                <c:pt idx="2310">
                  <c:v>1.1529005511419939</c:v>
                </c:pt>
                <c:pt idx="2311">
                  <c:v>1.1530111211419938</c:v>
                </c:pt>
                <c:pt idx="2312">
                  <c:v>1.1531617611419938</c:v>
                </c:pt>
                <c:pt idx="2313">
                  <c:v>1.1531743871419937</c:v>
                </c:pt>
                <c:pt idx="2314">
                  <c:v>1.1531401791419937</c:v>
                </c:pt>
                <c:pt idx="2315">
                  <c:v>1.1531173231419938</c:v>
                </c:pt>
                <c:pt idx="2316">
                  <c:v>1.1531075784419937</c:v>
                </c:pt>
                <c:pt idx="2317">
                  <c:v>1.1531032006419937</c:v>
                </c:pt>
                <c:pt idx="2318">
                  <c:v>1.1531003343419937</c:v>
                </c:pt>
                <c:pt idx="2319">
                  <c:v>1.1530973872419936</c:v>
                </c:pt>
                <c:pt idx="2320">
                  <c:v>1.1530963290419936</c:v>
                </c:pt>
                <c:pt idx="2321">
                  <c:v>1.1530998238419936</c:v>
                </c:pt>
                <c:pt idx="2322">
                  <c:v>1.1531082125419936</c:v>
                </c:pt>
                <c:pt idx="2323">
                  <c:v>1.1531220475419937</c:v>
                </c:pt>
                <c:pt idx="2324">
                  <c:v>1.1531628665419937</c:v>
                </c:pt>
                <c:pt idx="2325">
                  <c:v>1.1532462325419937</c:v>
                </c:pt>
                <c:pt idx="2326">
                  <c:v>1.1550417325419937</c:v>
                </c:pt>
                <c:pt idx="2327">
                  <c:v>1.1587158325419937</c:v>
                </c:pt>
                <c:pt idx="2328">
                  <c:v>1.1612688325419938</c:v>
                </c:pt>
                <c:pt idx="2329">
                  <c:v>1.1624324325419937</c:v>
                </c:pt>
                <c:pt idx="2330">
                  <c:v>1.1630377725419936</c:v>
                </c:pt>
                <c:pt idx="2331">
                  <c:v>1.1635033825419936</c:v>
                </c:pt>
                <c:pt idx="2332">
                  <c:v>1.1638560525419936</c:v>
                </c:pt>
                <c:pt idx="2333">
                  <c:v>1.1641528825419936</c:v>
                </c:pt>
                <c:pt idx="2334">
                  <c:v>1.1644015825419936</c:v>
                </c:pt>
                <c:pt idx="2335">
                  <c:v>1.1644030188419936</c:v>
                </c:pt>
                <c:pt idx="2336">
                  <c:v>1.1644029393779936</c:v>
                </c:pt>
                <c:pt idx="2337">
                  <c:v>1.1643566313779936</c:v>
                </c:pt>
                <c:pt idx="2338">
                  <c:v>1.1643168543779936</c:v>
                </c:pt>
                <c:pt idx="2339">
                  <c:v>1.1643126397779935</c:v>
                </c:pt>
                <c:pt idx="2340">
                  <c:v>1.1643125695749934</c:v>
                </c:pt>
                <c:pt idx="2341">
                  <c:v>1.1643125482409935</c:v>
                </c:pt>
                <c:pt idx="2342">
                  <c:v>1.1643124633049935</c:v>
                </c:pt>
                <c:pt idx="2343">
                  <c:v>1.1643125233629934</c:v>
                </c:pt>
                <c:pt idx="2344">
                  <c:v>1.1643134872129934</c:v>
                </c:pt>
                <c:pt idx="2345">
                  <c:v>1.1643196502129933</c:v>
                </c:pt>
                <c:pt idx="2346">
                  <c:v>1.1643360682129933</c:v>
                </c:pt>
                <c:pt idx="2347">
                  <c:v>1.1643449433129933</c:v>
                </c:pt>
                <c:pt idx="2348">
                  <c:v>1.1643453356629934</c:v>
                </c:pt>
                <c:pt idx="2349">
                  <c:v>1.1645490656629933</c:v>
                </c:pt>
                <c:pt idx="2350">
                  <c:v>1.1666103656629934</c:v>
                </c:pt>
                <c:pt idx="2351">
                  <c:v>1.1685945656629935</c:v>
                </c:pt>
                <c:pt idx="2352">
                  <c:v>1.1704298656629935</c:v>
                </c:pt>
                <c:pt idx="2353">
                  <c:v>1.1724792656629934</c:v>
                </c:pt>
                <c:pt idx="2354">
                  <c:v>1.1741581656629934</c:v>
                </c:pt>
                <c:pt idx="2355">
                  <c:v>1.1749861556629932</c:v>
                </c:pt>
                <c:pt idx="2356">
                  <c:v>1.1754370856629932</c:v>
                </c:pt>
                <c:pt idx="2357">
                  <c:v>1.1757759556629932</c:v>
                </c:pt>
                <c:pt idx="2358">
                  <c:v>1.1760320256629933</c:v>
                </c:pt>
                <c:pt idx="2359">
                  <c:v>1.1763071856629932</c:v>
                </c:pt>
                <c:pt idx="2360">
                  <c:v>1.1765053956629932</c:v>
                </c:pt>
                <c:pt idx="2361">
                  <c:v>1.1765101422629931</c:v>
                </c:pt>
                <c:pt idx="2362">
                  <c:v>1.1764866212629932</c:v>
                </c:pt>
                <c:pt idx="2363">
                  <c:v>1.1764213992629933</c:v>
                </c:pt>
                <c:pt idx="2364">
                  <c:v>1.1763857382629932</c:v>
                </c:pt>
                <c:pt idx="2365">
                  <c:v>1.1763793754629932</c:v>
                </c:pt>
                <c:pt idx="2366">
                  <c:v>1.1763780975629932</c:v>
                </c:pt>
                <c:pt idx="2367">
                  <c:v>1.1763921475629933</c:v>
                </c:pt>
                <c:pt idx="2368">
                  <c:v>1.1764352715629933</c:v>
                </c:pt>
                <c:pt idx="2369">
                  <c:v>1.1767420015629932</c:v>
                </c:pt>
                <c:pt idx="2370">
                  <c:v>1.1769709915629933</c:v>
                </c:pt>
                <c:pt idx="2371">
                  <c:v>1.1772620215629934</c:v>
                </c:pt>
                <c:pt idx="2372">
                  <c:v>1.1776974315629933</c:v>
                </c:pt>
                <c:pt idx="2373">
                  <c:v>1.1785541315629933</c:v>
                </c:pt>
                <c:pt idx="2374">
                  <c:v>1.1804322315629934</c:v>
                </c:pt>
                <c:pt idx="2375">
                  <c:v>1.1822380315629935</c:v>
                </c:pt>
                <c:pt idx="2376">
                  <c:v>1.1833694315629935</c:v>
                </c:pt>
                <c:pt idx="2377">
                  <c:v>1.1838824915629935</c:v>
                </c:pt>
                <c:pt idx="2378">
                  <c:v>1.1841403715629935</c:v>
                </c:pt>
                <c:pt idx="2379">
                  <c:v>1.1843684915629935</c:v>
                </c:pt>
                <c:pt idx="2380">
                  <c:v>1.1844812915629934</c:v>
                </c:pt>
                <c:pt idx="2381">
                  <c:v>1.1844883488629934</c:v>
                </c:pt>
                <c:pt idx="2382">
                  <c:v>1.1845020778629933</c:v>
                </c:pt>
                <c:pt idx="2383">
                  <c:v>1.1845228538629933</c:v>
                </c:pt>
                <c:pt idx="2384">
                  <c:v>1.1845359378629934</c:v>
                </c:pt>
                <c:pt idx="2385">
                  <c:v>1.1865338378629935</c:v>
                </c:pt>
                <c:pt idx="2386">
                  <c:v>1.1898694378629935</c:v>
                </c:pt>
                <c:pt idx="2387">
                  <c:v>1.1919274378629934</c:v>
                </c:pt>
                <c:pt idx="2388">
                  <c:v>1.1928319178629934</c:v>
                </c:pt>
                <c:pt idx="2389">
                  <c:v>1.1933624878629934</c:v>
                </c:pt>
                <c:pt idx="2390">
                  <c:v>1.1938540878629933</c:v>
                </c:pt>
                <c:pt idx="2391">
                  <c:v>1.1943436378629932</c:v>
                </c:pt>
                <c:pt idx="2392">
                  <c:v>1.1948218778629933</c:v>
                </c:pt>
                <c:pt idx="2393">
                  <c:v>1.1952523578629932</c:v>
                </c:pt>
                <c:pt idx="2394">
                  <c:v>1.1956907278629931</c:v>
                </c:pt>
                <c:pt idx="2395">
                  <c:v>1.1961795878629931</c:v>
                </c:pt>
                <c:pt idx="2396">
                  <c:v>1.1966718578629931</c:v>
                </c:pt>
                <c:pt idx="2397">
                  <c:v>1.197086407862993</c:v>
                </c:pt>
                <c:pt idx="2398">
                  <c:v>1.1974424678629931</c:v>
                </c:pt>
                <c:pt idx="2399">
                  <c:v>1.1976344378629931</c:v>
                </c:pt>
                <c:pt idx="2400">
                  <c:v>1.1976344378629931</c:v>
                </c:pt>
                <c:pt idx="2401">
                  <c:v>1.197634440815593</c:v>
                </c:pt>
                <c:pt idx="2402">
                  <c:v>1.197634601425593</c:v>
                </c:pt>
                <c:pt idx="2403">
                  <c:v>1.197625461925593</c:v>
                </c:pt>
                <c:pt idx="2404">
                  <c:v>1.197598377925593</c:v>
                </c:pt>
                <c:pt idx="2405">
                  <c:v>1.1975864269255929</c:v>
                </c:pt>
                <c:pt idx="2406">
                  <c:v>1.1975899987255929</c:v>
                </c:pt>
                <c:pt idx="2407">
                  <c:v>1.1976243697255928</c:v>
                </c:pt>
                <c:pt idx="2408">
                  <c:v>1.1994575697255929</c:v>
                </c:pt>
                <c:pt idx="2409">
                  <c:v>1.2016878697255928</c:v>
                </c:pt>
                <c:pt idx="2410">
                  <c:v>1.2037110697255928</c:v>
                </c:pt>
                <c:pt idx="2411">
                  <c:v>1.2056669697255928</c:v>
                </c:pt>
                <c:pt idx="2412">
                  <c:v>1.2075859697255928</c:v>
                </c:pt>
                <c:pt idx="2413">
                  <c:v>1.2090559697255929</c:v>
                </c:pt>
                <c:pt idx="2414">
                  <c:v>1.2100102497255929</c:v>
                </c:pt>
                <c:pt idx="2415">
                  <c:v>1.210849639725593</c:v>
                </c:pt>
                <c:pt idx="2416">
                  <c:v>1.2114447797255929</c:v>
                </c:pt>
                <c:pt idx="2417">
                  <c:v>1.211846109725593</c:v>
                </c:pt>
                <c:pt idx="2418">
                  <c:v>1.2120434897255929</c:v>
                </c:pt>
                <c:pt idx="2419">
                  <c:v>1.212194229725593</c:v>
                </c:pt>
                <c:pt idx="2420">
                  <c:v>1.212188125025593</c:v>
                </c:pt>
                <c:pt idx="2421">
                  <c:v>1.2121572180255931</c:v>
                </c:pt>
                <c:pt idx="2422">
                  <c:v>1.2121515594255932</c:v>
                </c:pt>
                <c:pt idx="2423">
                  <c:v>1.2121515347915932</c:v>
                </c:pt>
                <c:pt idx="2424">
                  <c:v>1.2121515347915932</c:v>
                </c:pt>
                <c:pt idx="2425">
                  <c:v>1.2121515347915932</c:v>
                </c:pt>
                <c:pt idx="2426">
                  <c:v>1.2121514983015933</c:v>
                </c:pt>
                <c:pt idx="2427">
                  <c:v>1.2121567657015933</c:v>
                </c:pt>
                <c:pt idx="2428">
                  <c:v>1.2121519335015933</c:v>
                </c:pt>
                <c:pt idx="2429">
                  <c:v>1.2121435704015933</c:v>
                </c:pt>
                <c:pt idx="2430">
                  <c:v>1.2122673904015933</c:v>
                </c:pt>
                <c:pt idx="2431">
                  <c:v>1.2133190904015934</c:v>
                </c:pt>
                <c:pt idx="2432">
                  <c:v>1.2146226904015933</c:v>
                </c:pt>
                <c:pt idx="2433">
                  <c:v>1.2155883304015933</c:v>
                </c:pt>
                <c:pt idx="2434">
                  <c:v>1.2165097804015934</c:v>
                </c:pt>
                <c:pt idx="2435">
                  <c:v>1.2175930804015933</c:v>
                </c:pt>
                <c:pt idx="2436">
                  <c:v>1.2189326804015934</c:v>
                </c:pt>
                <c:pt idx="2437">
                  <c:v>1.2201971804015934</c:v>
                </c:pt>
                <c:pt idx="2438">
                  <c:v>1.2210165304015934</c:v>
                </c:pt>
                <c:pt idx="2439">
                  <c:v>1.2216895804015935</c:v>
                </c:pt>
                <c:pt idx="2440">
                  <c:v>1.2221818204015935</c:v>
                </c:pt>
                <c:pt idx="2441">
                  <c:v>1.2225444604015936</c:v>
                </c:pt>
                <c:pt idx="2442">
                  <c:v>1.2228560404015936</c:v>
                </c:pt>
                <c:pt idx="2443">
                  <c:v>1.2230769804015935</c:v>
                </c:pt>
                <c:pt idx="2444">
                  <c:v>1.2230777665415935</c:v>
                </c:pt>
                <c:pt idx="2445">
                  <c:v>1.2230840640415934</c:v>
                </c:pt>
                <c:pt idx="2446">
                  <c:v>1.2230985330415933</c:v>
                </c:pt>
                <c:pt idx="2447">
                  <c:v>1.2231142950415934</c:v>
                </c:pt>
                <c:pt idx="2448">
                  <c:v>1.2231185920415935</c:v>
                </c:pt>
                <c:pt idx="2449">
                  <c:v>1.2231186030305934</c:v>
                </c:pt>
                <c:pt idx="2450">
                  <c:v>1.2231186052643934</c:v>
                </c:pt>
                <c:pt idx="2451">
                  <c:v>1.2231214094643934</c:v>
                </c:pt>
                <c:pt idx="2452">
                  <c:v>1.2231622444643935</c:v>
                </c:pt>
                <c:pt idx="2453">
                  <c:v>1.2264648444643935</c:v>
                </c:pt>
                <c:pt idx="2454">
                  <c:v>1.2299632444643935</c:v>
                </c:pt>
                <c:pt idx="2455">
                  <c:v>1.2321922444643936</c:v>
                </c:pt>
                <c:pt idx="2456">
                  <c:v>1.2336739444643936</c:v>
                </c:pt>
                <c:pt idx="2457">
                  <c:v>1.2347355444643937</c:v>
                </c:pt>
                <c:pt idx="2458">
                  <c:v>1.2356377344643936</c:v>
                </c:pt>
                <c:pt idx="2459">
                  <c:v>1.2364235144643936</c:v>
                </c:pt>
                <c:pt idx="2460">
                  <c:v>1.2371070944643936</c:v>
                </c:pt>
                <c:pt idx="2461">
                  <c:v>1.2376974644643937</c:v>
                </c:pt>
                <c:pt idx="2462">
                  <c:v>1.2380842944643937</c:v>
                </c:pt>
                <c:pt idx="2463">
                  <c:v>1.2382509544643938</c:v>
                </c:pt>
                <c:pt idx="2464">
                  <c:v>1.2382579747643938</c:v>
                </c:pt>
                <c:pt idx="2465">
                  <c:v>1.2382271937643938</c:v>
                </c:pt>
                <c:pt idx="2466">
                  <c:v>1.2381877597643938</c:v>
                </c:pt>
                <c:pt idx="2467">
                  <c:v>1.2381323597643938</c:v>
                </c:pt>
                <c:pt idx="2468">
                  <c:v>1.2380948457643939</c:v>
                </c:pt>
                <c:pt idx="2469">
                  <c:v>1.2380568007643939</c:v>
                </c:pt>
                <c:pt idx="2470">
                  <c:v>1.2379973607643939</c:v>
                </c:pt>
                <c:pt idx="2471">
                  <c:v>1.2379159607643939</c:v>
                </c:pt>
                <c:pt idx="2472">
                  <c:v>1.2378701807643939</c:v>
                </c:pt>
                <c:pt idx="2473">
                  <c:v>1.237866845464394</c:v>
                </c:pt>
                <c:pt idx="2474">
                  <c:v>1.2378667810633939</c:v>
                </c:pt>
                <c:pt idx="2475">
                  <c:v>1.2378667800163938</c:v>
                </c:pt>
                <c:pt idx="2476">
                  <c:v>1.2378667854726939</c:v>
                </c:pt>
                <c:pt idx="2477">
                  <c:v>1.237866809158694</c:v>
                </c:pt>
                <c:pt idx="2478">
                  <c:v>1.2378668882766939</c:v>
                </c:pt>
                <c:pt idx="2479">
                  <c:v>1.2378794742766939</c:v>
                </c:pt>
                <c:pt idx="2480">
                  <c:v>1.2380474042766938</c:v>
                </c:pt>
                <c:pt idx="2481">
                  <c:v>1.2396234042766938</c:v>
                </c:pt>
                <c:pt idx="2482">
                  <c:v>1.2416287042766938</c:v>
                </c:pt>
                <c:pt idx="2483">
                  <c:v>1.2434066042766938</c:v>
                </c:pt>
                <c:pt idx="2484">
                  <c:v>1.2450967042766938</c:v>
                </c:pt>
                <c:pt idx="2485">
                  <c:v>1.2467392042766938</c:v>
                </c:pt>
                <c:pt idx="2486">
                  <c:v>1.2480331042766939</c:v>
                </c:pt>
                <c:pt idx="2487">
                  <c:v>1.248785254276694</c:v>
                </c:pt>
                <c:pt idx="2488">
                  <c:v>1.2493359042766941</c:v>
                </c:pt>
                <c:pt idx="2489">
                  <c:v>1.2497087342766942</c:v>
                </c:pt>
                <c:pt idx="2490">
                  <c:v>1.2499749942766942</c:v>
                </c:pt>
                <c:pt idx="2491">
                  <c:v>1.2500559172766943</c:v>
                </c:pt>
                <c:pt idx="2492">
                  <c:v>1.2500808372766943</c:v>
                </c:pt>
                <c:pt idx="2493">
                  <c:v>1.2500905612766944</c:v>
                </c:pt>
                <c:pt idx="2494">
                  <c:v>1.2500937596766943</c:v>
                </c:pt>
                <c:pt idx="2495">
                  <c:v>1.2500953895766944</c:v>
                </c:pt>
                <c:pt idx="2496">
                  <c:v>1.2500963217666945</c:v>
                </c:pt>
                <c:pt idx="2497">
                  <c:v>1.2500986610666944</c:v>
                </c:pt>
                <c:pt idx="2498">
                  <c:v>1.2501084043666943</c:v>
                </c:pt>
                <c:pt idx="2499">
                  <c:v>1.2501205913666944</c:v>
                </c:pt>
                <c:pt idx="2500">
                  <c:v>1.2501302356666943</c:v>
                </c:pt>
                <c:pt idx="2501">
                  <c:v>1.2501375599666944</c:v>
                </c:pt>
                <c:pt idx="2502">
                  <c:v>1.2501410556666943</c:v>
                </c:pt>
                <c:pt idx="2503">
                  <c:v>1.2501426300666942</c:v>
                </c:pt>
                <c:pt idx="2504">
                  <c:v>1.2501441591666942</c:v>
                </c:pt>
                <c:pt idx="2505">
                  <c:v>1.2501504536666941</c:v>
                </c:pt>
                <c:pt idx="2506">
                  <c:v>1.250198202666694</c:v>
                </c:pt>
                <c:pt idx="2507">
                  <c:v>1.2506989726666939</c:v>
                </c:pt>
                <c:pt idx="2508">
                  <c:v>1.251323972666694</c:v>
                </c:pt>
                <c:pt idx="2509">
                  <c:v>1.2518923926666941</c:v>
                </c:pt>
                <c:pt idx="2510">
                  <c:v>1.252509592666694</c:v>
                </c:pt>
                <c:pt idx="2511">
                  <c:v>1.253067712666694</c:v>
                </c:pt>
                <c:pt idx="2512">
                  <c:v>1.253502822666694</c:v>
                </c:pt>
                <c:pt idx="2513">
                  <c:v>1.253866932666694</c:v>
                </c:pt>
                <c:pt idx="2514">
                  <c:v>1.254138432666694</c:v>
                </c:pt>
                <c:pt idx="2515">
                  <c:v>1.254166836666694</c:v>
                </c:pt>
                <c:pt idx="2516">
                  <c:v>1.254189456666694</c:v>
                </c:pt>
                <c:pt idx="2517">
                  <c:v>1.254128181666694</c:v>
                </c:pt>
                <c:pt idx="2518">
                  <c:v>1.2540348536666941</c:v>
                </c:pt>
                <c:pt idx="2519">
                  <c:v>1.253984279666694</c:v>
                </c:pt>
                <c:pt idx="2520">
                  <c:v>1.253974433366694</c:v>
                </c:pt>
                <c:pt idx="2521">
                  <c:v>1.2539723327666941</c:v>
                </c:pt>
                <c:pt idx="2522">
                  <c:v>1.2539727248666941</c:v>
                </c:pt>
                <c:pt idx="2523">
                  <c:v>1.2539815624666941</c:v>
                </c:pt>
                <c:pt idx="2524">
                  <c:v>1.2540609664666942</c:v>
                </c:pt>
                <c:pt idx="2525">
                  <c:v>1.2543079164666942</c:v>
                </c:pt>
                <c:pt idx="2526">
                  <c:v>1.2544719864666942</c:v>
                </c:pt>
                <c:pt idx="2527">
                  <c:v>1.2545874264666943</c:v>
                </c:pt>
                <c:pt idx="2528">
                  <c:v>1.2546099224666942</c:v>
                </c:pt>
                <c:pt idx="2529">
                  <c:v>1.2546334304666942</c:v>
                </c:pt>
                <c:pt idx="2530">
                  <c:v>1.2546418555666943</c:v>
                </c:pt>
                <c:pt idx="2531">
                  <c:v>1.2546434060666942</c:v>
                </c:pt>
                <c:pt idx="2532">
                  <c:v>1.2546445278666942</c:v>
                </c:pt>
                <c:pt idx="2533">
                  <c:v>1.2546509257666942</c:v>
                </c:pt>
                <c:pt idx="2534">
                  <c:v>1.2546891207666941</c:v>
                </c:pt>
                <c:pt idx="2535">
                  <c:v>1.2571351207666941</c:v>
                </c:pt>
                <c:pt idx="2536">
                  <c:v>1.2595009207666941</c:v>
                </c:pt>
                <c:pt idx="2537">
                  <c:v>1.2607754207666941</c:v>
                </c:pt>
                <c:pt idx="2538">
                  <c:v>1.2613580907666941</c:v>
                </c:pt>
                <c:pt idx="2539">
                  <c:v>1.2617834707666942</c:v>
                </c:pt>
                <c:pt idx="2540">
                  <c:v>1.2621189507666941</c:v>
                </c:pt>
                <c:pt idx="2541">
                  <c:v>1.2622920807666942</c:v>
                </c:pt>
                <c:pt idx="2542">
                  <c:v>1.2623554607666942</c:v>
                </c:pt>
                <c:pt idx="2543">
                  <c:v>1.2624580507666943</c:v>
                </c:pt>
                <c:pt idx="2544">
                  <c:v>1.2625137647666942</c:v>
                </c:pt>
                <c:pt idx="2545">
                  <c:v>1.2624951817666943</c:v>
                </c:pt>
                <c:pt idx="2546">
                  <c:v>1.2625395257666943</c:v>
                </c:pt>
                <c:pt idx="2547">
                  <c:v>1.2683905257666943</c:v>
                </c:pt>
                <c:pt idx="2548">
                  <c:v>1.2728061257666943</c:v>
                </c:pt>
                <c:pt idx="2549">
                  <c:v>1.2756152257666942</c:v>
                </c:pt>
                <c:pt idx="2550">
                  <c:v>1.2778286257666942</c:v>
                </c:pt>
                <c:pt idx="2551">
                  <c:v>1.2793878257666942</c:v>
                </c:pt>
                <c:pt idx="2552">
                  <c:v>1.2804780257666941</c:v>
                </c:pt>
                <c:pt idx="2553">
                  <c:v>1.281217375766694</c:v>
                </c:pt>
                <c:pt idx="2554">
                  <c:v>1.2820412357666939</c:v>
                </c:pt>
                <c:pt idx="2555">
                  <c:v>1.282672635766694</c:v>
                </c:pt>
                <c:pt idx="2556">
                  <c:v>1.2829524057666939</c:v>
                </c:pt>
                <c:pt idx="2557">
                  <c:v>1.283098755766694</c:v>
                </c:pt>
                <c:pt idx="2558">
                  <c:v>1.2831442637666939</c:v>
                </c:pt>
                <c:pt idx="2559">
                  <c:v>1.2831041087666939</c:v>
                </c:pt>
                <c:pt idx="2560">
                  <c:v>1.2830254217666939</c:v>
                </c:pt>
                <c:pt idx="2561">
                  <c:v>1.282967681766694</c:v>
                </c:pt>
                <c:pt idx="2562">
                  <c:v>1.2829598667666939</c:v>
                </c:pt>
                <c:pt idx="2563">
                  <c:v>1.282959096796694</c:v>
                </c:pt>
                <c:pt idx="2564">
                  <c:v>1.282959003986694</c:v>
                </c:pt>
                <c:pt idx="2565">
                  <c:v>1.2829592333966942</c:v>
                </c:pt>
                <c:pt idx="2566">
                  <c:v>1.2829780653966942</c:v>
                </c:pt>
                <c:pt idx="2567">
                  <c:v>1.2831875353966942</c:v>
                </c:pt>
                <c:pt idx="2568">
                  <c:v>1.2847176353966943</c:v>
                </c:pt>
                <c:pt idx="2569">
                  <c:v>1.2868410353966944</c:v>
                </c:pt>
                <c:pt idx="2570">
                  <c:v>1.2898231353966945</c:v>
                </c:pt>
                <c:pt idx="2571">
                  <c:v>1.2948312353966944</c:v>
                </c:pt>
                <c:pt idx="2572">
                  <c:v>1.2986762353966945</c:v>
                </c:pt>
                <c:pt idx="2573">
                  <c:v>1.3010461353966944</c:v>
                </c:pt>
                <c:pt idx="2574">
                  <c:v>1.3023205353966945</c:v>
                </c:pt>
                <c:pt idx="2575">
                  <c:v>1.3032056853966945</c:v>
                </c:pt>
                <c:pt idx="2576">
                  <c:v>1.3040406453966944</c:v>
                </c:pt>
                <c:pt idx="2577">
                  <c:v>1.3045722153966943</c:v>
                </c:pt>
                <c:pt idx="2578">
                  <c:v>1.3048119453966944</c:v>
                </c:pt>
                <c:pt idx="2579">
                  <c:v>1.3049622053966945</c:v>
                </c:pt>
                <c:pt idx="2580">
                  <c:v>1.3049967253966945</c:v>
                </c:pt>
                <c:pt idx="2581">
                  <c:v>1.3049806333966945</c:v>
                </c:pt>
                <c:pt idx="2582">
                  <c:v>1.3049671713966944</c:v>
                </c:pt>
                <c:pt idx="2583">
                  <c:v>1.3049671013216944</c:v>
                </c:pt>
                <c:pt idx="2584">
                  <c:v>1.3049671013216944</c:v>
                </c:pt>
                <c:pt idx="2585">
                  <c:v>1.3049671013216944</c:v>
                </c:pt>
                <c:pt idx="2586">
                  <c:v>1.3049670919368943</c:v>
                </c:pt>
                <c:pt idx="2587">
                  <c:v>1.3049810019368944</c:v>
                </c:pt>
                <c:pt idx="2588">
                  <c:v>1.3049944779368943</c:v>
                </c:pt>
                <c:pt idx="2589">
                  <c:v>1.3049849896368944</c:v>
                </c:pt>
                <c:pt idx="2590">
                  <c:v>1.3049777516368943</c:v>
                </c:pt>
                <c:pt idx="2591">
                  <c:v>1.3049822021368944</c:v>
                </c:pt>
                <c:pt idx="2592">
                  <c:v>1.3049825396168944</c:v>
                </c:pt>
                <c:pt idx="2593">
                  <c:v>1.3049827764668944</c:v>
                </c:pt>
                <c:pt idx="2594">
                  <c:v>1.3050781854668945</c:v>
                </c:pt>
                <c:pt idx="2595">
                  <c:v>1.3058893054668945</c:v>
                </c:pt>
                <c:pt idx="2596">
                  <c:v>1.3077896054668945</c:v>
                </c:pt>
                <c:pt idx="2597">
                  <c:v>1.3112464054668944</c:v>
                </c:pt>
                <c:pt idx="2598">
                  <c:v>1.3136992054668943</c:v>
                </c:pt>
                <c:pt idx="2599">
                  <c:v>1.3147631054668942</c:v>
                </c:pt>
                <c:pt idx="2600">
                  <c:v>1.3156441654668942</c:v>
                </c:pt>
                <c:pt idx="2601">
                  <c:v>1.3163414754668943</c:v>
                </c:pt>
                <c:pt idx="2602">
                  <c:v>1.3169325454668943</c:v>
                </c:pt>
                <c:pt idx="2603">
                  <c:v>1.3172931454668944</c:v>
                </c:pt>
                <c:pt idx="2604">
                  <c:v>1.3174960454668942</c:v>
                </c:pt>
                <c:pt idx="2605">
                  <c:v>1.3175549104668942</c:v>
                </c:pt>
                <c:pt idx="2606">
                  <c:v>1.3175745484668941</c:v>
                </c:pt>
                <c:pt idx="2607">
                  <c:v>1.3175753987868941</c:v>
                </c:pt>
                <c:pt idx="2608">
                  <c:v>1.3175765451868942</c:v>
                </c:pt>
                <c:pt idx="2609">
                  <c:v>1.3175780168868942</c:v>
                </c:pt>
                <c:pt idx="2610">
                  <c:v>1.3175800973868943</c:v>
                </c:pt>
                <c:pt idx="2611">
                  <c:v>1.3175836084868944</c:v>
                </c:pt>
                <c:pt idx="2612">
                  <c:v>1.3175907017868944</c:v>
                </c:pt>
                <c:pt idx="2613">
                  <c:v>1.3176120777868945</c:v>
                </c:pt>
                <c:pt idx="2614">
                  <c:v>1.3176498447868945</c:v>
                </c:pt>
                <c:pt idx="2615">
                  <c:v>1.3176954557868945</c:v>
                </c:pt>
                <c:pt idx="2616">
                  <c:v>1.3177555787868944</c:v>
                </c:pt>
                <c:pt idx="2617">
                  <c:v>1.3178201967868943</c:v>
                </c:pt>
                <c:pt idx="2618">
                  <c:v>1.3178793787868943</c:v>
                </c:pt>
                <c:pt idx="2619">
                  <c:v>1.3180079287868942</c:v>
                </c:pt>
                <c:pt idx="2620">
                  <c:v>1.3181528487868943</c:v>
                </c:pt>
                <c:pt idx="2621">
                  <c:v>1.3183213987868942</c:v>
                </c:pt>
                <c:pt idx="2622">
                  <c:v>1.3185363687868943</c:v>
                </c:pt>
                <c:pt idx="2623">
                  <c:v>1.3188027487868943</c:v>
                </c:pt>
                <c:pt idx="2624">
                  <c:v>1.3201188487868942</c:v>
                </c:pt>
                <c:pt idx="2625">
                  <c:v>1.3223208487868943</c:v>
                </c:pt>
                <c:pt idx="2626">
                  <c:v>1.3238087487868944</c:v>
                </c:pt>
                <c:pt idx="2627">
                  <c:v>1.3248503487868943</c:v>
                </c:pt>
                <c:pt idx="2628">
                  <c:v>1.3256856687868943</c:v>
                </c:pt>
                <c:pt idx="2629">
                  <c:v>1.3264232287868942</c:v>
                </c:pt>
                <c:pt idx="2630">
                  <c:v>1.3270647387868941</c:v>
                </c:pt>
                <c:pt idx="2631">
                  <c:v>1.3274713287868942</c:v>
                </c:pt>
                <c:pt idx="2632">
                  <c:v>1.3276977587868943</c:v>
                </c:pt>
                <c:pt idx="2633">
                  <c:v>1.3277766007868943</c:v>
                </c:pt>
                <c:pt idx="2634">
                  <c:v>1.3277956277868943</c:v>
                </c:pt>
                <c:pt idx="2635">
                  <c:v>1.3278047849868944</c:v>
                </c:pt>
                <c:pt idx="2636">
                  <c:v>1.3278070923868943</c:v>
                </c:pt>
                <c:pt idx="2637">
                  <c:v>1.3278071849578943</c:v>
                </c:pt>
                <c:pt idx="2638">
                  <c:v>1.3278072054218943</c:v>
                </c:pt>
                <c:pt idx="2639">
                  <c:v>1.3278076344618943</c:v>
                </c:pt>
                <c:pt idx="2640">
                  <c:v>1.3278167714618943</c:v>
                </c:pt>
                <c:pt idx="2641">
                  <c:v>1.3319040714618942</c:v>
                </c:pt>
                <c:pt idx="2642">
                  <c:v>1.3354000714618941</c:v>
                </c:pt>
                <c:pt idx="2643">
                  <c:v>1.3380676714618942</c:v>
                </c:pt>
                <c:pt idx="2644">
                  <c:v>1.3396182714618943</c:v>
                </c:pt>
                <c:pt idx="2645">
                  <c:v>1.3407848714618942</c:v>
                </c:pt>
                <c:pt idx="2646">
                  <c:v>1.3415875414618941</c:v>
                </c:pt>
                <c:pt idx="2647">
                  <c:v>1.342270111461894</c:v>
                </c:pt>
                <c:pt idx="2648">
                  <c:v>1.342856181461894</c:v>
                </c:pt>
                <c:pt idx="2649">
                  <c:v>1.343218911461894</c:v>
                </c:pt>
                <c:pt idx="2650">
                  <c:v>1.343393591461894</c:v>
                </c:pt>
                <c:pt idx="2651">
                  <c:v>1.343449403461894</c:v>
                </c:pt>
                <c:pt idx="2652">
                  <c:v>1.343455540361894</c:v>
                </c:pt>
                <c:pt idx="2653">
                  <c:v>1.343430288361894</c:v>
                </c:pt>
                <c:pt idx="2654">
                  <c:v>1.343409565361894</c:v>
                </c:pt>
                <c:pt idx="2655">
                  <c:v>1.3434060853618941</c:v>
                </c:pt>
                <c:pt idx="2656">
                  <c:v>1.343405633401894</c:v>
                </c:pt>
                <c:pt idx="2657">
                  <c:v>1.3434048966618941</c:v>
                </c:pt>
                <c:pt idx="2658">
                  <c:v>1.343403360561894</c:v>
                </c:pt>
                <c:pt idx="2659">
                  <c:v>1.3434008624618941</c:v>
                </c:pt>
                <c:pt idx="2660">
                  <c:v>1.3433599024618941</c:v>
                </c:pt>
                <c:pt idx="2661">
                  <c:v>1.3432930864618942</c:v>
                </c:pt>
                <c:pt idx="2662">
                  <c:v>1.3432723534618942</c:v>
                </c:pt>
                <c:pt idx="2663">
                  <c:v>1.3432715184518942</c:v>
                </c:pt>
                <c:pt idx="2664">
                  <c:v>1.3432715145483942</c:v>
                </c:pt>
                <c:pt idx="2665">
                  <c:v>1.3432715092726941</c:v>
                </c:pt>
                <c:pt idx="2666">
                  <c:v>1.3432715079805941</c:v>
                </c:pt>
                <c:pt idx="2667">
                  <c:v>1.3432725848805942</c:v>
                </c:pt>
                <c:pt idx="2668">
                  <c:v>1.3433112258805942</c:v>
                </c:pt>
                <c:pt idx="2669">
                  <c:v>1.3435171758805942</c:v>
                </c:pt>
                <c:pt idx="2670">
                  <c:v>1.3438575358805942</c:v>
                </c:pt>
                <c:pt idx="2671">
                  <c:v>1.3446299958805943</c:v>
                </c:pt>
                <c:pt idx="2672">
                  <c:v>1.3463912958805944</c:v>
                </c:pt>
                <c:pt idx="2673">
                  <c:v>1.3477101958805944</c:v>
                </c:pt>
                <c:pt idx="2674">
                  <c:v>1.3484424858805943</c:v>
                </c:pt>
                <c:pt idx="2675">
                  <c:v>1.3488939458805944</c:v>
                </c:pt>
                <c:pt idx="2676">
                  <c:v>1.3492758058805945</c:v>
                </c:pt>
                <c:pt idx="2677">
                  <c:v>1.3495903358805945</c:v>
                </c:pt>
                <c:pt idx="2678">
                  <c:v>1.3498623858805945</c:v>
                </c:pt>
                <c:pt idx="2679">
                  <c:v>1.3500286258805945</c:v>
                </c:pt>
                <c:pt idx="2680">
                  <c:v>1.3500940808805946</c:v>
                </c:pt>
                <c:pt idx="2681">
                  <c:v>1.3501093538805946</c:v>
                </c:pt>
                <c:pt idx="2682">
                  <c:v>1.3501210758805946</c:v>
                </c:pt>
                <c:pt idx="2683">
                  <c:v>1.3501253017805945</c:v>
                </c:pt>
                <c:pt idx="2684">
                  <c:v>1.3501293157805945</c:v>
                </c:pt>
                <c:pt idx="2685">
                  <c:v>1.3501457707805944</c:v>
                </c:pt>
                <c:pt idx="2686">
                  <c:v>1.3501842697805944</c:v>
                </c:pt>
                <c:pt idx="2687">
                  <c:v>1.3502162977805943</c:v>
                </c:pt>
                <c:pt idx="2688">
                  <c:v>1.3502384107805943</c:v>
                </c:pt>
                <c:pt idx="2689">
                  <c:v>1.3502399554805942</c:v>
                </c:pt>
                <c:pt idx="2690">
                  <c:v>1.3502399554805942</c:v>
                </c:pt>
                <c:pt idx="2691">
                  <c:v>1.3502399554805942</c:v>
                </c:pt>
                <c:pt idx="2692">
                  <c:v>1.3502399956145941</c:v>
                </c:pt>
                <c:pt idx="2693">
                  <c:v>1.3502930816145942</c:v>
                </c:pt>
                <c:pt idx="2694">
                  <c:v>1.3503566396145941</c:v>
                </c:pt>
                <c:pt idx="2695">
                  <c:v>1.3504396796145941</c:v>
                </c:pt>
                <c:pt idx="2696">
                  <c:v>1.3505797096145942</c:v>
                </c:pt>
                <c:pt idx="2697">
                  <c:v>1.3506814696145941</c:v>
                </c:pt>
                <c:pt idx="2698">
                  <c:v>1.3507455256145942</c:v>
                </c:pt>
                <c:pt idx="2699">
                  <c:v>1.3508429936145943</c:v>
                </c:pt>
                <c:pt idx="2700">
                  <c:v>1.3513373336145942</c:v>
                </c:pt>
                <c:pt idx="2701">
                  <c:v>1.3517225136145943</c:v>
                </c:pt>
                <c:pt idx="2702">
                  <c:v>1.3520571036145943</c:v>
                </c:pt>
                <c:pt idx="2703">
                  <c:v>1.3523444136145943</c:v>
                </c:pt>
                <c:pt idx="2704">
                  <c:v>1.3525705636145944</c:v>
                </c:pt>
                <c:pt idx="2705">
                  <c:v>1.3527530236145944</c:v>
                </c:pt>
                <c:pt idx="2706">
                  <c:v>1.3528767936145945</c:v>
                </c:pt>
                <c:pt idx="2707">
                  <c:v>1.3528979486145944</c:v>
                </c:pt>
                <c:pt idx="2708">
                  <c:v>1.3529113156145944</c:v>
                </c:pt>
                <c:pt idx="2709">
                  <c:v>1.3529314106145944</c:v>
                </c:pt>
                <c:pt idx="2710">
                  <c:v>1.3529450766145945</c:v>
                </c:pt>
                <c:pt idx="2711">
                  <c:v>1.3529523744145946</c:v>
                </c:pt>
                <c:pt idx="2712">
                  <c:v>1.3529590736145947</c:v>
                </c:pt>
                <c:pt idx="2713">
                  <c:v>1.3529685452145948</c:v>
                </c:pt>
                <c:pt idx="2714">
                  <c:v>1.3529873842145947</c:v>
                </c:pt>
                <c:pt idx="2715">
                  <c:v>1.3530126852145947</c:v>
                </c:pt>
                <c:pt idx="2716">
                  <c:v>1.3544119852145948</c:v>
                </c:pt>
                <c:pt idx="2717">
                  <c:v>1.3577699852145948</c:v>
                </c:pt>
                <c:pt idx="2718">
                  <c:v>1.3603162852145947</c:v>
                </c:pt>
                <c:pt idx="2719">
                  <c:v>1.3616300852145946</c:v>
                </c:pt>
                <c:pt idx="2720">
                  <c:v>1.3623858052145945</c:v>
                </c:pt>
                <c:pt idx="2721">
                  <c:v>1.3629231352145945</c:v>
                </c:pt>
                <c:pt idx="2722">
                  <c:v>1.3634021952145945</c:v>
                </c:pt>
                <c:pt idx="2723">
                  <c:v>1.3637834552145944</c:v>
                </c:pt>
                <c:pt idx="2724">
                  <c:v>1.3640803852145944</c:v>
                </c:pt>
                <c:pt idx="2725">
                  <c:v>1.3642706552145945</c:v>
                </c:pt>
                <c:pt idx="2726">
                  <c:v>1.3642761244145944</c:v>
                </c:pt>
                <c:pt idx="2727">
                  <c:v>1.3642582884145944</c:v>
                </c:pt>
                <c:pt idx="2728">
                  <c:v>1.3642089134145945</c:v>
                </c:pt>
                <c:pt idx="2729">
                  <c:v>1.3641617194145945</c:v>
                </c:pt>
                <c:pt idx="2730">
                  <c:v>1.3641432624145946</c:v>
                </c:pt>
                <c:pt idx="2731">
                  <c:v>1.3641325554145947</c:v>
                </c:pt>
                <c:pt idx="2732">
                  <c:v>1.3641231976145947</c:v>
                </c:pt>
                <c:pt idx="2733">
                  <c:v>1.3641105546145946</c:v>
                </c:pt>
                <c:pt idx="2734">
                  <c:v>1.3640923696145946</c:v>
                </c:pt>
                <c:pt idx="2735">
                  <c:v>1.3640676466145947</c:v>
                </c:pt>
                <c:pt idx="2736">
                  <c:v>1.3640576931145947</c:v>
                </c:pt>
                <c:pt idx="2737">
                  <c:v>1.3640613475145946</c:v>
                </c:pt>
                <c:pt idx="2738">
                  <c:v>1.3640626021145945</c:v>
                </c:pt>
                <c:pt idx="2739">
                  <c:v>1.3640633348845945</c:v>
                </c:pt>
                <c:pt idx="2740">
                  <c:v>1.3658611348845946</c:v>
                </c:pt>
                <c:pt idx="2741">
                  <c:v>1.3694454348845946</c:v>
                </c:pt>
                <c:pt idx="2742">
                  <c:v>1.3714600348845947</c:v>
                </c:pt>
                <c:pt idx="2743">
                  <c:v>1.3726648348845947</c:v>
                </c:pt>
                <c:pt idx="2744">
                  <c:v>1.3733685948845946</c:v>
                </c:pt>
                <c:pt idx="2745">
                  <c:v>1.3738932848845946</c:v>
                </c:pt>
                <c:pt idx="2746">
                  <c:v>1.3744095748845946</c:v>
                </c:pt>
                <c:pt idx="2747">
                  <c:v>1.3748218848845946</c:v>
                </c:pt>
                <c:pt idx="2748">
                  <c:v>1.3750817448845944</c:v>
                </c:pt>
                <c:pt idx="2749">
                  <c:v>1.3750865922845945</c:v>
                </c:pt>
                <c:pt idx="2750">
                  <c:v>1.3750913246845946</c:v>
                </c:pt>
                <c:pt idx="2751">
                  <c:v>1.3750929000845946</c:v>
                </c:pt>
                <c:pt idx="2752">
                  <c:v>1.3750804490845947</c:v>
                </c:pt>
                <c:pt idx="2753">
                  <c:v>1.3750715057845948</c:v>
                </c:pt>
                <c:pt idx="2754">
                  <c:v>1.3750705898245947</c:v>
                </c:pt>
                <c:pt idx="2755">
                  <c:v>1.3750712636645948</c:v>
                </c:pt>
                <c:pt idx="2756">
                  <c:v>1.3750783416645949</c:v>
                </c:pt>
                <c:pt idx="2757">
                  <c:v>1.3750979766645948</c:v>
                </c:pt>
                <c:pt idx="2758">
                  <c:v>1.3751421096645948</c:v>
                </c:pt>
                <c:pt idx="2759">
                  <c:v>1.3751881656645948</c:v>
                </c:pt>
                <c:pt idx="2760">
                  <c:v>1.3752240946645948</c:v>
                </c:pt>
                <c:pt idx="2761">
                  <c:v>1.3752407716645949</c:v>
                </c:pt>
                <c:pt idx="2762">
                  <c:v>1.3752560946645949</c:v>
                </c:pt>
                <c:pt idx="2763">
                  <c:v>1.3752699266645949</c:v>
                </c:pt>
                <c:pt idx="2764">
                  <c:v>1.3752756713645948</c:v>
                </c:pt>
                <c:pt idx="2765">
                  <c:v>1.3752766274145949</c:v>
                </c:pt>
                <c:pt idx="2766">
                  <c:v>1.375276628984095</c:v>
                </c:pt>
                <c:pt idx="2767">
                  <c:v>1.3752766471260949</c:v>
                </c:pt>
                <c:pt idx="2768">
                  <c:v>1.3752823607260949</c:v>
                </c:pt>
                <c:pt idx="2769">
                  <c:v>1.375331144726095</c:v>
                </c:pt>
                <c:pt idx="2770">
                  <c:v>1.375377719726095</c:v>
                </c:pt>
                <c:pt idx="2771">
                  <c:v>1.3754050217260949</c:v>
                </c:pt>
                <c:pt idx="2772">
                  <c:v>1.3754238987260949</c:v>
                </c:pt>
                <c:pt idx="2773">
                  <c:v>1.375441423726095</c:v>
                </c:pt>
                <c:pt idx="2774">
                  <c:v>1.375483553726095</c:v>
                </c:pt>
                <c:pt idx="2775">
                  <c:v>1.3755938737260951</c:v>
                </c:pt>
                <c:pt idx="2776">
                  <c:v>1.3757831637260951</c:v>
                </c:pt>
                <c:pt idx="2777">
                  <c:v>1.3759745237260952</c:v>
                </c:pt>
                <c:pt idx="2778">
                  <c:v>1.3761961037260952</c:v>
                </c:pt>
                <c:pt idx="2779">
                  <c:v>1.3762959987260952</c:v>
                </c:pt>
                <c:pt idx="2780">
                  <c:v>1.3763364337260953</c:v>
                </c:pt>
                <c:pt idx="2781">
                  <c:v>1.3763474557260953</c:v>
                </c:pt>
                <c:pt idx="2782">
                  <c:v>1.3763547889260952</c:v>
                </c:pt>
                <c:pt idx="2783">
                  <c:v>1.3763606719260952</c:v>
                </c:pt>
                <c:pt idx="2784">
                  <c:v>1.3763928349260952</c:v>
                </c:pt>
                <c:pt idx="2785">
                  <c:v>1.3764791509260952</c:v>
                </c:pt>
                <c:pt idx="2786">
                  <c:v>1.3765590779260952</c:v>
                </c:pt>
                <c:pt idx="2787">
                  <c:v>1.3765771979260952</c:v>
                </c:pt>
                <c:pt idx="2788">
                  <c:v>1.3765812034260951</c:v>
                </c:pt>
                <c:pt idx="2789">
                  <c:v>1.3765836642260951</c:v>
                </c:pt>
                <c:pt idx="2790">
                  <c:v>1.3765877382260951</c:v>
                </c:pt>
                <c:pt idx="2791">
                  <c:v>1.3766026942260952</c:v>
                </c:pt>
                <c:pt idx="2792">
                  <c:v>1.3766160172260951</c:v>
                </c:pt>
                <c:pt idx="2793">
                  <c:v>1.3766575582260951</c:v>
                </c:pt>
                <c:pt idx="2794">
                  <c:v>1.3766992112260952</c:v>
                </c:pt>
                <c:pt idx="2795">
                  <c:v>1.3767283962260952</c:v>
                </c:pt>
                <c:pt idx="2796">
                  <c:v>1.3767329371260952</c:v>
                </c:pt>
                <c:pt idx="2797">
                  <c:v>1.3767340359260953</c:v>
                </c:pt>
                <c:pt idx="2798">
                  <c:v>1.3767343521160953</c:v>
                </c:pt>
                <c:pt idx="2799">
                  <c:v>1.3767356273160953</c:v>
                </c:pt>
                <c:pt idx="2800">
                  <c:v>1.3767452256160952</c:v>
                </c:pt>
                <c:pt idx="2801">
                  <c:v>1.3768006776160953</c:v>
                </c:pt>
                <c:pt idx="2802">
                  <c:v>1.3774646776160953</c:v>
                </c:pt>
                <c:pt idx="2803">
                  <c:v>1.3784666776160952</c:v>
                </c:pt>
                <c:pt idx="2804">
                  <c:v>1.3791133276160952</c:v>
                </c:pt>
                <c:pt idx="2805">
                  <c:v>1.3795445376160951</c:v>
                </c:pt>
                <c:pt idx="2806">
                  <c:v>1.3798118176160952</c:v>
                </c:pt>
                <c:pt idx="2807">
                  <c:v>1.3798367576160953</c:v>
                </c:pt>
                <c:pt idx="2808">
                  <c:v>1.3798317902160953</c:v>
                </c:pt>
                <c:pt idx="2809">
                  <c:v>1.3798020442160952</c:v>
                </c:pt>
                <c:pt idx="2810">
                  <c:v>1.3797708612160953</c:v>
                </c:pt>
                <c:pt idx="2811">
                  <c:v>1.3797642747160952</c:v>
                </c:pt>
                <c:pt idx="2812">
                  <c:v>1.3797640765660952</c:v>
                </c:pt>
                <c:pt idx="2813">
                  <c:v>1.3797657561660952</c:v>
                </c:pt>
                <c:pt idx="2814">
                  <c:v>1.3797685274660951</c:v>
                </c:pt>
                <c:pt idx="2815">
                  <c:v>1.3797732124660951</c:v>
                </c:pt>
                <c:pt idx="2816">
                  <c:v>1.380091992466095</c:v>
                </c:pt>
                <c:pt idx="2817">
                  <c:v>1.382398492466095</c:v>
                </c:pt>
                <c:pt idx="2818">
                  <c:v>1.383797992466095</c:v>
                </c:pt>
                <c:pt idx="2819">
                  <c:v>1.3846558724660951</c:v>
                </c:pt>
                <c:pt idx="2820">
                  <c:v>1.3852302824660951</c:v>
                </c:pt>
                <c:pt idx="2821">
                  <c:v>1.3856438024660951</c:v>
                </c:pt>
                <c:pt idx="2822">
                  <c:v>1.3859851124660951</c:v>
                </c:pt>
                <c:pt idx="2823">
                  <c:v>1.3863217524660951</c:v>
                </c:pt>
                <c:pt idx="2824">
                  <c:v>1.3866053824660951</c:v>
                </c:pt>
                <c:pt idx="2825">
                  <c:v>1.3867803724660952</c:v>
                </c:pt>
                <c:pt idx="2826">
                  <c:v>1.3867856648660952</c:v>
                </c:pt>
                <c:pt idx="2827">
                  <c:v>1.3867895723660952</c:v>
                </c:pt>
                <c:pt idx="2828">
                  <c:v>1.3867876711660951</c:v>
                </c:pt>
                <c:pt idx="2829">
                  <c:v>1.3867873702660951</c:v>
                </c:pt>
                <c:pt idx="2830">
                  <c:v>1.3867890421660951</c:v>
                </c:pt>
                <c:pt idx="2831">
                  <c:v>1.3868028111660951</c:v>
                </c:pt>
                <c:pt idx="2832">
                  <c:v>1.387527251166095</c:v>
                </c:pt>
                <c:pt idx="2833">
                  <c:v>1.388765151166095</c:v>
                </c:pt>
                <c:pt idx="2834">
                  <c:v>1.3898563511660951</c:v>
                </c:pt>
                <c:pt idx="2835">
                  <c:v>1.390425801166095</c:v>
                </c:pt>
                <c:pt idx="2836">
                  <c:v>1.3907652011660951</c:v>
                </c:pt>
                <c:pt idx="2837">
                  <c:v>1.3910640911660952</c:v>
                </c:pt>
                <c:pt idx="2838">
                  <c:v>1.3913243211660953</c:v>
                </c:pt>
                <c:pt idx="2839">
                  <c:v>1.3915520211660952</c:v>
                </c:pt>
                <c:pt idx="2840">
                  <c:v>1.3916050531660953</c:v>
                </c:pt>
                <c:pt idx="2841">
                  <c:v>1.3916224801660952</c:v>
                </c:pt>
                <c:pt idx="2842">
                  <c:v>1.3916226263860954</c:v>
                </c:pt>
                <c:pt idx="2843">
                  <c:v>1.3916236123760954</c:v>
                </c:pt>
                <c:pt idx="2844">
                  <c:v>1.3916289384760954</c:v>
                </c:pt>
                <c:pt idx="2845">
                  <c:v>1.3916332879760953</c:v>
                </c:pt>
                <c:pt idx="2846">
                  <c:v>1.3916346222760954</c:v>
                </c:pt>
                <c:pt idx="2847">
                  <c:v>1.3916376422760954</c:v>
                </c:pt>
                <c:pt idx="2848">
                  <c:v>1.3916470805760954</c:v>
                </c:pt>
                <c:pt idx="2849">
                  <c:v>1.3916671535760954</c:v>
                </c:pt>
                <c:pt idx="2850">
                  <c:v>1.3916869825760954</c:v>
                </c:pt>
                <c:pt idx="2851">
                  <c:v>1.3916962740760954</c:v>
                </c:pt>
                <c:pt idx="2852">
                  <c:v>1.3916997902760955</c:v>
                </c:pt>
                <c:pt idx="2853">
                  <c:v>1.3917022304760955</c:v>
                </c:pt>
                <c:pt idx="2854">
                  <c:v>1.3917090768760956</c:v>
                </c:pt>
                <c:pt idx="2855">
                  <c:v>1.3917374728760956</c:v>
                </c:pt>
                <c:pt idx="2856">
                  <c:v>1.3917923718760956</c:v>
                </c:pt>
                <c:pt idx="2857">
                  <c:v>1.3921322918760957</c:v>
                </c:pt>
                <c:pt idx="2858">
                  <c:v>1.3933131918760957</c:v>
                </c:pt>
                <c:pt idx="2859">
                  <c:v>1.3947115918760957</c:v>
                </c:pt>
                <c:pt idx="2860">
                  <c:v>1.3958005918760956</c:v>
                </c:pt>
                <c:pt idx="2861">
                  <c:v>1.3966288618760956</c:v>
                </c:pt>
                <c:pt idx="2862">
                  <c:v>1.3972449818760957</c:v>
                </c:pt>
                <c:pt idx="2863">
                  <c:v>1.3976816818760958</c:v>
                </c:pt>
                <c:pt idx="2864">
                  <c:v>1.3979269118760957</c:v>
                </c:pt>
                <c:pt idx="2865">
                  <c:v>1.3980736018760958</c:v>
                </c:pt>
                <c:pt idx="2866">
                  <c:v>1.3981217378760957</c:v>
                </c:pt>
                <c:pt idx="2867">
                  <c:v>1.3981348948760957</c:v>
                </c:pt>
                <c:pt idx="2868">
                  <c:v>1.3981504098760957</c:v>
                </c:pt>
                <c:pt idx="2869">
                  <c:v>1.3981714308760957</c:v>
                </c:pt>
                <c:pt idx="2870">
                  <c:v>1.3981786626760957</c:v>
                </c:pt>
                <c:pt idx="2871">
                  <c:v>1.3981792806860958</c:v>
                </c:pt>
                <c:pt idx="2872">
                  <c:v>1.3981796332960958</c:v>
                </c:pt>
                <c:pt idx="2873">
                  <c:v>1.3987810832960959</c:v>
                </c:pt>
                <c:pt idx="2874">
                  <c:v>1.4004290832960959</c:v>
                </c:pt>
                <c:pt idx="2875">
                  <c:v>1.4014538832960959</c:v>
                </c:pt>
                <c:pt idx="2876">
                  <c:v>1.4021269032960959</c:v>
                </c:pt>
                <c:pt idx="2877">
                  <c:v>1.4026093732960958</c:v>
                </c:pt>
                <c:pt idx="2878">
                  <c:v>1.4029950932960957</c:v>
                </c:pt>
                <c:pt idx="2879">
                  <c:v>1.4032945532960956</c:v>
                </c:pt>
                <c:pt idx="2880">
                  <c:v>1.4034696232960957</c:v>
                </c:pt>
                <c:pt idx="2881">
                  <c:v>1.4034744414960958</c:v>
                </c:pt>
                <c:pt idx="2882">
                  <c:v>1.4034846034960957</c:v>
                </c:pt>
                <c:pt idx="2883">
                  <c:v>1.4034897536960957</c:v>
                </c:pt>
                <c:pt idx="2884">
                  <c:v>1.4034921924960957</c:v>
                </c:pt>
                <c:pt idx="2885">
                  <c:v>1.4034985398960957</c:v>
                </c:pt>
                <c:pt idx="2886">
                  <c:v>1.4035071181960956</c:v>
                </c:pt>
                <c:pt idx="2887">
                  <c:v>1.4035341901960956</c:v>
                </c:pt>
                <c:pt idx="2888">
                  <c:v>1.4036588401960957</c:v>
                </c:pt>
                <c:pt idx="2889">
                  <c:v>1.4038755901960958</c:v>
                </c:pt>
                <c:pt idx="2890">
                  <c:v>1.4039986701960958</c:v>
                </c:pt>
                <c:pt idx="2891">
                  <c:v>1.4040231581960958</c:v>
                </c:pt>
                <c:pt idx="2892">
                  <c:v>1.4040330251960957</c:v>
                </c:pt>
                <c:pt idx="2893">
                  <c:v>1.4040414509960957</c:v>
                </c:pt>
                <c:pt idx="2894">
                  <c:v>1.4040458197960957</c:v>
                </c:pt>
                <c:pt idx="2895">
                  <c:v>1.4040482174960958</c:v>
                </c:pt>
                <c:pt idx="2896">
                  <c:v>1.4040530573960959</c:v>
                </c:pt>
                <c:pt idx="2897">
                  <c:v>1.4065500573960958</c:v>
                </c:pt>
                <c:pt idx="2898">
                  <c:v>1.4101513573960958</c:v>
                </c:pt>
                <c:pt idx="2899">
                  <c:v>1.4125948573960958</c:v>
                </c:pt>
                <c:pt idx="2900">
                  <c:v>1.4141672573960957</c:v>
                </c:pt>
                <c:pt idx="2901">
                  <c:v>1.4152395573960956</c:v>
                </c:pt>
                <c:pt idx="2902">
                  <c:v>1.4161052573960957</c:v>
                </c:pt>
                <c:pt idx="2903">
                  <c:v>1.4168680673960956</c:v>
                </c:pt>
                <c:pt idx="2904">
                  <c:v>1.4174719773960955</c:v>
                </c:pt>
                <c:pt idx="2905">
                  <c:v>1.4178590673960956</c:v>
                </c:pt>
                <c:pt idx="2906">
                  <c:v>1.4181042973960956</c:v>
                </c:pt>
                <c:pt idx="2907">
                  <c:v>1.4182378273960956</c:v>
                </c:pt>
                <c:pt idx="2908">
                  <c:v>1.4182625163960956</c:v>
                </c:pt>
                <c:pt idx="2909">
                  <c:v>1.4182513833960955</c:v>
                </c:pt>
                <c:pt idx="2910">
                  <c:v>1.4182481542960954</c:v>
                </c:pt>
                <c:pt idx="2911">
                  <c:v>1.4182563166960953</c:v>
                </c:pt>
                <c:pt idx="2912">
                  <c:v>1.4182820426960954</c:v>
                </c:pt>
                <c:pt idx="2913">
                  <c:v>1.4184618726960954</c:v>
                </c:pt>
                <c:pt idx="2914">
                  <c:v>1.4193645226960954</c:v>
                </c:pt>
                <c:pt idx="2915">
                  <c:v>1.4215225226960955</c:v>
                </c:pt>
                <c:pt idx="2916">
                  <c:v>1.4233442226960955</c:v>
                </c:pt>
                <c:pt idx="2917">
                  <c:v>1.4247818226960955</c:v>
                </c:pt>
                <c:pt idx="2918">
                  <c:v>1.4258587226960955</c:v>
                </c:pt>
                <c:pt idx="2919">
                  <c:v>1.4266220026960954</c:v>
                </c:pt>
                <c:pt idx="2920">
                  <c:v>1.4272635626960954</c:v>
                </c:pt>
                <c:pt idx="2921">
                  <c:v>1.4277386926960955</c:v>
                </c:pt>
                <c:pt idx="2922">
                  <c:v>1.4280160226960956</c:v>
                </c:pt>
                <c:pt idx="2923">
                  <c:v>1.4281404426960955</c:v>
                </c:pt>
                <c:pt idx="2924">
                  <c:v>1.4281305565960956</c:v>
                </c:pt>
                <c:pt idx="2925">
                  <c:v>1.4281086545960955</c:v>
                </c:pt>
                <c:pt idx="2926">
                  <c:v>1.4281029946960955</c:v>
                </c:pt>
                <c:pt idx="2927">
                  <c:v>1.4281023514060955</c:v>
                </c:pt>
                <c:pt idx="2928">
                  <c:v>1.4281021244560956</c:v>
                </c:pt>
                <c:pt idx="2929">
                  <c:v>1.4281020235060957</c:v>
                </c:pt>
                <c:pt idx="2930">
                  <c:v>1.4281027043360957</c:v>
                </c:pt>
                <c:pt idx="2931">
                  <c:v>1.4281065756360956</c:v>
                </c:pt>
                <c:pt idx="2932">
                  <c:v>1.4281154076360956</c:v>
                </c:pt>
                <c:pt idx="2933">
                  <c:v>1.4281282246360956</c:v>
                </c:pt>
                <c:pt idx="2934">
                  <c:v>1.4281434826360955</c:v>
                </c:pt>
                <c:pt idx="2935">
                  <c:v>1.4281679676360954</c:v>
                </c:pt>
                <c:pt idx="2936">
                  <c:v>1.4284311276360955</c:v>
                </c:pt>
                <c:pt idx="2937">
                  <c:v>1.4291295076360955</c:v>
                </c:pt>
                <c:pt idx="2938">
                  <c:v>1.4303956076360955</c:v>
                </c:pt>
                <c:pt idx="2939">
                  <c:v>1.4324886076360954</c:v>
                </c:pt>
                <c:pt idx="2940">
                  <c:v>1.4348507076360955</c:v>
                </c:pt>
                <c:pt idx="2941">
                  <c:v>1.4363799076360955</c:v>
                </c:pt>
                <c:pt idx="2942">
                  <c:v>1.4371543676360954</c:v>
                </c:pt>
                <c:pt idx="2943">
                  <c:v>1.4376045776360953</c:v>
                </c:pt>
                <c:pt idx="2944">
                  <c:v>1.4380303276360953</c:v>
                </c:pt>
                <c:pt idx="2945">
                  <c:v>1.4383884676360952</c:v>
                </c:pt>
                <c:pt idx="2946">
                  <c:v>1.4387037376360952</c:v>
                </c:pt>
                <c:pt idx="2947">
                  <c:v>1.4389632976360951</c:v>
                </c:pt>
                <c:pt idx="2948">
                  <c:v>1.4391016276360951</c:v>
                </c:pt>
                <c:pt idx="2949">
                  <c:v>1.439107976336095</c:v>
                </c:pt>
                <c:pt idx="2950">
                  <c:v>1.439119561336095</c:v>
                </c:pt>
                <c:pt idx="2951">
                  <c:v>1.4391633223360949</c:v>
                </c:pt>
                <c:pt idx="2952">
                  <c:v>1.4445373223360949</c:v>
                </c:pt>
                <c:pt idx="2953">
                  <c:v>1.4485119223360949</c:v>
                </c:pt>
                <c:pt idx="2954">
                  <c:v>1.450844822336095</c:v>
                </c:pt>
                <c:pt idx="2955">
                  <c:v>1.452168622336095</c:v>
                </c:pt>
                <c:pt idx="2956">
                  <c:v>1.452897212336095</c:v>
                </c:pt>
                <c:pt idx="2957">
                  <c:v>1.453468702336095</c:v>
                </c:pt>
                <c:pt idx="2958">
                  <c:v>1.4539882223360951</c:v>
                </c:pt>
                <c:pt idx="2959">
                  <c:v>1.4543680823360952</c:v>
                </c:pt>
                <c:pt idx="2960">
                  <c:v>1.4546045223360951</c:v>
                </c:pt>
                <c:pt idx="2961">
                  <c:v>1.4547408623360951</c:v>
                </c:pt>
                <c:pt idx="2962">
                  <c:v>1.4547474689360951</c:v>
                </c:pt>
                <c:pt idx="2963">
                  <c:v>1.454689230936095</c:v>
                </c:pt>
                <c:pt idx="2964">
                  <c:v>1.454656927936095</c:v>
                </c:pt>
                <c:pt idx="2965">
                  <c:v>1.454649752036095</c:v>
                </c:pt>
                <c:pt idx="2966">
                  <c:v>1.4546467478360949</c:v>
                </c:pt>
                <c:pt idx="2967">
                  <c:v>1.4546435456360949</c:v>
                </c:pt>
                <c:pt idx="2968">
                  <c:v>1.4546348056360949</c:v>
                </c:pt>
                <c:pt idx="2969">
                  <c:v>1.4546189236360949</c:v>
                </c:pt>
                <c:pt idx="2970">
                  <c:v>1.4546882446360949</c:v>
                </c:pt>
                <c:pt idx="2971">
                  <c:v>1.454971744636095</c:v>
                </c:pt>
                <c:pt idx="2972">
                  <c:v>1.4553860046360951</c:v>
                </c:pt>
                <c:pt idx="2973">
                  <c:v>1.4556128446360952</c:v>
                </c:pt>
                <c:pt idx="2974">
                  <c:v>1.4556631736360952</c:v>
                </c:pt>
                <c:pt idx="2975">
                  <c:v>1.4556902186360952</c:v>
                </c:pt>
                <c:pt idx="2976">
                  <c:v>1.4556991385360951</c:v>
                </c:pt>
                <c:pt idx="2977">
                  <c:v>1.456036818536095</c:v>
                </c:pt>
                <c:pt idx="2978">
                  <c:v>1.4587356185360949</c:v>
                </c:pt>
                <c:pt idx="2979">
                  <c:v>1.4610064185360949</c:v>
                </c:pt>
                <c:pt idx="2980">
                  <c:v>1.4627328185360948</c:v>
                </c:pt>
                <c:pt idx="2981">
                  <c:v>1.4637726185360949</c:v>
                </c:pt>
                <c:pt idx="2982">
                  <c:v>1.4644302585360949</c:v>
                </c:pt>
                <c:pt idx="2983">
                  <c:v>1.4649701885360948</c:v>
                </c:pt>
                <c:pt idx="2984">
                  <c:v>1.4654061585360949</c:v>
                </c:pt>
                <c:pt idx="2985">
                  <c:v>1.4656898885360949</c:v>
                </c:pt>
                <c:pt idx="2986">
                  <c:v>1.465859398536095</c:v>
                </c:pt>
                <c:pt idx="2987">
                  <c:v>1.465865167636095</c:v>
                </c:pt>
                <c:pt idx="2988">
                  <c:v>1.4658123666360949</c:v>
                </c:pt>
                <c:pt idx="2989">
                  <c:v>1.465741090636095</c:v>
                </c:pt>
                <c:pt idx="2990">
                  <c:v>1.4656993026360949</c:v>
                </c:pt>
                <c:pt idx="2991">
                  <c:v>1.465687927636095</c:v>
                </c:pt>
                <c:pt idx="2992">
                  <c:v>1.465688080076095</c:v>
                </c:pt>
                <c:pt idx="2993">
                  <c:v>1.466372210076095</c:v>
                </c:pt>
                <c:pt idx="2994">
                  <c:v>1.468532810076095</c:v>
                </c:pt>
                <c:pt idx="2995">
                  <c:v>1.4695924100760951</c:v>
                </c:pt>
                <c:pt idx="2996">
                  <c:v>1.4699802000760951</c:v>
                </c:pt>
                <c:pt idx="2997">
                  <c:v>1.470200960076095</c:v>
                </c:pt>
                <c:pt idx="2998">
                  <c:v>1.4703804800760951</c:v>
                </c:pt>
                <c:pt idx="2999">
                  <c:v>1.470483380076095</c:v>
                </c:pt>
                <c:pt idx="3000">
                  <c:v>1.4705539600760951</c:v>
                </c:pt>
                <c:pt idx="3001">
                  <c:v>1.4705780830760951</c:v>
                </c:pt>
                <c:pt idx="3002">
                  <c:v>1.4705954310760951</c:v>
                </c:pt>
                <c:pt idx="3003">
                  <c:v>1.4706038446760952</c:v>
                </c:pt>
                <c:pt idx="3004">
                  <c:v>1.4706049430760952</c:v>
                </c:pt>
                <c:pt idx="3005">
                  <c:v>1.4706034181760952</c:v>
                </c:pt>
                <c:pt idx="3006">
                  <c:v>1.4706021093760953</c:v>
                </c:pt>
                <c:pt idx="3007">
                  <c:v>1.4706017133460954</c:v>
                </c:pt>
                <c:pt idx="3008">
                  <c:v>1.4706023552460954</c:v>
                </c:pt>
                <c:pt idx="3009">
                  <c:v>1.4706035505460955</c:v>
                </c:pt>
                <c:pt idx="3010">
                  <c:v>1.4706061452460955</c:v>
                </c:pt>
                <c:pt idx="3011">
                  <c:v>1.4706166772460953</c:v>
                </c:pt>
                <c:pt idx="3012">
                  <c:v>1.4706531772460953</c:v>
                </c:pt>
                <c:pt idx="3013">
                  <c:v>1.4708284372460954</c:v>
                </c:pt>
                <c:pt idx="3014">
                  <c:v>1.4710914572460954</c:v>
                </c:pt>
                <c:pt idx="3015">
                  <c:v>1.4713200372460953</c:v>
                </c:pt>
                <c:pt idx="3016">
                  <c:v>1.4715289772460953</c:v>
                </c:pt>
                <c:pt idx="3017">
                  <c:v>1.4716430672460954</c:v>
                </c:pt>
                <c:pt idx="3018">
                  <c:v>1.4716756622460954</c:v>
                </c:pt>
                <c:pt idx="3019">
                  <c:v>1.4716963252460953</c:v>
                </c:pt>
                <c:pt idx="3020">
                  <c:v>1.4717091802460953</c:v>
                </c:pt>
                <c:pt idx="3021">
                  <c:v>1.4717129447460953</c:v>
                </c:pt>
                <c:pt idx="3022">
                  <c:v>1.4717156379460952</c:v>
                </c:pt>
                <c:pt idx="3023">
                  <c:v>1.4717527489460951</c:v>
                </c:pt>
                <c:pt idx="3024">
                  <c:v>1.4718799589460951</c:v>
                </c:pt>
                <c:pt idx="3025">
                  <c:v>1.4720199689460951</c:v>
                </c:pt>
                <c:pt idx="3026">
                  <c:v>1.4721890089460952</c:v>
                </c:pt>
                <c:pt idx="3027">
                  <c:v>1.4722831349460952</c:v>
                </c:pt>
                <c:pt idx="3028">
                  <c:v>1.4723160579460952</c:v>
                </c:pt>
                <c:pt idx="3029">
                  <c:v>1.4723237933460953</c:v>
                </c:pt>
                <c:pt idx="3030">
                  <c:v>1.4723297372460953</c:v>
                </c:pt>
                <c:pt idx="3031">
                  <c:v>1.4723473292460953</c:v>
                </c:pt>
                <c:pt idx="3032">
                  <c:v>1.4723858582460954</c:v>
                </c:pt>
                <c:pt idx="3033">
                  <c:v>1.4725719182460955</c:v>
                </c:pt>
                <c:pt idx="3034">
                  <c:v>1.4727940682460954</c:v>
                </c:pt>
                <c:pt idx="3035">
                  <c:v>1.4729521282460953</c:v>
                </c:pt>
                <c:pt idx="3036">
                  <c:v>1.4730565582460953</c:v>
                </c:pt>
                <c:pt idx="3037">
                  <c:v>1.4731200902460952</c:v>
                </c:pt>
                <c:pt idx="3038">
                  <c:v>1.4731572402460953</c:v>
                </c:pt>
                <c:pt idx="3039">
                  <c:v>1.4732219932460953</c:v>
                </c:pt>
                <c:pt idx="3040">
                  <c:v>1.4732943292460952</c:v>
                </c:pt>
                <c:pt idx="3041">
                  <c:v>1.4733809832460951</c:v>
                </c:pt>
                <c:pt idx="3042">
                  <c:v>1.4734126692460952</c:v>
                </c:pt>
                <c:pt idx="3043">
                  <c:v>1.4734138771460952</c:v>
                </c:pt>
                <c:pt idx="3044">
                  <c:v>1.4734090762460952</c:v>
                </c:pt>
                <c:pt idx="3045">
                  <c:v>1.4733961762460952</c:v>
                </c:pt>
                <c:pt idx="3046">
                  <c:v>1.4733438112460953</c:v>
                </c:pt>
                <c:pt idx="3047">
                  <c:v>1.4732987442460952</c:v>
                </c:pt>
                <c:pt idx="3048">
                  <c:v>1.4732806852460951</c:v>
                </c:pt>
                <c:pt idx="3049">
                  <c:v>1.4739801452460952</c:v>
                </c:pt>
                <c:pt idx="3050">
                  <c:v>1.4759020452460951</c:v>
                </c:pt>
                <c:pt idx="3051">
                  <c:v>1.4767582252460951</c:v>
                </c:pt>
                <c:pt idx="3052">
                  <c:v>1.4771206152460952</c:v>
                </c:pt>
                <c:pt idx="3053">
                  <c:v>1.4772805852460951</c:v>
                </c:pt>
                <c:pt idx="3054">
                  <c:v>1.477379626246095</c:v>
                </c:pt>
                <c:pt idx="3055">
                  <c:v>1.4774256392460949</c:v>
                </c:pt>
                <c:pt idx="3056">
                  <c:v>1.477438486246095</c:v>
                </c:pt>
                <c:pt idx="3057">
                  <c:v>1.477458774246095</c:v>
                </c:pt>
                <c:pt idx="3058">
                  <c:v>1.477491088246095</c:v>
                </c:pt>
                <c:pt idx="3059">
                  <c:v>1.4775242562460951</c:v>
                </c:pt>
                <c:pt idx="3060">
                  <c:v>1.4775432622460951</c:v>
                </c:pt>
                <c:pt idx="3061">
                  <c:v>1.4775509253460952</c:v>
                </c:pt>
                <c:pt idx="3062">
                  <c:v>1.4775528134460951</c:v>
                </c:pt>
                <c:pt idx="3063">
                  <c:v>1.4775573175460952</c:v>
                </c:pt>
                <c:pt idx="3064">
                  <c:v>1.4775789485460953</c:v>
                </c:pt>
                <c:pt idx="3065">
                  <c:v>1.4776196225460954</c:v>
                </c:pt>
                <c:pt idx="3066">
                  <c:v>1.4776665035460954</c:v>
                </c:pt>
                <c:pt idx="3067">
                  <c:v>1.4777017125460954</c:v>
                </c:pt>
                <c:pt idx="3068">
                  <c:v>1.4777357635460955</c:v>
                </c:pt>
                <c:pt idx="3069">
                  <c:v>1.4785693435460954</c:v>
                </c:pt>
                <c:pt idx="3070">
                  <c:v>1.4811280435460954</c:v>
                </c:pt>
                <c:pt idx="3071">
                  <c:v>1.4825043435460954</c:v>
                </c:pt>
                <c:pt idx="3072">
                  <c:v>1.4831491835460955</c:v>
                </c:pt>
                <c:pt idx="3073">
                  <c:v>1.4835482635460955</c:v>
                </c:pt>
                <c:pt idx="3074">
                  <c:v>1.4838871535460956</c:v>
                </c:pt>
                <c:pt idx="3075">
                  <c:v>1.4840878135460955</c:v>
                </c:pt>
                <c:pt idx="3076">
                  <c:v>1.4841235015460956</c:v>
                </c:pt>
                <c:pt idx="3077">
                  <c:v>1.4841333480460956</c:v>
                </c:pt>
                <c:pt idx="3078">
                  <c:v>1.4842072180460957</c:v>
                </c:pt>
                <c:pt idx="3079">
                  <c:v>1.4842872920460957</c:v>
                </c:pt>
                <c:pt idx="3080">
                  <c:v>1.4843449250460956</c:v>
                </c:pt>
                <c:pt idx="3081">
                  <c:v>1.4843636150460957</c:v>
                </c:pt>
                <c:pt idx="3082">
                  <c:v>1.4843767430460957</c:v>
                </c:pt>
                <c:pt idx="3083">
                  <c:v>1.4844020910460958</c:v>
                </c:pt>
                <c:pt idx="3084">
                  <c:v>1.4844439540460959</c:v>
                </c:pt>
                <c:pt idx="3085">
                  <c:v>1.484479779046096</c:v>
                </c:pt>
                <c:pt idx="3086">
                  <c:v>1.4845073340460959</c:v>
                </c:pt>
                <c:pt idx="3087">
                  <c:v>1.4845367920460959</c:v>
                </c:pt>
                <c:pt idx="3088">
                  <c:v>1.4845586960460959</c:v>
                </c:pt>
                <c:pt idx="3089">
                  <c:v>1.4845871320460959</c:v>
                </c:pt>
                <c:pt idx="3090">
                  <c:v>1.484634276046096</c:v>
                </c:pt>
                <c:pt idx="3091">
                  <c:v>1.4846875960460959</c:v>
                </c:pt>
                <c:pt idx="3092">
                  <c:v>1.4847293160460959</c:v>
                </c:pt>
                <c:pt idx="3093">
                  <c:v>1.484743239046096</c:v>
                </c:pt>
                <c:pt idx="3094">
                  <c:v>1.4851212890460959</c:v>
                </c:pt>
                <c:pt idx="3095">
                  <c:v>1.4868940890460958</c:v>
                </c:pt>
                <c:pt idx="3096">
                  <c:v>1.4884634890460957</c:v>
                </c:pt>
                <c:pt idx="3097">
                  <c:v>1.4895506890460957</c:v>
                </c:pt>
                <c:pt idx="3098">
                  <c:v>1.4902439190460957</c:v>
                </c:pt>
                <c:pt idx="3099">
                  <c:v>1.4907429590460957</c:v>
                </c:pt>
                <c:pt idx="3100">
                  <c:v>1.4911471590460956</c:v>
                </c:pt>
                <c:pt idx="3101">
                  <c:v>1.4913853390460956</c:v>
                </c:pt>
                <c:pt idx="3102">
                  <c:v>1.4915195090460955</c:v>
                </c:pt>
                <c:pt idx="3103">
                  <c:v>1.4915314450460955</c:v>
                </c:pt>
                <c:pt idx="3104">
                  <c:v>1.4915519010460954</c:v>
                </c:pt>
                <c:pt idx="3105">
                  <c:v>1.4915418570460954</c:v>
                </c:pt>
                <c:pt idx="3106">
                  <c:v>1.4915083930460955</c:v>
                </c:pt>
                <c:pt idx="3107">
                  <c:v>1.4914996787460955</c:v>
                </c:pt>
                <c:pt idx="3108">
                  <c:v>1.4914995733860954</c:v>
                </c:pt>
                <c:pt idx="3109">
                  <c:v>1.4914996199310955</c:v>
                </c:pt>
                <c:pt idx="3110">
                  <c:v>1.4914998562810955</c:v>
                </c:pt>
                <c:pt idx="3111">
                  <c:v>1.4915048678810956</c:v>
                </c:pt>
                <c:pt idx="3112">
                  <c:v>1.4920685978810957</c:v>
                </c:pt>
                <c:pt idx="3113">
                  <c:v>1.4931472978810958</c:v>
                </c:pt>
                <c:pt idx="3114">
                  <c:v>1.4940936978810957</c:v>
                </c:pt>
                <c:pt idx="3115">
                  <c:v>1.4947832378810957</c:v>
                </c:pt>
                <c:pt idx="3116">
                  <c:v>1.4952666178810956</c:v>
                </c:pt>
                <c:pt idx="3117">
                  <c:v>1.4956741378810956</c:v>
                </c:pt>
                <c:pt idx="3118">
                  <c:v>1.4960964878810956</c:v>
                </c:pt>
                <c:pt idx="3119">
                  <c:v>1.4965472478810957</c:v>
                </c:pt>
                <c:pt idx="3120">
                  <c:v>1.4969828378810957</c:v>
                </c:pt>
                <c:pt idx="3121">
                  <c:v>1.4972904278810957</c:v>
                </c:pt>
                <c:pt idx="3122">
                  <c:v>1.4974352278810956</c:v>
                </c:pt>
                <c:pt idx="3123">
                  <c:v>1.4974496688810957</c:v>
                </c:pt>
                <c:pt idx="3124">
                  <c:v>1.4974655738810956</c:v>
                </c:pt>
                <c:pt idx="3125">
                  <c:v>1.4974746011810955</c:v>
                </c:pt>
                <c:pt idx="3126">
                  <c:v>1.4974781780810955</c:v>
                </c:pt>
                <c:pt idx="3127">
                  <c:v>1.4974803580810956</c:v>
                </c:pt>
                <c:pt idx="3128">
                  <c:v>1.4974833937810956</c:v>
                </c:pt>
                <c:pt idx="3129">
                  <c:v>1.4974910129810957</c:v>
                </c:pt>
                <c:pt idx="3130">
                  <c:v>1.4975066719810957</c:v>
                </c:pt>
                <c:pt idx="3131">
                  <c:v>1.4975345569810956</c:v>
                </c:pt>
                <c:pt idx="3132">
                  <c:v>1.4975803349810957</c:v>
                </c:pt>
                <c:pt idx="3133">
                  <c:v>1.4976394639810957</c:v>
                </c:pt>
                <c:pt idx="3134">
                  <c:v>1.4977850839810958</c:v>
                </c:pt>
                <c:pt idx="3135">
                  <c:v>1.4979594239810958</c:v>
                </c:pt>
                <c:pt idx="3136">
                  <c:v>1.4981181039810958</c:v>
                </c:pt>
                <c:pt idx="3137">
                  <c:v>1.4987338439810958</c:v>
                </c:pt>
                <c:pt idx="3138">
                  <c:v>1.5000851439810958</c:v>
                </c:pt>
                <c:pt idx="3139">
                  <c:v>1.5011967439810958</c:v>
                </c:pt>
                <c:pt idx="3140">
                  <c:v>1.5018402139810958</c:v>
                </c:pt>
                <c:pt idx="3141">
                  <c:v>1.5022120039810958</c:v>
                </c:pt>
                <c:pt idx="3142">
                  <c:v>1.5024649539810957</c:v>
                </c:pt>
                <c:pt idx="3143">
                  <c:v>1.5026986439810956</c:v>
                </c:pt>
                <c:pt idx="3144">
                  <c:v>1.5028952739810957</c:v>
                </c:pt>
                <c:pt idx="3145">
                  <c:v>1.5028969116810957</c:v>
                </c:pt>
                <c:pt idx="3146">
                  <c:v>1.5029013388810957</c:v>
                </c:pt>
                <c:pt idx="3147">
                  <c:v>1.5028821008810958</c:v>
                </c:pt>
                <c:pt idx="3148">
                  <c:v>1.5028729838810957</c:v>
                </c:pt>
                <c:pt idx="3149">
                  <c:v>1.5028730828770958</c:v>
                </c:pt>
                <c:pt idx="3150">
                  <c:v>1.5028742362770957</c:v>
                </c:pt>
                <c:pt idx="3151">
                  <c:v>1.5028785364770958</c:v>
                </c:pt>
                <c:pt idx="3152">
                  <c:v>1.5031155164770957</c:v>
                </c:pt>
                <c:pt idx="3153">
                  <c:v>1.5066457164770957</c:v>
                </c:pt>
                <c:pt idx="3154">
                  <c:v>1.5097417164770957</c:v>
                </c:pt>
                <c:pt idx="3155">
                  <c:v>1.5119252164770955</c:v>
                </c:pt>
                <c:pt idx="3156">
                  <c:v>1.5133282164770956</c:v>
                </c:pt>
                <c:pt idx="3157">
                  <c:v>1.5143583164770955</c:v>
                </c:pt>
                <c:pt idx="3158">
                  <c:v>1.5153608164770955</c:v>
                </c:pt>
                <c:pt idx="3159">
                  <c:v>1.5163772164770954</c:v>
                </c:pt>
                <c:pt idx="3160">
                  <c:v>1.5170507364770955</c:v>
                </c:pt>
                <c:pt idx="3161">
                  <c:v>1.5174209764770956</c:v>
                </c:pt>
                <c:pt idx="3162">
                  <c:v>1.5176669664770956</c:v>
                </c:pt>
                <c:pt idx="3163">
                  <c:v>1.5178269764770957</c:v>
                </c:pt>
                <c:pt idx="3164">
                  <c:v>1.5178260533370957</c:v>
                </c:pt>
                <c:pt idx="3165">
                  <c:v>1.5178228649370957</c:v>
                </c:pt>
                <c:pt idx="3166">
                  <c:v>1.5178235658570958</c:v>
                </c:pt>
                <c:pt idx="3167">
                  <c:v>1.5178237028070958</c:v>
                </c:pt>
                <c:pt idx="3168">
                  <c:v>1.5178237211290957</c:v>
                </c:pt>
                <c:pt idx="3169">
                  <c:v>1.5178238286090957</c:v>
                </c:pt>
                <c:pt idx="3170">
                  <c:v>1.5178245705990958</c:v>
                </c:pt>
                <c:pt idx="3171">
                  <c:v>1.5178294352990958</c:v>
                </c:pt>
                <c:pt idx="3172">
                  <c:v>1.5178702072990957</c:v>
                </c:pt>
                <c:pt idx="3173">
                  <c:v>1.5179871172990957</c:v>
                </c:pt>
                <c:pt idx="3174">
                  <c:v>1.5180885372990958</c:v>
                </c:pt>
                <c:pt idx="3175">
                  <c:v>1.5181450062990958</c:v>
                </c:pt>
                <c:pt idx="3176">
                  <c:v>1.5183943062990957</c:v>
                </c:pt>
                <c:pt idx="3177">
                  <c:v>1.5189394662990956</c:v>
                </c:pt>
                <c:pt idx="3178">
                  <c:v>1.5206837662990955</c:v>
                </c:pt>
                <c:pt idx="3179">
                  <c:v>1.5225174662990955</c:v>
                </c:pt>
                <c:pt idx="3180">
                  <c:v>1.5236435662990955</c:v>
                </c:pt>
                <c:pt idx="3181">
                  <c:v>1.5240886062990955</c:v>
                </c:pt>
                <c:pt idx="3182">
                  <c:v>1.5243621462990955</c:v>
                </c:pt>
                <c:pt idx="3183">
                  <c:v>1.5245762962990954</c:v>
                </c:pt>
                <c:pt idx="3184">
                  <c:v>1.5245884032990955</c:v>
                </c:pt>
                <c:pt idx="3185">
                  <c:v>1.5245918933990954</c:v>
                </c:pt>
                <c:pt idx="3186">
                  <c:v>1.5245921226090955</c:v>
                </c:pt>
                <c:pt idx="3187">
                  <c:v>1.5245924087290954</c:v>
                </c:pt>
                <c:pt idx="3188">
                  <c:v>1.5245946899290954</c:v>
                </c:pt>
                <c:pt idx="3189">
                  <c:v>1.5246119299290954</c:v>
                </c:pt>
                <c:pt idx="3190">
                  <c:v>1.5246455659290954</c:v>
                </c:pt>
                <c:pt idx="3191">
                  <c:v>1.5246745579290955</c:v>
                </c:pt>
                <c:pt idx="3192">
                  <c:v>1.5256468279290956</c:v>
                </c:pt>
                <c:pt idx="3193">
                  <c:v>1.5290872279290955</c:v>
                </c:pt>
                <c:pt idx="3194">
                  <c:v>1.5313979279290955</c:v>
                </c:pt>
                <c:pt idx="3195">
                  <c:v>1.5326871279290954</c:v>
                </c:pt>
                <c:pt idx="3196">
                  <c:v>1.5333187079290955</c:v>
                </c:pt>
                <c:pt idx="3197">
                  <c:v>1.5338012579290956</c:v>
                </c:pt>
                <c:pt idx="3198">
                  <c:v>1.5342247879290956</c:v>
                </c:pt>
                <c:pt idx="3199">
                  <c:v>1.5345550679290956</c:v>
                </c:pt>
                <c:pt idx="3200">
                  <c:v>1.5347879179290955</c:v>
                </c:pt>
                <c:pt idx="3201">
                  <c:v>1.5349232879290955</c:v>
                </c:pt>
                <c:pt idx="3202">
                  <c:v>1.5349293031290956</c:v>
                </c:pt>
                <c:pt idx="3203">
                  <c:v>1.5349120151290956</c:v>
                </c:pt>
                <c:pt idx="3204">
                  <c:v>1.5349044428290957</c:v>
                </c:pt>
                <c:pt idx="3205">
                  <c:v>1.5349016537290956</c:v>
                </c:pt>
                <c:pt idx="3206">
                  <c:v>1.5348997153290955</c:v>
                </c:pt>
                <c:pt idx="3207">
                  <c:v>1.5349014131290954</c:v>
                </c:pt>
                <c:pt idx="3208">
                  <c:v>1.5349408051290954</c:v>
                </c:pt>
                <c:pt idx="3209">
                  <c:v>1.5362780051290954</c:v>
                </c:pt>
                <c:pt idx="3210">
                  <c:v>1.5380181051290953</c:v>
                </c:pt>
                <c:pt idx="3211">
                  <c:v>1.5389484851290953</c:v>
                </c:pt>
                <c:pt idx="3212">
                  <c:v>1.5395018651290953</c:v>
                </c:pt>
                <c:pt idx="3213">
                  <c:v>1.5401092651290953</c:v>
                </c:pt>
                <c:pt idx="3214">
                  <c:v>1.5408568751290952</c:v>
                </c:pt>
                <c:pt idx="3215">
                  <c:v>1.5416659951290952</c:v>
                </c:pt>
                <c:pt idx="3216">
                  <c:v>1.5426681951290953</c:v>
                </c:pt>
                <c:pt idx="3217">
                  <c:v>1.5436060851290954</c:v>
                </c:pt>
                <c:pt idx="3218">
                  <c:v>1.5441625651290953</c:v>
                </c:pt>
                <c:pt idx="3219">
                  <c:v>1.5444805451290953</c:v>
                </c:pt>
                <c:pt idx="3220">
                  <c:v>1.5446618351290953</c:v>
                </c:pt>
                <c:pt idx="3221">
                  <c:v>1.5446663603290953</c:v>
                </c:pt>
                <c:pt idx="3222">
                  <c:v>1.5446663709240953</c:v>
                </c:pt>
                <c:pt idx="3223">
                  <c:v>1.5446663702615853</c:v>
                </c:pt>
                <c:pt idx="3224">
                  <c:v>1.5446663977495854</c:v>
                </c:pt>
                <c:pt idx="3225">
                  <c:v>1.5446675157495853</c:v>
                </c:pt>
                <c:pt idx="3226">
                  <c:v>1.5446697233495852</c:v>
                </c:pt>
                <c:pt idx="3227">
                  <c:v>1.5446729812495852</c:v>
                </c:pt>
                <c:pt idx="3228">
                  <c:v>1.5446810241495852</c:v>
                </c:pt>
                <c:pt idx="3229">
                  <c:v>1.5447074041495852</c:v>
                </c:pt>
                <c:pt idx="3230">
                  <c:v>1.5448615341495853</c:v>
                </c:pt>
                <c:pt idx="3231">
                  <c:v>1.5469735341495852</c:v>
                </c:pt>
                <c:pt idx="3232">
                  <c:v>1.5499578341495852</c:v>
                </c:pt>
                <c:pt idx="3233">
                  <c:v>1.5522313341495853</c:v>
                </c:pt>
                <c:pt idx="3234">
                  <c:v>1.5539748341495851</c:v>
                </c:pt>
                <c:pt idx="3235">
                  <c:v>1.5552822341495851</c:v>
                </c:pt>
                <c:pt idx="3236">
                  <c:v>1.5561375641495852</c:v>
                </c:pt>
                <c:pt idx="3237">
                  <c:v>1.5567488541495851</c:v>
                </c:pt>
                <c:pt idx="3238">
                  <c:v>1.5571734541495852</c:v>
                </c:pt>
                <c:pt idx="3239">
                  <c:v>1.5575270941495851</c:v>
                </c:pt>
                <c:pt idx="3240">
                  <c:v>1.557818444149585</c:v>
                </c:pt>
                <c:pt idx="3241">
                  <c:v>1.5580274841495851</c:v>
                </c:pt>
                <c:pt idx="3242">
                  <c:v>1.5580376971495851</c:v>
                </c:pt>
                <c:pt idx="3243">
                  <c:v>1.5580397402495851</c:v>
                </c:pt>
                <c:pt idx="3244">
                  <c:v>1.5580378049495851</c:v>
                </c:pt>
                <c:pt idx="3245">
                  <c:v>1.558037473549585</c:v>
                </c:pt>
                <c:pt idx="3246">
                  <c:v>1.5580373275595849</c:v>
                </c:pt>
                <c:pt idx="3247">
                  <c:v>1.558037452089585</c:v>
                </c:pt>
                <c:pt idx="3248">
                  <c:v>1.558040967289585</c:v>
                </c:pt>
                <c:pt idx="3249">
                  <c:v>1.5580527932895849</c:v>
                </c:pt>
                <c:pt idx="3250">
                  <c:v>1.558228773289585</c:v>
                </c:pt>
                <c:pt idx="3251">
                  <c:v>1.559429873289585</c:v>
                </c:pt>
                <c:pt idx="3252">
                  <c:v>1.560292313289585</c:v>
                </c:pt>
                <c:pt idx="3253">
                  <c:v>1.560881403289585</c:v>
                </c:pt>
                <c:pt idx="3254">
                  <c:v>1.561343773289585</c:v>
                </c:pt>
                <c:pt idx="3255">
                  <c:v>1.561743693289585</c:v>
                </c:pt>
                <c:pt idx="3256">
                  <c:v>1.5621735032895849</c:v>
                </c:pt>
                <c:pt idx="3257">
                  <c:v>1.562865043289585</c:v>
                </c:pt>
                <c:pt idx="3258">
                  <c:v>1.564416243289585</c:v>
                </c:pt>
                <c:pt idx="3259">
                  <c:v>1.565506643289585</c:v>
                </c:pt>
                <c:pt idx="3260">
                  <c:v>1.5660208632895849</c:v>
                </c:pt>
                <c:pt idx="3261">
                  <c:v>1.5662722032895848</c:v>
                </c:pt>
                <c:pt idx="3262">
                  <c:v>1.5664689732895849</c:v>
                </c:pt>
                <c:pt idx="3263">
                  <c:v>1.566727743289585</c:v>
                </c:pt>
                <c:pt idx="3264">
                  <c:v>1.5669430332895851</c:v>
                </c:pt>
                <c:pt idx="3265">
                  <c:v>1.567104203289585</c:v>
                </c:pt>
                <c:pt idx="3266">
                  <c:v>1.5671088688895849</c:v>
                </c:pt>
                <c:pt idx="3267">
                  <c:v>1.5671059910895848</c:v>
                </c:pt>
                <c:pt idx="3268">
                  <c:v>1.5670952590895848</c:v>
                </c:pt>
                <c:pt idx="3269">
                  <c:v>1.5670868143895849</c:v>
                </c:pt>
                <c:pt idx="3270">
                  <c:v>1.5670836231895848</c:v>
                </c:pt>
                <c:pt idx="3271">
                  <c:v>1.5670844315695849</c:v>
                </c:pt>
                <c:pt idx="3272">
                  <c:v>1.567090612969585</c:v>
                </c:pt>
                <c:pt idx="3273">
                  <c:v>1.567293302969585</c:v>
                </c:pt>
                <c:pt idx="3274">
                  <c:v>1.567998592969585</c:v>
                </c:pt>
                <c:pt idx="3275">
                  <c:v>1.5691764929695851</c:v>
                </c:pt>
                <c:pt idx="3276">
                  <c:v>1.5710129929695851</c:v>
                </c:pt>
                <c:pt idx="3277">
                  <c:v>1.5732705929695852</c:v>
                </c:pt>
                <c:pt idx="3278">
                  <c:v>1.5746416929695852</c:v>
                </c:pt>
                <c:pt idx="3279">
                  <c:v>1.5751189729695851</c:v>
                </c:pt>
                <c:pt idx="3280">
                  <c:v>1.5755606129695852</c:v>
                </c:pt>
                <c:pt idx="3281">
                  <c:v>1.5758551829695853</c:v>
                </c:pt>
                <c:pt idx="3282">
                  <c:v>1.5761293729695853</c:v>
                </c:pt>
                <c:pt idx="3283">
                  <c:v>1.5762738729695853</c:v>
                </c:pt>
                <c:pt idx="3284">
                  <c:v>1.5764241329695854</c:v>
                </c:pt>
                <c:pt idx="3285">
                  <c:v>1.5764678759695854</c:v>
                </c:pt>
                <c:pt idx="3286">
                  <c:v>1.5764458349695853</c:v>
                </c:pt>
                <c:pt idx="3287">
                  <c:v>1.5764195709695854</c:v>
                </c:pt>
                <c:pt idx="3288">
                  <c:v>1.5764097058695854</c:v>
                </c:pt>
                <c:pt idx="3289">
                  <c:v>1.5764032735695854</c:v>
                </c:pt>
                <c:pt idx="3290">
                  <c:v>1.5764047598695854</c:v>
                </c:pt>
                <c:pt idx="3291">
                  <c:v>1.5764209578695854</c:v>
                </c:pt>
                <c:pt idx="3292">
                  <c:v>1.5765990778695853</c:v>
                </c:pt>
                <c:pt idx="3293">
                  <c:v>1.5768624378695852</c:v>
                </c:pt>
                <c:pt idx="3294">
                  <c:v>1.5770339678695853</c:v>
                </c:pt>
                <c:pt idx="3295">
                  <c:v>1.5771169258695852</c:v>
                </c:pt>
                <c:pt idx="3296">
                  <c:v>1.5771922278695851</c:v>
                </c:pt>
                <c:pt idx="3297">
                  <c:v>1.5772791608695851</c:v>
                </c:pt>
                <c:pt idx="3298">
                  <c:v>1.577373677869585</c:v>
                </c:pt>
                <c:pt idx="3299">
                  <c:v>1.5778255078695851</c:v>
                </c:pt>
                <c:pt idx="3300">
                  <c:v>1.5787374678695851</c:v>
                </c:pt>
                <c:pt idx="3301">
                  <c:v>1.5794117778695851</c:v>
                </c:pt>
                <c:pt idx="3302">
                  <c:v>1.579873087869585</c:v>
                </c:pt>
                <c:pt idx="3303">
                  <c:v>1.5802203878695851</c:v>
                </c:pt>
                <c:pt idx="3304">
                  <c:v>1.5805082778695851</c:v>
                </c:pt>
                <c:pt idx="3305">
                  <c:v>1.5805713908695851</c:v>
                </c:pt>
                <c:pt idx="3306">
                  <c:v>1.5806127218695851</c:v>
                </c:pt>
                <c:pt idx="3307">
                  <c:v>1.5806594868695851</c:v>
                </c:pt>
                <c:pt idx="3308">
                  <c:v>1.5807881368695851</c:v>
                </c:pt>
                <c:pt idx="3309">
                  <c:v>1.5810541768695852</c:v>
                </c:pt>
                <c:pt idx="3310">
                  <c:v>1.5818991068695851</c:v>
                </c:pt>
                <c:pt idx="3311">
                  <c:v>1.5827520668695851</c:v>
                </c:pt>
                <c:pt idx="3312">
                  <c:v>1.5834445968695852</c:v>
                </c:pt>
                <c:pt idx="3313">
                  <c:v>1.5840469468695852</c:v>
                </c:pt>
                <c:pt idx="3314">
                  <c:v>1.5845726068695853</c:v>
                </c:pt>
                <c:pt idx="3315">
                  <c:v>1.5849950968695854</c:v>
                </c:pt>
                <c:pt idx="3316">
                  <c:v>1.5853071968695853</c:v>
                </c:pt>
                <c:pt idx="3317">
                  <c:v>1.5855392068695853</c:v>
                </c:pt>
                <c:pt idx="3318">
                  <c:v>1.5855436613695852</c:v>
                </c:pt>
                <c:pt idx="3319">
                  <c:v>1.5855438791595853</c:v>
                </c:pt>
                <c:pt idx="3320">
                  <c:v>1.5855362492595853</c:v>
                </c:pt>
                <c:pt idx="3321">
                  <c:v>1.5855282134595852</c:v>
                </c:pt>
                <c:pt idx="3322">
                  <c:v>1.5855218208595852</c:v>
                </c:pt>
                <c:pt idx="3323">
                  <c:v>1.5855178457595851</c:v>
                </c:pt>
                <c:pt idx="3324">
                  <c:v>1.5855194515595852</c:v>
                </c:pt>
                <c:pt idx="3325">
                  <c:v>1.5855568845595851</c:v>
                </c:pt>
                <c:pt idx="3326">
                  <c:v>1.5856730945595852</c:v>
                </c:pt>
                <c:pt idx="3327">
                  <c:v>1.5857189885595853</c:v>
                </c:pt>
                <c:pt idx="3328">
                  <c:v>1.5857322785595853</c:v>
                </c:pt>
                <c:pt idx="3329">
                  <c:v>1.5857962825595853</c:v>
                </c:pt>
                <c:pt idx="3330">
                  <c:v>1.5864643925595854</c:v>
                </c:pt>
                <c:pt idx="3331">
                  <c:v>1.5891770925595854</c:v>
                </c:pt>
                <c:pt idx="3332">
                  <c:v>1.5926271925595854</c:v>
                </c:pt>
                <c:pt idx="3333">
                  <c:v>1.5944613925595854</c:v>
                </c:pt>
                <c:pt idx="3334">
                  <c:v>1.5951412525595854</c:v>
                </c:pt>
                <c:pt idx="3335">
                  <c:v>1.5956491125595853</c:v>
                </c:pt>
                <c:pt idx="3336">
                  <c:v>1.5960924325595853</c:v>
                </c:pt>
                <c:pt idx="3337">
                  <c:v>1.5964283325595854</c:v>
                </c:pt>
                <c:pt idx="3338">
                  <c:v>1.5966645525595853</c:v>
                </c:pt>
                <c:pt idx="3339">
                  <c:v>1.5967222265595853</c:v>
                </c:pt>
                <c:pt idx="3340">
                  <c:v>1.5967901225595853</c:v>
                </c:pt>
                <c:pt idx="3341">
                  <c:v>1.5969318825595853</c:v>
                </c:pt>
                <c:pt idx="3342">
                  <c:v>1.5969429875595853</c:v>
                </c:pt>
                <c:pt idx="3343">
                  <c:v>1.5969345508595854</c:v>
                </c:pt>
                <c:pt idx="3344">
                  <c:v>1.5969323925595853</c:v>
                </c:pt>
                <c:pt idx="3345">
                  <c:v>1.5969318792695852</c:v>
                </c:pt>
                <c:pt idx="3346">
                  <c:v>1.5969311128895853</c:v>
                </c:pt>
                <c:pt idx="3347">
                  <c:v>1.5969300263895854</c:v>
                </c:pt>
                <c:pt idx="3348">
                  <c:v>1.5969260598895854</c:v>
                </c:pt>
                <c:pt idx="3349">
                  <c:v>1.5969184463895854</c:v>
                </c:pt>
                <c:pt idx="3350">
                  <c:v>1.5969136763895853</c:v>
                </c:pt>
                <c:pt idx="3351">
                  <c:v>1.5969137379465852</c:v>
                </c:pt>
                <c:pt idx="3352">
                  <c:v>1.5969142168065853</c:v>
                </c:pt>
                <c:pt idx="3353">
                  <c:v>1.5969146469765854</c:v>
                </c:pt>
                <c:pt idx="3354">
                  <c:v>1.5969171192765854</c:v>
                </c:pt>
                <c:pt idx="3355">
                  <c:v>1.5969258310765855</c:v>
                </c:pt>
                <c:pt idx="3356">
                  <c:v>1.5969725380765856</c:v>
                </c:pt>
                <c:pt idx="3357">
                  <c:v>1.5973074680765855</c:v>
                </c:pt>
                <c:pt idx="3358">
                  <c:v>1.5977986380765856</c:v>
                </c:pt>
                <c:pt idx="3359">
                  <c:v>1.5981741180765856</c:v>
                </c:pt>
                <c:pt idx="3360">
                  <c:v>1.5984783780765857</c:v>
                </c:pt>
                <c:pt idx="3361">
                  <c:v>1.5987167780765856</c:v>
                </c:pt>
                <c:pt idx="3362">
                  <c:v>1.5987815150765856</c:v>
                </c:pt>
                <c:pt idx="3363">
                  <c:v>1.5988026580765855</c:v>
                </c:pt>
                <c:pt idx="3364">
                  <c:v>1.5988327850765855</c:v>
                </c:pt>
                <c:pt idx="3365">
                  <c:v>1.5988781680765856</c:v>
                </c:pt>
                <c:pt idx="3366">
                  <c:v>1.5990114780765856</c:v>
                </c:pt>
                <c:pt idx="3367">
                  <c:v>1.5991795980765857</c:v>
                </c:pt>
                <c:pt idx="3368">
                  <c:v>1.5992806980765857</c:v>
                </c:pt>
                <c:pt idx="3369">
                  <c:v>1.5993105210765857</c:v>
                </c:pt>
                <c:pt idx="3370">
                  <c:v>1.5993260600765857</c:v>
                </c:pt>
                <c:pt idx="3371">
                  <c:v>1.5993465160765856</c:v>
                </c:pt>
                <c:pt idx="3372">
                  <c:v>1.5993761670765856</c:v>
                </c:pt>
                <c:pt idx="3373">
                  <c:v>1.5993961560765857</c:v>
                </c:pt>
                <c:pt idx="3374">
                  <c:v>1.5994010627765858</c:v>
                </c:pt>
                <c:pt idx="3375">
                  <c:v>1.5994051316765858</c:v>
                </c:pt>
                <c:pt idx="3376">
                  <c:v>1.5994161326765859</c:v>
                </c:pt>
                <c:pt idx="3377">
                  <c:v>1.5994372856765859</c:v>
                </c:pt>
                <c:pt idx="3378">
                  <c:v>1.599473225676586</c:v>
                </c:pt>
                <c:pt idx="3379">
                  <c:v>1.5995051776765861</c:v>
                </c:pt>
                <c:pt idx="3380">
                  <c:v>1.5995258556765861</c:v>
                </c:pt>
                <c:pt idx="3381">
                  <c:v>1.5995410666765861</c:v>
                </c:pt>
                <c:pt idx="3382">
                  <c:v>1.5995588326765862</c:v>
                </c:pt>
                <c:pt idx="3383">
                  <c:v>1.5995881036765862</c:v>
                </c:pt>
                <c:pt idx="3384">
                  <c:v>1.5996531246765862</c:v>
                </c:pt>
                <c:pt idx="3385">
                  <c:v>1.5997748846765862</c:v>
                </c:pt>
                <c:pt idx="3386">
                  <c:v>1.5999696146765863</c:v>
                </c:pt>
                <c:pt idx="3387">
                  <c:v>1.6001032146765863</c:v>
                </c:pt>
                <c:pt idx="3388">
                  <c:v>1.6001516146765864</c:v>
                </c:pt>
                <c:pt idx="3389">
                  <c:v>1.6001936486765864</c:v>
                </c:pt>
                <c:pt idx="3390">
                  <c:v>1.6002836216765863</c:v>
                </c:pt>
                <c:pt idx="3391">
                  <c:v>1.6004690816765863</c:v>
                </c:pt>
                <c:pt idx="3392">
                  <c:v>1.6006324916765864</c:v>
                </c:pt>
                <c:pt idx="3393">
                  <c:v>1.6007456416765864</c:v>
                </c:pt>
                <c:pt idx="3394">
                  <c:v>1.6008715416765864</c:v>
                </c:pt>
                <c:pt idx="3395">
                  <c:v>1.6010211716765863</c:v>
                </c:pt>
                <c:pt idx="3396">
                  <c:v>1.6011634616765864</c:v>
                </c:pt>
                <c:pt idx="3397">
                  <c:v>1.6012699216765864</c:v>
                </c:pt>
                <c:pt idx="3398">
                  <c:v>1.6013177896765864</c:v>
                </c:pt>
                <c:pt idx="3399">
                  <c:v>1.6013291546765864</c:v>
                </c:pt>
                <c:pt idx="3400">
                  <c:v>1.6013328078765865</c:v>
                </c:pt>
                <c:pt idx="3401">
                  <c:v>1.6013387827765866</c:v>
                </c:pt>
                <c:pt idx="3402">
                  <c:v>1.6013645237765866</c:v>
                </c:pt>
                <c:pt idx="3403">
                  <c:v>1.6013885497765865</c:v>
                </c:pt>
                <c:pt idx="3404">
                  <c:v>1.6013931903765866</c:v>
                </c:pt>
                <c:pt idx="3405">
                  <c:v>1.6013965976765865</c:v>
                </c:pt>
                <c:pt idx="3406">
                  <c:v>1.6014016844765866</c:v>
                </c:pt>
                <c:pt idx="3407">
                  <c:v>1.6014107708765866</c:v>
                </c:pt>
                <c:pt idx="3408">
                  <c:v>1.6014212388765865</c:v>
                </c:pt>
                <c:pt idx="3409">
                  <c:v>1.6014451908765865</c:v>
                </c:pt>
                <c:pt idx="3410">
                  <c:v>1.6014905218765865</c:v>
                </c:pt>
                <c:pt idx="3411">
                  <c:v>1.6015637898765864</c:v>
                </c:pt>
                <c:pt idx="3412">
                  <c:v>1.6016101188765863</c:v>
                </c:pt>
                <c:pt idx="3413">
                  <c:v>1.6016791068765863</c:v>
                </c:pt>
                <c:pt idx="3414">
                  <c:v>1.6017499788765863</c:v>
                </c:pt>
                <c:pt idx="3415">
                  <c:v>1.6021072288765863</c:v>
                </c:pt>
                <c:pt idx="3416">
                  <c:v>1.6027400088765864</c:v>
                </c:pt>
                <c:pt idx="3417">
                  <c:v>1.6033962288765864</c:v>
                </c:pt>
                <c:pt idx="3418">
                  <c:v>1.6039133488765864</c:v>
                </c:pt>
                <c:pt idx="3419">
                  <c:v>1.6043445188765864</c:v>
                </c:pt>
                <c:pt idx="3420">
                  <c:v>1.6047850088765863</c:v>
                </c:pt>
                <c:pt idx="3421">
                  <c:v>1.6053118688765862</c:v>
                </c:pt>
                <c:pt idx="3422">
                  <c:v>1.6060675288765862</c:v>
                </c:pt>
                <c:pt idx="3423">
                  <c:v>1.6072666288765862</c:v>
                </c:pt>
                <c:pt idx="3424">
                  <c:v>1.6081987288765862</c:v>
                </c:pt>
                <c:pt idx="3425">
                  <c:v>1.6087508088765863</c:v>
                </c:pt>
                <c:pt idx="3426">
                  <c:v>1.6090741488765863</c:v>
                </c:pt>
                <c:pt idx="3427">
                  <c:v>1.6092796788765862</c:v>
                </c:pt>
                <c:pt idx="3428">
                  <c:v>1.6092800931265863</c:v>
                </c:pt>
                <c:pt idx="3429">
                  <c:v>1.6092801360235862</c:v>
                </c:pt>
                <c:pt idx="3430">
                  <c:v>1.6092801331519861</c:v>
                </c:pt>
                <c:pt idx="3431">
                  <c:v>1.6092805381719861</c:v>
                </c:pt>
                <c:pt idx="3432">
                  <c:v>1.6092843606719862</c:v>
                </c:pt>
                <c:pt idx="3433">
                  <c:v>1.6092884714719862</c:v>
                </c:pt>
                <c:pt idx="3434">
                  <c:v>1.6092910404719862</c:v>
                </c:pt>
                <c:pt idx="3435">
                  <c:v>1.6092932711719863</c:v>
                </c:pt>
                <c:pt idx="3436">
                  <c:v>1.6093049951719862</c:v>
                </c:pt>
                <c:pt idx="3437">
                  <c:v>1.6093682851719862</c:v>
                </c:pt>
                <c:pt idx="3438">
                  <c:v>1.6096137451719861</c:v>
                </c:pt>
                <c:pt idx="3439">
                  <c:v>1.6104513551719861</c:v>
                </c:pt>
                <c:pt idx="3440">
                  <c:v>1.6126535551719861</c:v>
                </c:pt>
                <c:pt idx="3441">
                  <c:v>1.615312155171986</c:v>
                </c:pt>
                <c:pt idx="3442">
                  <c:v>1.6180222551719861</c:v>
                </c:pt>
                <c:pt idx="3443">
                  <c:v>1.6199075551719861</c:v>
                </c:pt>
                <c:pt idx="3444">
                  <c:v>1.6211417551719862</c:v>
                </c:pt>
                <c:pt idx="3445">
                  <c:v>1.6220707051719863</c:v>
                </c:pt>
                <c:pt idx="3446">
                  <c:v>1.6226895251719862</c:v>
                </c:pt>
                <c:pt idx="3447">
                  <c:v>1.6231735351719863</c:v>
                </c:pt>
                <c:pt idx="3448">
                  <c:v>1.6234358751719862</c:v>
                </c:pt>
                <c:pt idx="3449">
                  <c:v>1.6235265321719863</c:v>
                </c:pt>
                <c:pt idx="3450">
                  <c:v>1.6235520001719863</c:v>
                </c:pt>
                <c:pt idx="3451">
                  <c:v>1.6235665861719863</c:v>
                </c:pt>
                <c:pt idx="3452">
                  <c:v>1.6235765144719863</c:v>
                </c:pt>
                <c:pt idx="3453">
                  <c:v>1.6235809444719862</c:v>
                </c:pt>
                <c:pt idx="3454">
                  <c:v>1.6235809444719862</c:v>
                </c:pt>
                <c:pt idx="3455">
                  <c:v>1.6278453444719863</c:v>
                </c:pt>
                <c:pt idx="3456">
                  <c:v>1.6313046444719863</c:v>
                </c:pt>
                <c:pt idx="3457">
                  <c:v>1.6349041444719863</c:v>
                </c:pt>
                <c:pt idx="3458">
                  <c:v>1.6381225444719862</c:v>
                </c:pt>
                <c:pt idx="3459">
                  <c:v>1.6404743444719863</c:v>
                </c:pt>
                <c:pt idx="3460">
                  <c:v>1.6420401444719863</c:v>
                </c:pt>
                <c:pt idx="3461">
                  <c:v>1.6432355444719864</c:v>
                </c:pt>
                <c:pt idx="3462">
                  <c:v>1.6440258144719864</c:v>
                </c:pt>
                <c:pt idx="3463">
                  <c:v>1.6446433644719864</c:v>
                </c:pt>
                <c:pt idx="3464">
                  <c:v>1.6450069244719865</c:v>
                </c:pt>
                <c:pt idx="3465">
                  <c:v>1.6451861644719865</c:v>
                </c:pt>
                <c:pt idx="3466">
                  <c:v>1.6453671144719866</c:v>
                </c:pt>
                <c:pt idx="3467">
                  <c:v>1.6454767044719867</c:v>
                </c:pt>
                <c:pt idx="3468">
                  <c:v>1.6454520644719868</c:v>
                </c:pt>
                <c:pt idx="3469">
                  <c:v>1.6454444680719869</c:v>
                </c:pt>
                <c:pt idx="3470">
                  <c:v>1.6454433900719869</c:v>
                </c:pt>
                <c:pt idx="3471">
                  <c:v>1.6454448033719868</c:v>
                </c:pt>
                <c:pt idx="3472">
                  <c:v>1.6454923383719868</c:v>
                </c:pt>
                <c:pt idx="3473">
                  <c:v>1.6517519383719867</c:v>
                </c:pt>
                <c:pt idx="3474">
                  <c:v>1.6591479383719867</c:v>
                </c:pt>
                <c:pt idx="3475">
                  <c:v>1.6650633383719866</c:v>
                </c:pt>
                <c:pt idx="3476">
                  <c:v>1.6696478383719866</c:v>
                </c:pt>
                <c:pt idx="3477">
                  <c:v>1.6734745383719867</c:v>
                </c:pt>
                <c:pt idx="3478">
                  <c:v>1.6764958383719866</c:v>
                </c:pt>
                <c:pt idx="3479">
                  <c:v>1.6785931383719865</c:v>
                </c:pt>
                <c:pt idx="3480">
                  <c:v>1.6798559383719864</c:v>
                </c:pt>
                <c:pt idx="3481">
                  <c:v>1.6804807183719865</c:v>
                </c:pt>
                <c:pt idx="3482">
                  <c:v>1.6811299783719866</c:v>
                </c:pt>
                <c:pt idx="3483">
                  <c:v>1.6815618783719866</c:v>
                </c:pt>
                <c:pt idx="3484">
                  <c:v>1.6816919383719866</c:v>
                </c:pt>
                <c:pt idx="3485">
                  <c:v>1.6817087263719865</c:v>
                </c:pt>
                <c:pt idx="3486">
                  <c:v>1.6816470263719865</c:v>
                </c:pt>
                <c:pt idx="3487">
                  <c:v>1.6813758863719865</c:v>
                </c:pt>
                <c:pt idx="3488">
                  <c:v>1.6812981063719865</c:v>
                </c:pt>
                <c:pt idx="3489">
                  <c:v>1.6812945268719865</c:v>
                </c:pt>
                <c:pt idx="3490">
                  <c:v>1.6812944094019866</c:v>
                </c:pt>
                <c:pt idx="3491">
                  <c:v>1.6812942791819867</c:v>
                </c:pt>
                <c:pt idx="3492">
                  <c:v>1.6812932119819868</c:v>
                </c:pt>
                <c:pt idx="3493">
                  <c:v>1.6812923996219868</c:v>
                </c:pt>
                <c:pt idx="3494">
                  <c:v>1.6812620836219869</c:v>
                </c:pt>
                <c:pt idx="3495">
                  <c:v>1.681184403621987</c:v>
                </c:pt>
                <c:pt idx="3496">
                  <c:v>1.6814076836219869</c:v>
                </c:pt>
                <c:pt idx="3497">
                  <c:v>1.684996683621987</c:v>
                </c:pt>
                <c:pt idx="3498">
                  <c:v>1.6903358836219871</c:v>
                </c:pt>
                <c:pt idx="3499">
                  <c:v>1.6974691836219871</c:v>
                </c:pt>
                <c:pt idx="3500">
                  <c:v>1.7030820836219871</c:v>
                </c:pt>
                <c:pt idx="3501">
                  <c:v>1.706984583621987</c:v>
                </c:pt>
                <c:pt idx="3502">
                  <c:v>1.709156483621987</c:v>
                </c:pt>
                <c:pt idx="3503">
                  <c:v>1.710636983621987</c:v>
                </c:pt>
                <c:pt idx="3504">
                  <c:v>1.711411903621987</c:v>
                </c:pt>
                <c:pt idx="3505">
                  <c:v>1.7121340836219869</c:v>
                </c:pt>
                <c:pt idx="3506">
                  <c:v>1.7128071236219868</c:v>
                </c:pt>
                <c:pt idx="3507">
                  <c:v>1.7133295936219868</c:v>
                </c:pt>
                <c:pt idx="3508">
                  <c:v>1.7136345636219867</c:v>
                </c:pt>
                <c:pt idx="3509">
                  <c:v>1.7137785736219868</c:v>
                </c:pt>
                <c:pt idx="3510">
                  <c:v>1.7138649526219869</c:v>
                </c:pt>
                <c:pt idx="3511">
                  <c:v>1.7139662826219868</c:v>
                </c:pt>
                <c:pt idx="3512">
                  <c:v>1.7141144226219869</c:v>
                </c:pt>
                <c:pt idx="3513">
                  <c:v>1.7141127673219869</c:v>
                </c:pt>
                <c:pt idx="3514">
                  <c:v>1.7140988793219869</c:v>
                </c:pt>
                <c:pt idx="3515">
                  <c:v>1.714087652321987</c:v>
                </c:pt>
                <c:pt idx="3516">
                  <c:v>1.7140694873219871</c:v>
                </c:pt>
                <c:pt idx="3517">
                  <c:v>1.7140023733219871</c:v>
                </c:pt>
                <c:pt idx="3518">
                  <c:v>1.7138842833219872</c:v>
                </c:pt>
                <c:pt idx="3519">
                  <c:v>1.7137916833219871</c:v>
                </c:pt>
                <c:pt idx="3520">
                  <c:v>1.713774094321987</c:v>
                </c:pt>
                <c:pt idx="3521">
                  <c:v>1.7137716565219869</c:v>
                </c:pt>
                <c:pt idx="3522">
                  <c:v>1.7137703490219869</c:v>
                </c:pt>
                <c:pt idx="3523">
                  <c:v>1.7137677486219869</c:v>
                </c:pt>
                <c:pt idx="3524">
                  <c:v>1.7137624892219869</c:v>
                </c:pt>
                <c:pt idx="3525">
                  <c:v>1.713757656921987</c:v>
                </c:pt>
                <c:pt idx="3526">
                  <c:v>1.713809324921987</c:v>
                </c:pt>
                <c:pt idx="3527">
                  <c:v>1.717068424921987</c:v>
                </c:pt>
                <c:pt idx="3528">
                  <c:v>1.7205556249219869</c:v>
                </c:pt>
                <c:pt idx="3529">
                  <c:v>1.723150924921987</c:v>
                </c:pt>
                <c:pt idx="3530">
                  <c:v>1.7247149249219869</c:v>
                </c:pt>
                <c:pt idx="3531">
                  <c:v>1.7257186249219869</c:v>
                </c:pt>
                <c:pt idx="3532">
                  <c:v>1.7262626149219868</c:v>
                </c:pt>
                <c:pt idx="3533">
                  <c:v>1.726842674921987</c:v>
                </c:pt>
                <c:pt idx="3534">
                  <c:v>1.7272712949219871</c:v>
                </c:pt>
                <c:pt idx="3535">
                  <c:v>1.7275569549219871</c:v>
                </c:pt>
                <c:pt idx="3536">
                  <c:v>1.7276881749219872</c:v>
                </c:pt>
                <c:pt idx="3537">
                  <c:v>1.7276944173219873</c:v>
                </c:pt>
                <c:pt idx="3538">
                  <c:v>1.7276989670219873</c:v>
                </c:pt>
                <c:pt idx="3539">
                  <c:v>1.7277003003219873</c:v>
                </c:pt>
                <c:pt idx="3540">
                  <c:v>1.7277003003219873</c:v>
                </c:pt>
                <c:pt idx="3541">
                  <c:v>1.7277003003219873</c:v>
                </c:pt>
                <c:pt idx="3542">
                  <c:v>1.7277003003219873</c:v>
                </c:pt>
                <c:pt idx="3543">
                  <c:v>1.7277003003219873</c:v>
                </c:pt>
                <c:pt idx="3544">
                  <c:v>1.7306883003219873</c:v>
                </c:pt>
                <c:pt idx="3545">
                  <c:v>1.7344657003219872</c:v>
                </c:pt>
                <c:pt idx="3546">
                  <c:v>1.7374038003219872</c:v>
                </c:pt>
                <c:pt idx="3547">
                  <c:v>1.7390278003219872</c:v>
                </c:pt>
                <c:pt idx="3548">
                  <c:v>1.7399186303219871</c:v>
                </c:pt>
                <c:pt idx="3549">
                  <c:v>1.7403321503219871</c:v>
                </c:pt>
                <c:pt idx="3550">
                  <c:v>1.740614400321987</c:v>
                </c:pt>
                <c:pt idx="3551">
                  <c:v>1.740847320321987</c:v>
                </c:pt>
                <c:pt idx="3552">
                  <c:v>1.7409894203219869</c:v>
                </c:pt>
                <c:pt idx="3553">
                  <c:v>1.7410304333219868</c:v>
                </c:pt>
                <c:pt idx="3554">
                  <c:v>1.7410397078219868</c:v>
                </c:pt>
                <c:pt idx="3555">
                  <c:v>1.7410146728219869</c:v>
                </c:pt>
                <c:pt idx="3556">
                  <c:v>1.7409815698219868</c:v>
                </c:pt>
                <c:pt idx="3557">
                  <c:v>1.7409686838219869</c:v>
                </c:pt>
                <c:pt idx="3558">
                  <c:v>1.7409638486219869</c:v>
                </c:pt>
                <c:pt idx="3559">
                  <c:v>1.740963033951987</c:v>
                </c:pt>
                <c:pt idx="3560">
                  <c:v>1.7409642396519871</c:v>
                </c:pt>
                <c:pt idx="3561">
                  <c:v>1.7409649586919871</c:v>
                </c:pt>
                <c:pt idx="3562">
                  <c:v>1.740965242421987</c:v>
                </c:pt>
                <c:pt idx="3563">
                  <c:v>1.7409656063219869</c:v>
                </c:pt>
                <c:pt idx="3564">
                  <c:v>1.7409676908219869</c:v>
                </c:pt>
                <c:pt idx="3565">
                  <c:v>1.7412503608219869</c:v>
                </c:pt>
                <c:pt idx="3566">
                  <c:v>1.742649160821987</c:v>
                </c:pt>
                <c:pt idx="3567">
                  <c:v>1.7439374608219869</c:v>
                </c:pt>
                <c:pt idx="3568">
                  <c:v>1.744932020821987</c:v>
                </c:pt>
                <c:pt idx="3569">
                  <c:v>1.745877670821987</c:v>
                </c:pt>
                <c:pt idx="3570">
                  <c:v>1.746955070821987</c:v>
                </c:pt>
                <c:pt idx="3571">
                  <c:v>1.7487636708219869</c:v>
                </c:pt>
                <c:pt idx="3572">
                  <c:v>1.7502721708219868</c:v>
                </c:pt>
                <c:pt idx="3573">
                  <c:v>1.7507824708219868</c:v>
                </c:pt>
                <c:pt idx="3574">
                  <c:v>1.7510019408219868</c:v>
                </c:pt>
                <c:pt idx="3575">
                  <c:v>1.7511290408219868</c:v>
                </c:pt>
                <c:pt idx="3576">
                  <c:v>1.7512555308219868</c:v>
                </c:pt>
                <c:pt idx="3577">
                  <c:v>1.7512759328219869</c:v>
                </c:pt>
                <c:pt idx="3578">
                  <c:v>1.751252164821987</c:v>
                </c:pt>
                <c:pt idx="3579">
                  <c:v>1.751196441821987</c:v>
                </c:pt>
                <c:pt idx="3580">
                  <c:v>1.751137351821987</c:v>
                </c:pt>
                <c:pt idx="3581">
                  <c:v>1.751085599821987</c:v>
                </c:pt>
                <c:pt idx="3582">
                  <c:v>1.7510513858219869</c:v>
                </c:pt>
                <c:pt idx="3583">
                  <c:v>1.7510454441219869</c:v>
                </c:pt>
                <c:pt idx="3584">
                  <c:v>1.751041341421987</c:v>
                </c:pt>
                <c:pt idx="3585">
                  <c:v>1.751036943621987</c:v>
                </c:pt>
                <c:pt idx="3586">
                  <c:v>1.751033226821987</c:v>
                </c:pt>
                <c:pt idx="3587">
                  <c:v>1.751039087021987</c:v>
                </c:pt>
                <c:pt idx="3588">
                  <c:v>1.7512857170219869</c:v>
                </c:pt>
                <c:pt idx="3589">
                  <c:v>1.7534092170219868</c:v>
                </c:pt>
                <c:pt idx="3590">
                  <c:v>1.7552894170219868</c:v>
                </c:pt>
                <c:pt idx="3591">
                  <c:v>1.7566336170219867</c:v>
                </c:pt>
                <c:pt idx="3592">
                  <c:v>1.7573964570219867</c:v>
                </c:pt>
                <c:pt idx="3593">
                  <c:v>1.7578801970219866</c:v>
                </c:pt>
                <c:pt idx="3594">
                  <c:v>1.7583017470219866</c:v>
                </c:pt>
                <c:pt idx="3595">
                  <c:v>1.7585665870219866</c:v>
                </c:pt>
                <c:pt idx="3596">
                  <c:v>1.7588279070219865</c:v>
                </c:pt>
                <c:pt idx="3597">
                  <c:v>1.7590884170219865</c:v>
                </c:pt>
                <c:pt idx="3598">
                  <c:v>1.7593018870219865</c:v>
                </c:pt>
                <c:pt idx="3599">
                  <c:v>1.7594503970219866</c:v>
                </c:pt>
                <c:pt idx="3600">
                  <c:v>1.7594499283419867</c:v>
                </c:pt>
                <c:pt idx="3601">
                  <c:v>1.7594174023419866</c:v>
                </c:pt>
                <c:pt idx="3602">
                  <c:v>1.7593376103419867</c:v>
                </c:pt>
                <c:pt idx="3603">
                  <c:v>1.7591361703419865</c:v>
                </c:pt>
                <c:pt idx="3604">
                  <c:v>1.7589968603419865</c:v>
                </c:pt>
                <c:pt idx="3605">
                  <c:v>1.7587236103419865</c:v>
                </c:pt>
                <c:pt idx="3606">
                  <c:v>1.7584807803419866</c:v>
                </c:pt>
                <c:pt idx="3607">
                  <c:v>1.7584233483419867</c:v>
                </c:pt>
                <c:pt idx="3608">
                  <c:v>1.7584263387419867</c:v>
                </c:pt>
                <c:pt idx="3609">
                  <c:v>1.7584267348419866</c:v>
                </c:pt>
                <c:pt idx="3610">
                  <c:v>1.7584267348419866</c:v>
                </c:pt>
                <c:pt idx="3611">
                  <c:v>1.7584267348419866</c:v>
                </c:pt>
                <c:pt idx="3612">
                  <c:v>1.7584461908419866</c:v>
                </c:pt>
                <c:pt idx="3613">
                  <c:v>1.7585737108419865</c:v>
                </c:pt>
                <c:pt idx="3614">
                  <c:v>1.7586837208419865</c:v>
                </c:pt>
                <c:pt idx="3615">
                  <c:v>1.7587563918419866</c:v>
                </c:pt>
                <c:pt idx="3616">
                  <c:v>1.7587844598419866</c:v>
                </c:pt>
                <c:pt idx="3617">
                  <c:v>1.7588150178419866</c:v>
                </c:pt>
                <c:pt idx="3618">
                  <c:v>1.7588420208419866</c:v>
                </c:pt>
                <c:pt idx="3619">
                  <c:v>1.7588482710419866</c:v>
                </c:pt>
                <c:pt idx="3620">
                  <c:v>1.7588760920419866</c:v>
                </c:pt>
                <c:pt idx="3621">
                  <c:v>1.7589241580419865</c:v>
                </c:pt>
                <c:pt idx="3622">
                  <c:v>1.7602216580419865</c:v>
                </c:pt>
                <c:pt idx="3623">
                  <c:v>1.7618734580419866</c:v>
                </c:pt>
                <c:pt idx="3624">
                  <c:v>1.7627069880419866</c:v>
                </c:pt>
                <c:pt idx="3625">
                  <c:v>1.7631737280419866</c:v>
                </c:pt>
                <c:pt idx="3626">
                  <c:v>1.7635009280419867</c:v>
                </c:pt>
                <c:pt idx="3627">
                  <c:v>1.7637230780419866</c:v>
                </c:pt>
                <c:pt idx="3628">
                  <c:v>1.7637591960419865</c:v>
                </c:pt>
                <c:pt idx="3629">
                  <c:v>1.7637707280419865</c:v>
                </c:pt>
                <c:pt idx="3630">
                  <c:v>1.7638599020419865</c:v>
                </c:pt>
                <c:pt idx="3631">
                  <c:v>1.7651236020419865</c:v>
                </c:pt>
                <c:pt idx="3632">
                  <c:v>1.7674014020419866</c:v>
                </c:pt>
                <c:pt idx="3633">
                  <c:v>1.7687738020419865</c:v>
                </c:pt>
                <c:pt idx="3634">
                  <c:v>1.7693034120419866</c:v>
                </c:pt>
                <c:pt idx="3635">
                  <c:v>1.7696299320419866</c:v>
                </c:pt>
                <c:pt idx="3636">
                  <c:v>1.7699497320419866</c:v>
                </c:pt>
                <c:pt idx="3637">
                  <c:v>1.7702574620419866</c:v>
                </c:pt>
                <c:pt idx="3638">
                  <c:v>1.7705273620419866</c:v>
                </c:pt>
                <c:pt idx="3639">
                  <c:v>1.7706915620419865</c:v>
                </c:pt>
                <c:pt idx="3640">
                  <c:v>1.7706889163419866</c:v>
                </c:pt>
                <c:pt idx="3641">
                  <c:v>1.7706872935419866</c:v>
                </c:pt>
                <c:pt idx="3642">
                  <c:v>1.7706871645819866</c:v>
                </c:pt>
                <c:pt idx="3643">
                  <c:v>1.7706871147299865</c:v>
                </c:pt>
                <c:pt idx="3644">
                  <c:v>1.7706870332459865</c:v>
                </c:pt>
                <c:pt idx="3645">
                  <c:v>1.7706871352459865</c:v>
                </c:pt>
                <c:pt idx="3646">
                  <c:v>1.7706901617459865</c:v>
                </c:pt>
                <c:pt idx="3647">
                  <c:v>1.7706910048359865</c:v>
                </c:pt>
                <c:pt idx="3648">
                  <c:v>1.7706890799359865</c:v>
                </c:pt>
                <c:pt idx="3649">
                  <c:v>1.7706887193659864</c:v>
                </c:pt>
                <c:pt idx="3650">
                  <c:v>1.7706914800659863</c:v>
                </c:pt>
                <c:pt idx="3651">
                  <c:v>1.7707007002659862</c:v>
                </c:pt>
                <c:pt idx="3652">
                  <c:v>1.7707492192659862</c:v>
                </c:pt>
                <c:pt idx="3653">
                  <c:v>1.7723347192659862</c:v>
                </c:pt>
                <c:pt idx="3654">
                  <c:v>1.7737662192659862</c:v>
                </c:pt>
                <c:pt idx="3655">
                  <c:v>1.7746583892659862</c:v>
                </c:pt>
                <c:pt idx="3656">
                  <c:v>1.7752220792659861</c:v>
                </c:pt>
                <c:pt idx="3657">
                  <c:v>1.7756015592659862</c:v>
                </c:pt>
                <c:pt idx="3658">
                  <c:v>1.7759060092659862</c:v>
                </c:pt>
                <c:pt idx="3659">
                  <c:v>1.7761455892659861</c:v>
                </c:pt>
                <c:pt idx="3660">
                  <c:v>1.7763182492659861</c:v>
                </c:pt>
                <c:pt idx="3661">
                  <c:v>1.7764494692659862</c:v>
                </c:pt>
                <c:pt idx="3662">
                  <c:v>1.7765538392659863</c:v>
                </c:pt>
                <c:pt idx="3663">
                  <c:v>1.7766575892659864</c:v>
                </c:pt>
                <c:pt idx="3664">
                  <c:v>1.7767216732659863</c:v>
                </c:pt>
                <c:pt idx="3665">
                  <c:v>1.7767423902659862</c:v>
                </c:pt>
                <c:pt idx="3666">
                  <c:v>1.7767478320659862</c:v>
                </c:pt>
                <c:pt idx="3667">
                  <c:v>1.7767478320659862</c:v>
                </c:pt>
                <c:pt idx="3668">
                  <c:v>1.7767479387359861</c:v>
                </c:pt>
                <c:pt idx="3669">
                  <c:v>1.7772602187359861</c:v>
                </c:pt>
                <c:pt idx="3670">
                  <c:v>1.778165838735986</c:v>
                </c:pt>
                <c:pt idx="3671">
                  <c:v>1.778798968735986</c:v>
                </c:pt>
                <c:pt idx="3672">
                  <c:v>1.779246118735986</c:v>
                </c:pt>
                <c:pt idx="3673">
                  <c:v>1.779592008735986</c:v>
                </c:pt>
                <c:pt idx="3674">
                  <c:v>1.7799369887359859</c:v>
                </c:pt>
                <c:pt idx="3675">
                  <c:v>1.7802354287359858</c:v>
                </c:pt>
                <c:pt idx="3676">
                  <c:v>1.7804780587359859</c:v>
                </c:pt>
                <c:pt idx="3677">
                  <c:v>1.7806552287359858</c:v>
                </c:pt>
                <c:pt idx="3678">
                  <c:v>1.7808128187359857</c:v>
                </c:pt>
                <c:pt idx="3679">
                  <c:v>1.7809037307359858</c:v>
                </c:pt>
                <c:pt idx="3680">
                  <c:v>1.7807764007359859</c:v>
                </c:pt>
                <c:pt idx="3681">
                  <c:v>1.7805998607359859</c:v>
                </c:pt>
                <c:pt idx="3682">
                  <c:v>1.7805240287359858</c:v>
                </c:pt>
                <c:pt idx="3683">
                  <c:v>1.7805052367359857</c:v>
                </c:pt>
                <c:pt idx="3684">
                  <c:v>1.7806911667359857</c:v>
                </c:pt>
                <c:pt idx="3685">
                  <c:v>1.7817825667359857</c:v>
                </c:pt>
                <c:pt idx="3686">
                  <c:v>1.7828993667359856</c:v>
                </c:pt>
                <c:pt idx="3687">
                  <c:v>1.7838289767359856</c:v>
                </c:pt>
                <c:pt idx="3688">
                  <c:v>1.7848210167359857</c:v>
                </c:pt>
                <c:pt idx="3689">
                  <c:v>1.7863908167359857</c:v>
                </c:pt>
                <c:pt idx="3690">
                  <c:v>1.7879647167359856</c:v>
                </c:pt>
                <c:pt idx="3691">
                  <c:v>1.7889677167359856</c:v>
                </c:pt>
                <c:pt idx="3692">
                  <c:v>1.7897783667359857</c:v>
                </c:pt>
                <c:pt idx="3693">
                  <c:v>1.7904601367359856</c:v>
                </c:pt>
                <c:pt idx="3694">
                  <c:v>1.7910598067359855</c:v>
                </c:pt>
                <c:pt idx="3695">
                  <c:v>1.7914847667359854</c:v>
                </c:pt>
                <c:pt idx="3696">
                  <c:v>1.7917861767359855</c:v>
                </c:pt>
                <c:pt idx="3697">
                  <c:v>1.7920698567359854</c:v>
                </c:pt>
                <c:pt idx="3698">
                  <c:v>1.7923604267359854</c:v>
                </c:pt>
                <c:pt idx="3699">
                  <c:v>1.7925697867359853</c:v>
                </c:pt>
                <c:pt idx="3700">
                  <c:v>1.7925707623659852</c:v>
                </c:pt>
                <c:pt idx="3701">
                  <c:v>1.7925708624259853</c:v>
                </c:pt>
                <c:pt idx="3702">
                  <c:v>1.7925708629163852</c:v>
                </c:pt>
                <c:pt idx="3703">
                  <c:v>1.7925708672639853</c:v>
                </c:pt>
                <c:pt idx="3704">
                  <c:v>1.7925709931339853</c:v>
                </c:pt>
                <c:pt idx="3705">
                  <c:v>1.7925727878339852</c:v>
                </c:pt>
                <c:pt idx="3706">
                  <c:v>1.7925758116339852</c:v>
                </c:pt>
                <c:pt idx="3707">
                  <c:v>1.7925748301339852</c:v>
                </c:pt>
                <c:pt idx="3708">
                  <c:v>1.7925662239339852</c:v>
                </c:pt>
                <c:pt idx="3709">
                  <c:v>1.7925601320339852</c:v>
                </c:pt>
                <c:pt idx="3710">
                  <c:v>1.7925560768339852</c:v>
                </c:pt>
                <c:pt idx="3711">
                  <c:v>1.7925533817339852</c:v>
                </c:pt>
                <c:pt idx="3712">
                  <c:v>1.7925527067239853</c:v>
                </c:pt>
                <c:pt idx="3713">
                  <c:v>1.7925545122239852</c:v>
                </c:pt>
                <c:pt idx="3714">
                  <c:v>1.7925587223239852</c:v>
                </c:pt>
                <c:pt idx="3715">
                  <c:v>1.7925659357239851</c:v>
                </c:pt>
                <c:pt idx="3716">
                  <c:v>1.792577680723985</c:v>
                </c:pt>
                <c:pt idx="3717">
                  <c:v>1.792598564723985</c:v>
                </c:pt>
                <c:pt idx="3718">
                  <c:v>1.792651745723985</c:v>
                </c:pt>
                <c:pt idx="3719">
                  <c:v>1.793166715723985</c:v>
                </c:pt>
                <c:pt idx="3720">
                  <c:v>1.795271715723985</c:v>
                </c:pt>
                <c:pt idx="3721">
                  <c:v>1.7967338157239849</c:v>
                </c:pt>
                <c:pt idx="3722">
                  <c:v>1.7976765157239849</c:v>
                </c:pt>
                <c:pt idx="3723">
                  <c:v>1.7983549757239849</c:v>
                </c:pt>
                <c:pt idx="3724">
                  <c:v>1.798898105723985</c:v>
                </c:pt>
                <c:pt idx="3725">
                  <c:v>1.7993218357239851</c:v>
                </c:pt>
                <c:pt idx="3726">
                  <c:v>1.799702735723985</c:v>
                </c:pt>
                <c:pt idx="3727">
                  <c:v>1.800042475723985</c:v>
                </c:pt>
                <c:pt idx="3728">
                  <c:v>1.800311385723985</c:v>
                </c:pt>
                <c:pt idx="3729">
                  <c:v>1.8003118487139849</c:v>
                </c:pt>
                <c:pt idx="3730">
                  <c:v>1.8003143651139848</c:v>
                </c:pt>
                <c:pt idx="3731">
                  <c:v>1.8003150439239848</c:v>
                </c:pt>
                <c:pt idx="3732">
                  <c:v>1.8003150439239848</c:v>
                </c:pt>
                <c:pt idx="3733">
                  <c:v>1.8003150439239848</c:v>
                </c:pt>
                <c:pt idx="3734">
                  <c:v>1.8003155160239848</c:v>
                </c:pt>
                <c:pt idx="3735">
                  <c:v>1.8003347310239848</c:v>
                </c:pt>
                <c:pt idx="3736">
                  <c:v>1.8003495440239847</c:v>
                </c:pt>
                <c:pt idx="3737">
                  <c:v>1.8006006540239847</c:v>
                </c:pt>
                <c:pt idx="3738">
                  <c:v>1.8018683540239848</c:v>
                </c:pt>
                <c:pt idx="3739">
                  <c:v>1.8032093540239849</c:v>
                </c:pt>
                <c:pt idx="3740">
                  <c:v>1.8038412040239848</c:v>
                </c:pt>
                <c:pt idx="3741">
                  <c:v>1.8041599840239848</c:v>
                </c:pt>
                <c:pt idx="3742">
                  <c:v>1.8044177040239848</c:v>
                </c:pt>
                <c:pt idx="3743">
                  <c:v>1.8046208340239849</c:v>
                </c:pt>
                <c:pt idx="3744">
                  <c:v>1.8046557960239848</c:v>
                </c:pt>
                <c:pt idx="3745">
                  <c:v>1.8046711410239848</c:v>
                </c:pt>
                <c:pt idx="3746">
                  <c:v>1.8047172150239847</c:v>
                </c:pt>
                <c:pt idx="3747">
                  <c:v>1.8047822250239847</c:v>
                </c:pt>
                <c:pt idx="3748">
                  <c:v>1.8055561950239847</c:v>
                </c:pt>
                <c:pt idx="3749">
                  <c:v>1.8065817950239846</c:v>
                </c:pt>
                <c:pt idx="3750">
                  <c:v>1.8072884650239847</c:v>
                </c:pt>
                <c:pt idx="3751">
                  <c:v>1.8077385450239847</c:v>
                </c:pt>
                <c:pt idx="3752">
                  <c:v>1.8080814050239846</c:v>
                </c:pt>
                <c:pt idx="3753">
                  <c:v>1.8083221750239846</c:v>
                </c:pt>
                <c:pt idx="3754">
                  <c:v>1.8084077010239845</c:v>
                </c:pt>
                <c:pt idx="3755">
                  <c:v>1.8084461670239844</c:v>
                </c:pt>
                <c:pt idx="3756">
                  <c:v>1.8084404520239845</c:v>
                </c:pt>
                <c:pt idx="3757">
                  <c:v>1.8084358019239846</c:v>
                </c:pt>
                <c:pt idx="3758">
                  <c:v>1.8084355533539846</c:v>
                </c:pt>
                <c:pt idx="3759">
                  <c:v>1.8084365456839846</c:v>
                </c:pt>
                <c:pt idx="3760">
                  <c:v>1.8084382189839845</c:v>
                </c:pt>
                <c:pt idx="3761">
                  <c:v>1.8084398963839845</c:v>
                </c:pt>
                <c:pt idx="3762">
                  <c:v>1.8094526963839845</c:v>
                </c:pt>
                <c:pt idx="3763">
                  <c:v>1.8125127963839844</c:v>
                </c:pt>
                <c:pt idx="3764">
                  <c:v>1.8147770963839844</c:v>
                </c:pt>
                <c:pt idx="3765">
                  <c:v>1.8160582963839844</c:v>
                </c:pt>
                <c:pt idx="3766">
                  <c:v>1.8167887663839843</c:v>
                </c:pt>
                <c:pt idx="3767">
                  <c:v>1.8173279163839844</c:v>
                </c:pt>
                <c:pt idx="3768">
                  <c:v>1.8178670463839843</c:v>
                </c:pt>
                <c:pt idx="3769">
                  <c:v>1.8183657063839844</c:v>
                </c:pt>
                <c:pt idx="3770">
                  <c:v>1.8187620663839845</c:v>
                </c:pt>
                <c:pt idx="3771">
                  <c:v>1.8190346863839846</c:v>
                </c:pt>
                <c:pt idx="3772">
                  <c:v>1.8191409763839845</c:v>
                </c:pt>
                <c:pt idx="3773">
                  <c:v>1.8191711493839846</c:v>
                </c:pt>
                <c:pt idx="3774">
                  <c:v>1.8191930423839846</c:v>
                </c:pt>
                <c:pt idx="3775">
                  <c:v>1.8192104083839846</c:v>
                </c:pt>
                <c:pt idx="3776">
                  <c:v>1.8192129326839845</c:v>
                </c:pt>
                <c:pt idx="3777">
                  <c:v>1.8192129326839845</c:v>
                </c:pt>
                <c:pt idx="3778">
                  <c:v>1.8192129326839845</c:v>
                </c:pt>
                <c:pt idx="3779">
                  <c:v>1.8192129326839845</c:v>
                </c:pt>
                <c:pt idx="3780">
                  <c:v>1.8192130235429846</c:v>
                </c:pt>
                <c:pt idx="3781">
                  <c:v>1.8192360635429847</c:v>
                </c:pt>
                <c:pt idx="3782">
                  <c:v>1.8192566755429846</c:v>
                </c:pt>
                <c:pt idx="3783">
                  <c:v>1.8192829175429845</c:v>
                </c:pt>
                <c:pt idx="3784">
                  <c:v>1.8193019125429846</c:v>
                </c:pt>
                <c:pt idx="3785">
                  <c:v>1.8193170775429846</c:v>
                </c:pt>
                <c:pt idx="3786">
                  <c:v>1.8193379105429845</c:v>
                </c:pt>
                <c:pt idx="3787">
                  <c:v>1.8195939005429846</c:v>
                </c:pt>
                <c:pt idx="3788">
                  <c:v>1.8206925005429846</c:v>
                </c:pt>
                <c:pt idx="3789">
                  <c:v>1.8222751005429847</c:v>
                </c:pt>
                <c:pt idx="3790">
                  <c:v>1.8238659005429847</c:v>
                </c:pt>
                <c:pt idx="3791">
                  <c:v>1.8253708005429847</c:v>
                </c:pt>
                <c:pt idx="3792">
                  <c:v>1.8263621505429848</c:v>
                </c:pt>
                <c:pt idx="3793">
                  <c:v>1.8269909605429848</c:v>
                </c:pt>
                <c:pt idx="3794">
                  <c:v>1.8274718005429849</c:v>
                </c:pt>
                <c:pt idx="3795">
                  <c:v>1.8277402405429848</c:v>
                </c:pt>
                <c:pt idx="3796">
                  <c:v>1.8278568605429848</c:v>
                </c:pt>
                <c:pt idx="3797">
                  <c:v>1.8278980595429848</c:v>
                </c:pt>
                <c:pt idx="3798">
                  <c:v>1.8279071226429848</c:v>
                </c:pt>
                <c:pt idx="3799">
                  <c:v>1.8279264096429848</c:v>
                </c:pt>
                <c:pt idx="3800">
                  <c:v>1.8279664366429849</c:v>
                </c:pt>
                <c:pt idx="3801">
                  <c:v>1.8280026716429849</c:v>
                </c:pt>
                <c:pt idx="3802">
                  <c:v>1.828851231642985</c:v>
                </c:pt>
                <c:pt idx="3803">
                  <c:v>1.8316390316429849</c:v>
                </c:pt>
                <c:pt idx="3804">
                  <c:v>1.833680231642985</c:v>
                </c:pt>
                <c:pt idx="3805">
                  <c:v>1.834552991642985</c:v>
                </c:pt>
                <c:pt idx="3806">
                  <c:v>1.8349920916429849</c:v>
                </c:pt>
                <c:pt idx="3807">
                  <c:v>1.835320751642985</c:v>
                </c:pt>
                <c:pt idx="3808">
                  <c:v>1.835717061642985</c:v>
                </c:pt>
                <c:pt idx="3809">
                  <c:v>1.8359499516429849</c:v>
                </c:pt>
                <c:pt idx="3810">
                  <c:v>1.835998440642985</c:v>
                </c:pt>
                <c:pt idx="3811">
                  <c:v>1.8360731866429849</c:v>
                </c:pt>
                <c:pt idx="3812">
                  <c:v>1.8361336396429848</c:v>
                </c:pt>
                <c:pt idx="3813">
                  <c:v>1.8361252146429847</c:v>
                </c:pt>
                <c:pt idx="3814">
                  <c:v>1.8360593876429847</c:v>
                </c:pt>
                <c:pt idx="3815">
                  <c:v>1.8360101356429848</c:v>
                </c:pt>
                <c:pt idx="3816">
                  <c:v>1.8360006847429848</c:v>
                </c:pt>
                <c:pt idx="3817">
                  <c:v>1.8362918347429849</c:v>
                </c:pt>
                <c:pt idx="3818">
                  <c:v>1.8378060347429848</c:v>
                </c:pt>
                <c:pt idx="3819">
                  <c:v>1.8388438347429847</c:v>
                </c:pt>
                <c:pt idx="3820">
                  <c:v>1.8396495747429848</c:v>
                </c:pt>
                <c:pt idx="3821">
                  <c:v>1.8400884047429849</c:v>
                </c:pt>
                <c:pt idx="3822">
                  <c:v>1.8403783247429848</c:v>
                </c:pt>
                <c:pt idx="3823">
                  <c:v>1.8405826047429847</c:v>
                </c:pt>
                <c:pt idx="3824">
                  <c:v>1.8406624557429847</c:v>
                </c:pt>
                <c:pt idx="3825">
                  <c:v>1.8406818077429847</c:v>
                </c:pt>
                <c:pt idx="3826">
                  <c:v>1.8407199617429848</c:v>
                </c:pt>
                <c:pt idx="3827">
                  <c:v>1.8407359467429849</c:v>
                </c:pt>
                <c:pt idx="3828">
                  <c:v>1.840742092842985</c:v>
                </c:pt>
                <c:pt idx="3829">
                  <c:v>1.840745608442985</c:v>
                </c:pt>
                <c:pt idx="3830">
                  <c:v>1.8407529904429849</c:v>
                </c:pt>
                <c:pt idx="3831">
                  <c:v>1.840787521442985</c:v>
                </c:pt>
                <c:pt idx="3832">
                  <c:v>1.8408529764429851</c:v>
                </c:pt>
                <c:pt idx="3833">
                  <c:v>1.8409125854429851</c:v>
                </c:pt>
                <c:pt idx="3834">
                  <c:v>1.8413940754429852</c:v>
                </c:pt>
                <c:pt idx="3835">
                  <c:v>1.8440486754429852</c:v>
                </c:pt>
                <c:pt idx="3836">
                  <c:v>1.8459659754429851</c:v>
                </c:pt>
                <c:pt idx="3837">
                  <c:v>1.8471066754429852</c:v>
                </c:pt>
                <c:pt idx="3838">
                  <c:v>1.8477580354429852</c:v>
                </c:pt>
                <c:pt idx="3839">
                  <c:v>1.8482559154429852</c:v>
                </c:pt>
                <c:pt idx="3840">
                  <c:v>1.8485718054429852</c:v>
                </c:pt>
                <c:pt idx="3841">
                  <c:v>1.8487285854429851</c:v>
                </c:pt>
                <c:pt idx="3842">
                  <c:v>1.8487719904429851</c:v>
                </c:pt>
                <c:pt idx="3843">
                  <c:v>1.848675746442985</c:v>
                </c:pt>
                <c:pt idx="3844">
                  <c:v>1.8484367564429851</c:v>
                </c:pt>
                <c:pt idx="3845">
                  <c:v>1.848510955442985</c:v>
                </c:pt>
                <c:pt idx="3846">
                  <c:v>1.8565866554429851</c:v>
                </c:pt>
                <c:pt idx="3847">
                  <c:v>1.8612287554429852</c:v>
                </c:pt>
                <c:pt idx="3848">
                  <c:v>1.8625152554429851</c:v>
                </c:pt>
                <c:pt idx="3849">
                  <c:v>1.8631864054429852</c:v>
                </c:pt>
                <c:pt idx="3850">
                  <c:v>1.8638204654429853</c:v>
                </c:pt>
                <c:pt idx="3851">
                  <c:v>1.8643161154429853</c:v>
                </c:pt>
                <c:pt idx="3852">
                  <c:v>1.8647508754429853</c:v>
                </c:pt>
                <c:pt idx="3853">
                  <c:v>1.8650729854429853</c:v>
                </c:pt>
                <c:pt idx="3854">
                  <c:v>1.8653006454429852</c:v>
                </c:pt>
                <c:pt idx="3855">
                  <c:v>1.8653504974429853</c:v>
                </c:pt>
                <c:pt idx="3856">
                  <c:v>1.8653822884429854</c:v>
                </c:pt>
                <c:pt idx="3857">
                  <c:v>1.8653773263429854</c:v>
                </c:pt>
                <c:pt idx="3858">
                  <c:v>1.8653774012849853</c:v>
                </c:pt>
                <c:pt idx="3859">
                  <c:v>1.8653774012849853</c:v>
                </c:pt>
                <c:pt idx="3860">
                  <c:v>1.8653774012849853</c:v>
                </c:pt>
                <c:pt idx="3861">
                  <c:v>1.8653811712849853</c:v>
                </c:pt>
                <c:pt idx="3862">
                  <c:v>1.8666918712849854</c:v>
                </c:pt>
                <c:pt idx="3863">
                  <c:v>1.8716749712849854</c:v>
                </c:pt>
                <c:pt idx="3864">
                  <c:v>1.8782384712849853</c:v>
                </c:pt>
                <c:pt idx="3865">
                  <c:v>1.8827319712849853</c:v>
                </c:pt>
                <c:pt idx="3866">
                  <c:v>1.8859475712849854</c:v>
                </c:pt>
                <c:pt idx="3867">
                  <c:v>1.8886377712849853</c:v>
                </c:pt>
                <c:pt idx="3868">
                  <c:v>1.8907660712849854</c:v>
                </c:pt>
                <c:pt idx="3869">
                  <c:v>1.8922071712849855</c:v>
                </c:pt>
                <c:pt idx="3870">
                  <c:v>1.8930919612849855</c:v>
                </c:pt>
                <c:pt idx="3871">
                  <c:v>1.8939222512849854</c:v>
                </c:pt>
                <c:pt idx="3872">
                  <c:v>1.8944066712849854</c:v>
                </c:pt>
                <c:pt idx="3873">
                  <c:v>1.8945750112849855</c:v>
                </c:pt>
                <c:pt idx="3874">
                  <c:v>1.8944789592849856</c:v>
                </c:pt>
                <c:pt idx="3875">
                  <c:v>1.8942485092849854</c:v>
                </c:pt>
                <c:pt idx="3876">
                  <c:v>1.8940023092849854</c:v>
                </c:pt>
                <c:pt idx="3877">
                  <c:v>1.8939804442849855</c:v>
                </c:pt>
                <c:pt idx="3878">
                  <c:v>1.8939801732049855</c:v>
                </c:pt>
                <c:pt idx="3879">
                  <c:v>1.8939801732049855</c:v>
                </c:pt>
                <c:pt idx="3880">
                  <c:v>1.8939801732049855</c:v>
                </c:pt>
                <c:pt idx="3881">
                  <c:v>1.8939801732049855</c:v>
                </c:pt>
                <c:pt idx="3882">
                  <c:v>1.8939814264049855</c:v>
                </c:pt>
                <c:pt idx="3883">
                  <c:v>1.8940474644049854</c:v>
                </c:pt>
                <c:pt idx="3884">
                  <c:v>1.8940654804049855</c:v>
                </c:pt>
                <c:pt idx="3885">
                  <c:v>1.8940721893049854</c:v>
                </c:pt>
                <c:pt idx="3886">
                  <c:v>1.8940774027049854</c:v>
                </c:pt>
                <c:pt idx="3887">
                  <c:v>1.8940852464049853</c:v>
                </c:pt>
                <c:pt idx="3888">
                  <c:v>1.8941274914049853</c:v>
                </c:pt>
                <c:pt idx="3889">
                  <c:v>1.8942607514049852</c:v>
                </c:pt>
                <c:pt idx="3890">
                  <c:v>1.8947393914049853</c:v>
                </c:pt>
                <c:pt idx="3891">
                  <c:v>1.9008692914049852</c:v>
                </c:pt>
                <c:pt idx="3892">
                  <c:v>1.9071461914049852</c:v>
                </c:pt>
                <c:pt idx="3893">
                  <c:v>1.9109473914049853</c:v>
                </c:pt>
                <c:pt idx="3894">
                  <c:v>1.9134309914049852</c:v>
                </c:pt>
                <c:pt idx="3895">
                  <c:v>1.9150019914049852</c:v>
                </c:pt>
                <c:pt idx="3896">
                  <c:v>1.9158437414049851</c:v>
                </c:pt>
                <c:pt idx="3897">
                  <c:v>1.9165283614049851</c:v>
                </c:pt>
                <c:pt idx="3898">
                  <c:v>1.9170205914049852</c:v>
                </c:pt>
                <c:pt idx="3899">
                  <c:v>1.9172823714049851</c:v>
                </c:pt>
                <c:pt idx="3900">
                  <c:v>1.9173617004049852</c:v>
                </c:pt>
                <c:pt idx="3901">
                  <c:v>1.9173846954049851</c:v>
                </c:pt>
                <c:pt idx="3902">
                  <c:v>1.9169589354049852</c:v>
                </c:pt>
                <c:pt idx="3903">
                  <c:v>1.9164022954049851</c:v>
                </c:pt>
                <c:pt idx="3904">
                  <c:v>1.916101395404985</c:v>
                </c:pt>
                <c:pt idx="3905">
                  <c:v>1.9160514754049851</c:v>
                </c:pt>
                <c:pt idx="3906">
                  <c:v>1.9160486850049852</c:v>
                </c:pt>
                <c:pt idx="3907">
                  <c:v>1.9160487829119852</c:v>
                </c:pt>
                <c:pt idx="3908">
                  <c:v>1.9160487852213852</c:v>
                </c:pt>
                <c:pt idx="3909">
                  <c:v>1.9160487852213852</c:v>
                </c:pt>
                <c:pt idx="3910">
                  <c:v>1.9160487852213852</c:v>
                </c:pt>
                <c:pt idx="3911">
                  <c:v>1.9160487879644852</c:v>
                </c:pt>
                <c:pt idx="3912">
                  <c:v>1.9160494922544853</c:v>
                </c:pt>
                <c:pt idx="3913">
                  <c:v>1.9160504447944853</c:v>
                </c:pt>
                <c:pt idx="3914">
                  <c:v>1.9160512611244853</c:v>
                </c:pt>
                <c:pt idx="3915">
                  <c:v>1.9160526598244854</c:v>
                </c:pt>
                <c:pt idx="3916">
                  <c:v>1.9160657868244853</c:v>
                </c:pt>
                <c:pt idx="3917">
                  <c:v>1.9161562068244853</c:v>
                </c:pt>
                <c:pt idx="3918">
                  <c:v>1.9172414068244852</c:v>
                </c:pt>
                <c:pt idx="3919">
                  <c:v>1.9199082068244853</c:v>
                </c:pt>
                <c:pt idx="3920">
                  <c:v>1.9225629068244852</c:v>
                </c:pt>
                <c:pt idx="3921">
                  <c:v>1.9239545068244852</c:v>
                </c:pt>
                <c:pt idx="3922">
                  <c:v>1.9244273768244853</c:v>
                </c:pt>
                <c:pt idx="3923">
                  <c:v>1.9246514368244854</c:v>
                </c:pt>
                <c:pt idx="3924">
                  <c:v>1.9249960968244855</c:v>
                </c:pt>
                <c:pt idx="3925">
                  <c:v>1.9252800968244854</c:v>
                </c:pt>
                <c:pt idx="3926">
                  <c:v>1.9254371568244855</c:v>
                </c:pt>
                <c:pt idx="3927">
                  <c:v>1.9254740528244854</c:v>
                </c:pt>
                <c:pt idx="3928">
                  <c:v>1.9254940108244853</c:v>
                </c:pt>
                <c:pt idx="3929">
                  <c:v>1.9255177478244854</c:v>
                </c:pt>
                <c:pt idx="3930">
                  <c:v>1.9255336848244853</c:v>
                </c:pt>
                <c:pt idx="3931">
                  <c:v>1.9255443698244852</c:v>
                </c:pt>
                <c:pt idx="3932">
                  <c:v>1.9255451354444852</c:v>
                </c:pt>
                <c:pt idx="3933">
                  <c:v>1.9270923354444853</c:v>
                </c:pt>
                <c:pt idx="3934">
                  <c:v>1.9292970354444854</c:v>
                </c:pt>
                <c:pt idx="3935">
                  <c:v>1.9305143354444854</c:v>
                </c:pt>
                <c:pt idx="3936">
                  <c:v>1.9312305054444854</c:v>
                </c:pt>
                <c:pt idx="3937">
                  <c:v>1.9316843554444854</c:v>
                </c:pt>
                <c:pt idx="3938">
                  <c:v>1.9319766254444855</c:v>
                </c:pt>
                <c:pt idx="3939">
                  <c:v>1.9322335854444854</c:v>
                </c:pt>
                <c:pt idx="3940">
                  <c:v>1.9324611854444855</c:v>
                </c:pt>
                <c:pt idx="3941">
                  <c:v>1.9324729574444854</c:v>
                </c:pt>
                <c:pt idx="3942">
                  <c:v>1.9324693023444854</c:v>
                </c:pt>
                <c:pt idx="3943">
                  <c:v>1.9324168073444854</c:v>
                </c:pt>
                <c:pt idx="3944">
                  <c:v>1.9322637173444854</c:v>
                </c:pt>
                <c:pt idx="3945">
                  <c:v>1.9319609073444854</c:v>
                </c:pt>
                <c:pt idx="3946">
                  <c:v>1.9316174373444854</c:v>
                </c:pt>
                <c:pt idx="3947">
                  <c:v>1.9313223873444854</c:v>
                </c:pt>
                <c:pt idx="3948">
                  <c:v>1.9311042973444854</c:v>
                </c:pt>
                <c:pt idx="3949">
                  <c:v>1.9309631873444855</c:v>
                </c:pt>
                <c:pt idx="3950">
                  <c:v>1.9320518873444854</c:v>
                </c:pt>
                <c:pt idx="3951">
                  <c:v>1.9349959873444853</c:v>
                </c:pt>
                <c:pt idx="3952">
                  <c:v>1.9372425873444854</c:v>
                </c:pt>
                <c:pt idx="3953">
                  <c:v>1.9390057873444855</c:v>
                </c:pt>
                <c:pt idx="3954">
                  <c:v>1.9403432873444855</c:v>
                </c:pt>
                <c:pt idx="3955">
                  <c:v>1.9410448873444854</c:v>
                </c:pt>
                <c:pt idx="3956">
                  <c:v>1.9415139873444853</c:v>
                </c:pt>
                <c:pt idx="3957">
                  <c:v>1.9418820473444853</c:v>
                </c:pt>
                <c:pt idx="3958">
                  <c:v>1.9421400073444852</c:v>
                </c:pt>
                <c:pt idx="3959">
                  <c:v>1.9422998573444852</c:v>
                </c:pt>
                <c:pt idx="3960">
                  <c:v>1.9424468673444852</c:v>
                </c:pt>
                <c:pt idx="3961">
                  <c:v>1.9424433383444852</c:v>
                </c:pt>
                <c:pt idx="3962">
                  <c:v>1.9424241043444852</c:v>
                </c:pt>
                <c:pt idx="3963">
                  <c:v>1.9424198605444851</c:v>
                </c:pt>
                <c:pt idx="3964">
                  <c:v>1.9424193480144851</c:v>
                </c:pt>
                <c:pt idx="3965">
                  <c:v>1.9424214888144851</c:v>
                </c:pt>
                <c:pt idx="3966">
                  <c:v>1.942436889814485</c:v>
                </c:pt>
                <c:pt idx="3967">
                  <c:v>1.942490296814485</c:v>
                </c:pt>
                <c:pt idx="3968">
                  <c:v>1.9428717168144851</c:v>
                </c:pt>
                <c:pt idx="3969">
                  <c:v>1.9438863168144851</c:v>
                </c:pt>
                <c:pt idx="3970">
                  <c:v>1.9446883668144852</c:v>
                </c:pt>
                <c:pt idx="3971">
                  <c:v>1.9453620868144852</c:v>
                </c:pt>
                <c:pt idx="3972">
                  <c:v>1.9462069168144851</c:v>
                </c:pt>
                <c:pt idx="3973">
                  <c:v>1.9478631168144851</c:v>
                </c:pt>
                <c:pt idx="3974">
                  <c:v>1.9507598168144851</c:v>
                </c:pt>
                <c:pt idx="3975">
                  <c:v>1.9528553168144851</c:v>
                </c:pt>
                <c:pt idx="3976">
                  <c:v>1.9534901568144851</c:v>
                </c:pt>
                <c:pt idx="3977">
                  <c:v>1.9535368408144851</c:v>
                </c:pt>
                <c:pt idx="3978">
                  <c:v>1.953703530814485</c:v>
                </c:pt>
                <c:pt idx="3979">
                  <c:v>1.953880690814485</c:v>
                </c:pt>
                <c:pt idx="3980">
                  <c:v>1.9539234148144851</c:v>
                </c:pt>
                <c:pt idx="3981">
                  <c:v>1.953946772814485</c:v>
                </c:pt>
                <c:pt idx="3982">
                  <c:v>1.9539552805144851</c:v>
                </c:pt>
                <c:pt idx="3983">
                  <c:v>1.9539575669144851</c:v>
                </c:pt>
                <c:pt idx="3984">
                  <c:v>1.9539575669144851</c:v>
                </c:pt>
                <c:pt idx="3985">
                  <c:v>1.9539575669144851</c:v>
                </c:pt>
                <c:pt idx="3986">
                  <c:v>1.9539575669144851</c:v>
                </c:pt>
                <c:pt idx="3987">
                  <c:v>1.9539575669144851</c:v>
                </c:pt>
                <c:pt idx="3988">
                  <c:v>1.9539575669144851</c:v>
                </c:pt>
                <c:pt idx="3989">
                  <c:v>1.9539600332144851</c:v>
                </c:pt>
                <c:pt idx="3990">
                  <c:v>1.9540267992144851</c:v>
                </c:pt>
                <c:pt idx="3991">
                  <c:v>1.954175879214485</c:v>
                </c:pt>
                <c:pt idx="3992">
                  <c:v>1.955155109214485</c:v>
                </c:pt>
                <c:pt idx="3993">
                  <c:v>1.9580293092144849</c:v>
                </c:pt>
                <c:pt idx="3994">
                  <c:v>1.965868209214485</c:v>
                </c:pt>
                <c:pt idx="3995">
                  <c:v>1.969368409214485</c:v>
                </c:pt>
                <c:pt idx="3996">
                  <c:v>1.9709047092144849</c:v>
                </c:pt>
                <c:pt idx="3997">
                  <c:v>1.9718213892144849</c:v>
                </c:pt>
                <c:pt idx="3998">
                  <c:v>1.9723807092144849</c:v>
                </c:pt>
                <c:pt idx="3999">
                  <c:v>1.972906229214485</c:v>
                </c:pt>
                <c:pt idx="4000">
                  <c:v>1.9732744192144851</c:v>
                </c:pt>
                <c:pt idx="4001">
                  <c:v>1.973463509214485</c:v>
                </c:pt>
                <c:pt idx="4002">
                  <c:v>1.973546788214485</c:v>
                </c:pt>
                <c:pt idx="4003">
                  <c:v>1.9735293482144851</c:v>
                </c:pt>
                <c:pt idx="4004">
                  <c:v>1.9734533452144851</c:v>
                </c:pt>
                <c:pt idx="4005">
                  <c:v>1.9733973972144851</c:v>
                </c:pt>
                <c:pt idx="4006">
                  <c:v>1.9734237032144852</c:v>
                </c:pt>
                <c:pt idx="4007">
                  <c:v>1.9779822032144851</c:v>
                </c:pt>
                <c:pt idx="4008">
                  <c:v>1.9812127032144851</c:v>
                </c:pt>
                <c:pt idx="4009">
                  <c:v>1.9828864032144851</c:v>
                </c:pt>
                <c:pt idx="4010">
                  <c:v>1.9836554332144851</c:v>
                </c:pt>
                <c:pt idx="4011">
                  <c:v>1.9841793932144851</c:v>
                </c:pt>
                <c:pt idx="4012">
                  <c:v>1.984663253214485</c:v>
                </c:pt>
                <c:pt idx="4013">
                  <c:v>1.9850485132144851</c:v>
                </c:pt>
                <c:pt idx="4014">
                  <c:v>1.985324033214485</c:v>
                </c:pt>
                <c:pt idx="4015">
                  <c:v>1.9855593132144851</c:v>
                </c:pt>
                <c:pt idx="4016">
                  <c:v>1.9857164132144851</c:v>
                </c:pt>
                <c:pt idx="4017">
                  <c:v>1.9857197492144851</c:v>
                </c:pt>
                <c:pt idx="4018">
                  <c:v>1.9857085902144851</c:v>
                </c:pt>
                <c:pt idx="4019">
                  <c:v>1.985707448614485</c:v>
                </c:pt>
                <c:pt idx="4020">
                  <c:v>1.985707536782485</c:v>
                </c:pt>
                <c:pt idx="4021">
                  <c:v>1.9857121968824851</c:v>
                </c:pt>
                <c:pt idx="4022">
                  <c:v>1.9907107968824851</c:v>
                </c:pt>
                <c:pt idx="4023">
                  <c:v>1.9951988968824852</c:v>
                </c:pt>
                <c:pt idx="4024">
                  <c:v>1.9981467968824851</c:v>
                </c:pt>
                <c:pt idx="4025">
                  <c:v>1.9996998968824851</c:v>
                </c:pt>
                <c:pt idx="4026">
                  <c:v>2.0007344968824849</c:v>
                </c:pt>
                <c:pt idx="4027">
                  <c:v>2.0012787368824849</c:v>
                </c:pt>
                <c:pt idx="4028">
                  <c:v>2.0020692268824849</c:v>
                </c:pt>
                <c:pt idx="4029">
                  <c:v>2.0029932268824848</c:v>
                </c:pt>
                <c:pt idx="4030">
                  <c:v>2.0037128168824849</c:v>
                </c:pt>
                <c:pt idx="4031">
                  <c:v>2.004145466882485</c:v>
                </c:pt>
                <c:pt idx="4032">
                  <c:v>2.0043929768824849</c:v>
                </c:pt>
                <c:pt idx="4033">
                  <c:v>2.0044513328824847</c:v>
                </c:pt>
                <c:pt idx="4034">
                  <c:v>2.0044244898824846</c:v>
                </c:pt>
                <c:pt idx="4035">
                  <c:v>2.0044016368824846</c:v>
                </c:pt>
                <c:pt idx="4036">
                  <c:v>2.0044000999824845</c:v>
                </c:pt>
                <c:pt idx="4037">
                  <c:v>2.0044000871964847</c:v>
                </c:pt>
                <c:pt idx="4038">
                  <c:v>2.0044000868727445</c:v>
                </c:pt>
                <c:pt idx="4039">
                  <c:v>2.0044000875620247</c:v>
                </c:pt>
                <c:pt idx="4040">
                  <c:v>2.0044001110010248</c:v>
                </c:pt>
                <c:pt idx="4041">
                  <c:v>2.0044009530310247</c:v>
                </c:pt>
                <c:pt idx="4042">
                  <c:v>2.0044074605310249</c:v>
                </c:pt>
                <c:pt idx="4043">
                  <c:v>2.0044147727310251</c:v>
                </c:pt>
                <c:pt idx="4044">
                  <c:v>2.004416940531025</c:v>
                </c:pt>
                <c:pt idx="4045">
                  <c:v>2.0044181270310251</c:v>
                </c:pt>
                <c:pt idx="4046">
                  <c:v>2.0044239903310253</c:v>
                </c:pt>
                <c:pt idx="4047">
                  <c:v>2.0044903353310253</c:v>
                </c:pt>
                <c:pt idx="4048">
                  <c:v>2.0046757853310253</c:v>
                </c:pt>
                <c:pt idx="4049">
                  <c:v>2.0050773053310254</c:v>
                </c:pt>
                <c:pt idx="4050">
                  <c:v>2.0055495153310252</c:v>
                </c:pt>
                <c:pt idx="4051">
                  <c:v>2.0058374153310252</c:v>
                </c:pt>
                <c:pt idx="4052">
                  <c:v>2.0063456053310254</c:v>
                </c:pt>
                <c:pt idx="4053">
                  <c:v>2.0072171153310254</c:v>
                </c:pt>
                <c:pt idx="4054">
                  <c:v>2.0079319953310253</c:v>
                </c:pt>
                <c:pt idx="4055">
                  <c:v>2.0082939553310255</c:v>
                </c:pt>
                <c:pt idx="4056">
                  <c:v>2.0083896313310254</c:v>
                </c:pt>
                <c:pt idx="4057">
                  <c:v>2.0085246813310254</c:v>
                </c:pt>
                <c:pt idx="4058">
                  <c:v>2.0091246913310252</c:v>
                </c:pt>
                <c:pt idx="4059">
                  <c:v>2.0099186213310252</c:v>
                </c:pt>
                <c:pt idx="4060">
                  <c:v>2.010559261331025</c:v>
                </c:pt>
                <c:pt idx="4061">
                  <c:v>2.0110571113310249</c:v>
                </c:pt>
                <c:pt idx="4062">
                  <c:v>2.0114281013310249</c:v>
                </c:pt>
                <c:pt idx="4063">
                  <c:v>2.0117160113310248</c:v>
                </c:pt>
                <c:pt idx="4064">
                  <c:v>2.0119357513310248</c:v>
                </c:pt>
                <c:pt idx="4065">
                  <c:v>2.0120270983310249</c:v>
                </c:pt>
                <c:pt idx="4066">
                  <c:v>2.012110099331025</c:v>
                </c:pt>
                <c:pt idx="4067">
                  <c:v>2.012205223331025</c:v>
                </c:pt>
                <c:pt idx="4068">
                  <c:v>2.012232193331025</c:v>
                </c:pt>
                <c:pt idx="4069">
                  <c:v>2.012232633971025</c:v>
                </c:pt>
                <c:pt idx="4070">
                  <c:v>2.012232596261025</c:v>
                </c:pt>
                <c:pt idx="4071">
                  <c:v>2.0122330817410252</c:v>
                </c:pt>
                <c:pt idx="4072">
                  <c:v>2.0122352411410254</c:v>
                </c:pt>
                <c:pt idx="4073">
                  <c:v>2.0122381895410255</c:v>
                </c:pt>
                <c:pt idx="4074">
                  <c:v>2.0122388016910255</c:v>
                </c:pt>
                <c:pt idx="4075">
                  <c:v>2.0122392153910256</c:v>
                </c:pt>
                <c:pt idx="4076">
                  <c:v>2.0122397316210257</c:v>
                </c:pt>
                <c:pt idx="4077">
                  <c:v>2.0122465758210257</c:v>
                </c:pt>
                <c:pt idx="4078">
                  <c:v>2.0122953328210258</c:v>
                </c:pt>
                <c:pt idx="4079">
                  <c:v>2.0124088028210259</c:v>
                </c:pt>
                <c:pt idx="4080">
                  <c:v>2.012585462821026</c:v>
                </c:pt>
                <c:pt idx="4081">
                  <c:v>2.0125564078210259</c:v>
                </c:pt>
                <c:pt idx="4082">
                  <c:v>2.0123630678210258</c:v>
                </c:pt>
                <c:pt idx="4083">
                  <c:v>2.0122732098210259</c:v>
                </c:pt>
                <c:pt idx="4084">
                  <c:v>2.0122644584210261</c:v>
                </c:pt>
                <c:pt idx="4085">
                  <c:v>2.0122713557210261</c:v>
                </c:pt>
                <c:pt idx="4086">
                  <c:v>2.0124009557210263</c:v>
                </c:pt>
                <c:pt idx="4087">
                  <c:v>2.0125284057210262</c:v>
                </c:pt>
                <c:pt idx="4088">
                  <c:v>2.0126278057210261</c:v>
                </c:pt>
                <c:pt idx="4089">
                  <c:v>2.0127304657210261</c:v>
                </c:pt>
                <c:pt idx="4090">
                  <c:v>2.0127897227210263</c:v>
                </c:pt>
                <c:pt idx="4091">
                  <c:v>2.0128359297210263</c:v>
                </c:pt>
                <c:pt idx="4092">
                  <c:v>2.0128479037210263</c:v>
                </c:pt>
                <c:pt idx="4093">
                  <c:v>2.0128604507210262</c:v>
                </c:pt>
                <c:pt idx="4094">
                  <c:v>2.0128985397210259</c:v>
                </c:pt>
                <c:pt idx="4095">
                  <c:v>2.012943464721026</c:v>
                </c:pt>
                <c:pt idx="4096">
                  <c:v>2.013000689721026</c:v>
                </c:pt>
                <c:pt idx="4097">
                  <c:v>2.013062075721026</c:v>
                </c:pt>
                <c:pt idx="4098">
                  <c:v>2.013082621721026</c:v>
                </c:pt>
                <c:pt idx="4099">
                  <c:v>2.0130863311210261</c:v>
                </c:pt>
                <c:pt idx="4100">
                  <c:v>2.013087414621026</c:v>
                </c:pt>
                <c:pt idx="4101">
                  <c:v>2.013088487821026</c:v>
                </c:pt>
                <c:pt idx="4102">
                  <c:v>2.0130921138210258</c:v>
                </c:pt>
                <c:pt idx="4103">
                  <c:v>2.0130949723210256</c:v>
                </c:pt>
                <c:pt idx="4104">
                  <c:v>2.0130922806210259</c:v>
                </c:pt>
                <c:pt idx="4105">
                  <c:v>2.013075128621026</c:v>
                </c:pt>
                <c:pt idx="4106">
                  <c:v>2.0130303556210261</c:v>
                </c:pt>
                <c:pt idx="4107">
                  <c:v>2.0129430846210261</c:v>
                </c:pt>
                <c:pt idx="4108">
                  <c:v>2.0128467816210263</c:v>
                </c:pt>
                <c:pt idx="4109">
                  <c:v>2.0128201146210261</c:v>
                </c:pt>
                <c:pt idx="4110">
                  <c:v>2.012907390621026</c:v>
                </c:pt>
                <c:pt idx="4111">
                  <c:v>2.0157902906210259</c:v>
                </c:pt>
                <c:pt idx="4112">
                  <c:v>2.0176834906210259</c:v>
                </c:pt>
                <c:pt idx="4113">
                  <c:v>2.0188802906210261</c:v>
                </c:pt>
                <c:pt idx="4114">
                  <c:v>2.0196426406210262</c:v>
                </c:pt>
                <c:pt idx="4115">
                  <c:v>2.0201726706210263</c:v>
                </c:pt>
                <c:pt idx="4116">
                  <c:v>2.0205509806210262</c:v>
                </c:pt>
                <c:pt idx="4117">
                  <c:v>2.0208780206210264</c:v>
                </c:pt>
                <c:pt idx="4118">
                  <c:v>2.0212277006210262</c:v>
                </c:pt>
                <c:pt idx="4119">
                  <c:v>2.0215530306210261</c:v>
                </c:pt>
                <c:pt idx="4120">
                  <c:v>2.0218330206210262</c:v>
                </c:pt>
                <c:pt idx="4121">
                  <c:v>2.0220716106210261</c:v>
                </c:pt>
                <c:pt idx="4122">
                  <c:v>2.0220736425210259</c:v>
                </c:pt>
                <c:pt idx="4123">
                  <c:v>2.022077029421026</c:v>
                </c:pt>
                <c:pt idx="4124">
                  <c:v>2.022072081421026</c:v>
                </c:pt>
                <c:pt idx="4125">
                  <c:v>2.022037221421026</c:v>
                </c:pt>
                <c:pt idx="4126">
                  <c:v>2.0219865794210259</c:v>
                </c:pt>
                <c:pt idx="4127">
                  <c:v>2.0219564044210259</c:v>
                </c:pt>
                <c:pt idx="4128">
                  <c:v>2.0219409844210259</c:v>
                </c:pt>
                <c:pt idx="4129">
                  <c:v>2.021933756521026</c:v>
                </c:pt>
                <c:pt idx="4130">
                  <c:v>2.0219321851210261</c:v>
                </c:pt>
                <c:pt idx="4131">
                  <c:v>2.021936884921026</c:v>
                </c:pt>
                <c:pt idx="4132">
                  <c:v>2.0219445506210261</c:v>
                </c:pt>
                <c:pt idx="4133">
                  <c:v>2.0221005106210259</c:v>
                </c:pt>
                <c:pt idx="4134">
                  <c:v>2.0236946106210261</c:v>
                </c:pt>
                <c:pt idx="4135">
                  <c:v>2.025619110621026</c:v>
                </c:pt>
                <c:pt idx="4136">
                  <c:v>2.0272476106210258</c:v>
                </c:pt>
                <c:pt idx="4137">
                  <c:v>2.028440610621026</c:v>
                </c:pt>
                <c:pt idx="4138">
                  <c:v>2.0291397406210261</c:v>
                </c:pt>
                <c:pt idx="4139">
                  <c:v>2.0296363006210263</c:v>
                </c:pt>
                <c:pt idx="4140">
                  <c:v>2.0301159306210264</c:v>
                </c:pt>
                <c:pt idx="4141">
                  <c:v>2.0305436806210264</c:v>
                </c:pt>
                <c:pt idx="4142">
                  <c:v>2.0308844806210264</c:v>
                </c:pt>
                <c:pt idx="4143">
                  <c:v>2.0311552106210264</c:v>
                </c:pt>
                <c:pt idx="4144">
                  <c:v>2.0313585306210262</c:v>
                </c:pt>
                <c:pt idx="4145">
                  <c:v>2.0313644578210264</c:v>
                </c:pt>
                <c:pt idx="4146">
                  <c:v>2.0313689892210265</c:v>
                </c:pt>
                <c:pt idx="4147">
                  <c:v>2.0313691326810264</c:v>
                </c:pt>
                <c:pt idx="4148">
                  <c:v>2.0313691326810264</c:v>
                </c:pt>
                <c:pt idx="4149">
                  <c:v>2.0313691326810264</c:v>
                </c:pt>
                <c:pt idx="4150">
                  <c:v>2.0313691326810264</c:v>
                </c:pt>
                <c:pt idx="4151">
                  <c:v>2.0313691326810264</c:v>
                </c:pt>
                <c:pt idx="4152">
                  <c:v>2.0321898526810265</c:v>
                </c:pt>
                <c:pt idx="4153">
                  <c:v>2.0353943526810263</c:v>
                </c:pt>
                <c:pt idx="4154">
                  <c:v>2.0393815526810264</c:v>
                </c:pt>
                <c:pt idx="4155">
                  <c:v>2.0423840526810264</c:v>
                </c:pt>
                <c:pt idx="4156">
                  <c:v>2.0444199526810265</c:v>
                </c:pt>
                <c:pt idx="4157">
                  <c:v>2.0456705526810266</c:v>
                </c:pt>
                <c:pt idx="4158">
                  <c:v>2.0463936926810264</c:v>
                </c:pt>
                <c:pt idx="4159">
                  <c:v>2.0470220626810263</c:v>
                </c:pt>
                <c:pt idx="4160">
                  <c:v>2.0476908626810264</c:v>
                </c:pt>
                <c:pt idx="4161">
                  <c:v>2.0481886026810265</c:v>
                </c:pt>
                <c:pt idx="4162">
                  <c:v>2.0484672426810264</c:v>
                </c:pt>
                <c:pt idx="4163">
                  <c:v>2.0486646726810265</c:v>
                </c:pt>
                <c:pt idx="4164">
                  <c:v>2.0486810236810267</c:v>
                </c:pt>
                <c:pt idx="4165">
                  <c:v>2.0486810241561866</c:v>
                </c:pt>
                <c:pt idx="4166">
                  <c:v>2.0486810241561866</c:v>
                </c:pt>
                <c:pt idx="4167">
                  <c:v>2.0486810241561866</c:v>
                </c:pt>
                <c:pt idx="4168">
                  <c:v>2.0486810241561866</c:v>
                </c:pt>
                <c:pt idx="4169">
                  <c:v>2.0486810241561866</c:v>
                </c:pt>
                <c:pt idx="4170">
                  <c:v>2.0486810329331866</c:v>
                </c:pt>
                <c:pt idx="4171">
                  <c:v>2.0486838004331864</c:v>
                </c:pt>
                <c:pt idx="4172">
                  <c:v>2.0487014984331866</c:v>
                </c:pt>
                <c:pt idx="4173">
                  <c:v>2.0487575234331867</c:v>
                </c:pt>
                <c:pt idx="4174">
                  <c:v>2.0491172934331869</c:v>
                </c:pt>
                <c:pt idx="4175">
                  <c:v>2.0506527934331871</c:v>
                </c:pt>
                <c:pt idx="4176">
                  <c:v>2.052714293433187</c:v>
                </c:pt>
                <c:pt idx="4177">
                  <c:v>2.056110293433187</c:v>
                </c:pt>
                <c:pt idx="4178">
                  <c:v>2.0603124934331869</c:v>
                </c:pt>
                <c:pt idx="4179">
                  <c:v>2.0627796934331868</c:v>
                </c:pt>
                <c:pt idx="4180">
                  <c:v>2.0642854934331867</c:v>
                </c:pt>
                <c:pt idx="4181">
                  <c:v>2.0652469634331867</c:v>
                </c:pt>
                <c:pt idx="4182">
                  <c:v>2.0658670434331867</c:v>
                </c:pt>
                <c:pt idx="4183">
                  <c:v>2.0662372134331868</c:v>
                </c:pt>
                <c:pt idx="4184">
                  <c:v>2.0664972134331867</c:v>
                </c:pt>
                <c:pt idx="4185">
                  <c:v>2.0667031934331868</c:v>
                </c:pt>
                <c:pt idx="4186">
                  <c:v>2.0668232234331869</c:v>
                </c:pt>
                <c:pt idx="4187">
                  <c:v>2.0668432644331869</c:v>
                </c:pt>
                <c:pt idx="4188">
                  <c:v>2.0668838874331867</c:v>
                </c:pt>
                <c:pt idx="4189">
                  <c:v>2.0684639874331867</c:v>
                </c:pt>
                <c:pt idx="4190">
                  <c:v>2.0773763874331865</c:v>
                </c:pt>
                <c:pt idx="4191">
                  <c:v>2.0803143874331864</c:v>
                </c:pt>
                <c:pt idx="4192">
                  <c:v>2.0816195874331864</c:v>
                </c:pt>
                <c:pt idx="4193">
                  <c:v>2.0825558074331862</c:v>
                </c:pt>
                <c:pt idx="4194">
                  <c:v>2.0834965274331863</c:v>
                </c:pt>
                <c:pt idx="4195">
                  <c:v>2.0841773774331864</c:v>
                </c:pt>
                <c:pt idx="4196">
                  <c:v>2.0845799374331864</c:v>
                </c:pt>
                <c:pt idx="4197">
                  <c:v>2.0848189374331865</c:v>
                </c:pt>
                <c:pt idx="4198">
                  <c:v>2.0848839074331864</c:v>
                </c:pt>
                <c:pt idx="4199">
                  <c:v>2.0847772674331866</c:v>
                </c:pt>
                <c:pt idx="4200">
                  <c:v>2.0845427974331865</c:v>
                </c:pt>
                <c:pt idx="4201">
                  <c:v>2.0844946084331863</c:v>
                </c:pt>
                <c:pt idx="4202">
                  <c:v>2.0844921073331864</c:v>
                </c:pt>
                <c:pt idx="4203">
                  <c:v>2.0844921239021863</c:v>
                </c:pt>
                <c:pt idx="4204">
                  <c:v>2.0844921239021863</c:v>
                </c:pt>
                <c:pt idx="4205">
                  <c:v>2.0844921239021863</c:v>
                </c:pt>
                <c:pt idx="4206">
                  <c:v>2.0844920309181862</c:v>
                </c:pt>
                <c:pt idx="4207">
                  <c:v>2.0844991552181864</c:v>
                </c:pt>
                <c:pt idx="4208">
                  <c:v>2.0845400042181863</c:v>
                </c:pt>
                <c:pt idx="4209">
                  <c:v>2.0846226602181863</c:v>
                </c:pt>
                <c:pt idx="4210">
                  <c:v>2.0854048602181865</c:v>
                </c:pt>
                <c:pt idx="4211">
                  <c:v>2.0890053602181866</c:v>
                </c:pt>
                <c:pt idx="4212">
                  <c:v>2.0930493602181865</c:v>
                </c:pt>
                <c:pt idx="4213">
                  <c:v>2.0988393602181867</c:v>
                </c:pt>
                <c:pt idx="4214">
                  <c:v>2.1038653602181867</c:v>
                </c:pt>
                <c:pt idx="4215">
                  <c:v>2.1075363602181869</c:v>
                </c:pt>
                <c:pt idx="4216">
                  <c:v>2.1101341602181871</c:v>
                </c:pt>
                <c:pt idx="4217">
                  <c:v>2.1121410602181871</c:v>
                </c:pt>
                <c:pt idx="4218">
                  <c:v>2.1134750602181871</c:v>
                </c:pt>
                <c:pt idx="4219">
                  <c:v>2.114218730218187</c:v>
                </c:pt>
                <c:pt idx="4220">
                  <c:v>2.1149747102181871</c:v>
                </c:pt>
                <c:pt idx="4221">
                  <c:v>2.1154756802181871</c:v>
                </c:pt>
                <c:pt idx="4222">
                  <c:v>2.1158058802181872</c:v>
                </c:pt>
                <c:pt idx="4223">
                  <c:v>2.1160717002181872</c:v>
                </c:pt>
                <c:pt idx="4224">
                  <c:v>2.1163308102181873</c:v>
                </c:pt>
                <c:pt idx="4225">
                  <c:v>2.1165506702181873</c:v>
                </c:pt>
                <c:pt idx="4226">
                  <c:v>2.1167361302181873</c:v>
                </c:pt>
                <c:pt idx="4227">
                  <c:v>2.1167485242181874</c:v>
                </c:pt>
                <c:pt idx="4228">
                  <c:v>2.1167499171181872</c:v>
                </c:pt>
                <c:pt idx="4229">
                  <c:v>2.1167499171181872</c:v>
                </c:pt>
                <c:pt idx="4230">
                  <c:v>2.1167499169615174</c:v>
                </c:pt>
                <c:pt idx="4231">
                  <c:v>2.1167514859615175</c:v>
                </c:pt>
                <c:pt idx="4232">
                  <c:v>2.1167562335615173</c:v>
                </c:pt>
                <c:pt idx="4233">
                  <c:v>2.1167025385615172</c:v>
                </c:pt>
                <c:pt idx="4234">
                  <c:v>2.1165974685615172</c:v>
                </c:pt>
                <c:pt idx="4235">
                  <c:v>2.1165154645615174</c:v>
                </c:pt>
                <c:pt idx="4236">
                  <c:v>2.1164902935615175</c:v>
                </c:pt>
                <c:pt idx="4237">
                  <c:v>2.1164802365615176</c:v>
                </c:pt>
                <c:pt idx="4238">
                  <c:v>2.1164765643615175</c:v>
                </c:pt>
                <c:pt idx="4239">
                  <c:v>2.1164876303615174</c:v>
                </c:pt>
                <c:pt idx="4240">
                  <c:v>2.1165402113615173</c:v>
                </c:pt>
                <c:pt idx="4241">
                  <c:v>2.1168438513615171</c:v>
                </c:pt>
                <c:pt idx="4242">
                  <c:v>2.1175234913615171</c:v>
                </c:pt>
                <c:pt idx="4243">
                  <c:v>2.1198213913615169</c:v>
                </c:pt>
                <c:pt idx="4244">
                  <c:v>2.1216409913615171</c:v>
                </c:pt>
                <c:pt idx="4245">
                  <c:v>2.122983691361517</c:v>
                </c:pt>
                <c:pt idx="4246">
                  <c:v>2.1242537913615172</c:v>
                </c:pt>
                <c:pt idx="4247">
                  <c:v>2.1256338913615171</c:v>
                </c:pt>
                <c:pt idx="4248">
                  <c:v>2.1270652913615171</c:v>
                </c:pt>
                <c:pt idx="4249">
                  <c:v>2.1281218913615172</c:v>
                </c:pt>
                <c:pt idx="4250">
                  <c:v>2.128750991361517</c:v>
                </c:pt>
                <c:pt idx="4251">
                  <c:v>2.129210101361517</c:v>
                </c:pt>
                <c:pt idx="4252">
                  <c:v>2.129483611361517</c:v>
                </c:pt>
                <c:pt idx="4253">
                  <c:v>2.1295018963615169</c:v>
                </c:pt>
                <c:pt idx="4254">
                  <c:v>2.1295033707615167</c:v>
                </c:pt>
                <c:pt idx="4255">
                  <c:v>2.1295033707615167</c:v>
                </c:pt>
                <c:pt idx="4256">
                  <c:v>2.1295033707646129</c:v>
                </c:pt>
                <c:pt idx="4257">
                  <c:v>2.1295048842646129</c:v>
                </c:pt>
                <c:pt idx="4258">
                  <c:v>2.1295152562646131</c:v>
                </c:pt>
                <c:pt idx="4259">
                  <c:v>2.1295322142646129</c:v>
                </c:pt>
                <c:pt idx="4260">
                  <c:v>2.1295773442646131</c:v>
                </c:pt>
                <c:pt idx="4261">
                  <c:v>2.129586606564613</c:v>
                </c:pt>
                <c:pt idx="4262">
                  <c:v>2.129518893564613</c:v>
                </c:pt>
                <c:pt idx="4263">
                  <c:v>2.1293378535646128</c:v>
                </c:pt>
                <c:pt idx="4264">
                  <c:v>2.1290923835646129</c:v>
                </c:pt>
                <c:pt idx="4265">
                  <c:v>2.128883093564613</c:v>
                </c:pt>
                <c:pt idx="4266">
                  <c:v>2.1286324035646129</c:v>
                </c:pt>
                <c:pt idx="4267">
                  <c:v>2.1283856735646127</c:v>
                </c:pt>
                <c:pt idx="4268">
                  <c:v>2.1281667435646128</c:v>
                </c:pt>
                <c:pt idx="4269">
                  <c:v>2.1279979535646127</c:v>
                </c:pt>
                <c:pt idx="4270">
                  <c:v>2.1279065995646129</c:v>
                </c:pt>
                <c:pt idx="4271">
                  <c:v>2.127860544564613</c:v>
                </c:pt>
                <c:pt idx="4272">
                  <c:v>2.1278583398646131</c:v>
                </c:pt>
                <c:pt idx="4273">
                  <c:v>2.1278644858646132</c:v>
                </c:pt>
                <c:pt idx="4274">
                  <c:v>2.1278803448646131</c:v>
                </c:pt>
                <c:pt idx="4275">
                  <c:v>2.135188444864613</c:v>
                </c:pt>
                <c:pt idx="4276">
                  <c:v>2.142532344864613</c:v>
                </c:pt>
                <c:pt idx="4277">
                  <c:v>2.1463943448646128</c:v>
                </c:pt>
                <c:pt idx="4278">
                  <c:v>2.1486876448646126</c:v>
                </c:pt>
                <c:pt idx="4279">
                  <c:v>2.1505680448646127</c:v>
                </c:pt>
                <c:pt idx="4280">
                  <c:v>2.1517811448646129</c:v>
                </c:pt>
                <c:pt idx="4281">
                  <c:v>2.152595724864613</c:v>
                </c:pt>
                <c:pt idx="4282">
                  <c:v>2.1533092248646128</c:v>
                </c:pt>
                <c:pt idx="4283">
                  <c:v>2.1538757548646128</c:v>
                </c:pt>
                <c:pt idx="4284">
                  <c:v>2.154229174864613</c:v>
                </c:pt>
                <c:pt idx="4285">
                  <c:v>2.154415214864613</c:v>
                </c:pt>
                <c:pt idx="4286">
                  <c:v>2.1545407848646128</c:v>
                </c:pt>
                <c:pt idx="4287">
                  <c:v>2.1545157748646129</c:v>
                </c:pt>
                <c:pt idx="4288">
                  <c:v>2.1543085548646128</c:v>
                </c:pt>
                <c:pt idx="4289">
                  <c:v>2.1540840648646129</c:v>
                </c:pt>
                <c:pt idx="4290">
                  <c:v>2.1539159748646131</c:v>
                </c:pt>
                <c:pt idx="4291">
                  <c:v>2.1537787848646133</c:v>
                </c:pt>
                <c:pt idx="4292">
                  <c:v>2.1536105048646133</c:v>
                </c:pt>
                <c:pt idx="4293">
                  <c:v>2.1534361548646133</c:v>
                </c:pt>
                <c:pt idx="4294">
                  <c:v>2.1532433848646133</c:v>
                </c:pt>
                <c:pt idx="4295">
                  <c:v>2.1530795748646132</c:v>
                </c:pt>
                <c:pt idx="4296">
                  <c:v>2.1531177418646132</c:v>
                </c:pt>
                <c:pt idx="4297">
                  <c:v>2.1549457418646134</c:v>
                </c:pt>
                <c:pt idx="4298">
                  <c:v>2.1570317418646132</c:v>
                </c:pt>
                <c:pt idx="4299">
                  <c:v>2.158817341864613</c:v>
                </c:pt>
                <c:pt idx="4300">
                  <c:v>2.1609483418646129</c:v>
                </c:pt>
                <c:pt idx="4301">
                  <c:v>2.1634210418646131</c:v>
                </c:pt>
                <c:pt idx="4302">
                  <c:v>2.1650065418646132</c:v>
                </c:pt>
                <c:pt idx="4303">
                  <c:v>2.165809481864613</c:v>
                </c:pt>
                <c:pt idx="4304">
                  <c:v>2.1665394918646128</c:v>
                </c:pt>
                <c:pt idx="4305">
                  <c:v>2.1670883418646127</c:v>
                </c:pt>
                <c:pt idx="4306">
                  <c:v>2.1675384718646127</c:v>
                </c:pt>
                <c:pt idx="4307">
                  <c:v>2.1678778818646127</c:v>
                </c:pt>
                <c:pt idx="4308">
                  <c:v>2.1681330118646129</c:v>
                </c:pt>
                <c:pt idx="4309">
                  <c:v>2.168279221864613</c:v>
                </c:pt>
                <c:pt idx="4310">
                  <c:v>2.1683002918646128</c:v>
                </c:pt>
                <c:pt idx="4311">
                  <c:v>2.1683076659646128</c:v>
                </c:pt>
                <c:pt idx="4312">
                  <c:v>2.1683073129246129</c:v>
                </c:pt>
                <c:pt idx="4313">
                  <c:v>2.1683059384246128</c:v>
                </c:pt>
                <c:pt idx="4314">
                  <c:v>2.1683098630246129</c:v>
                </c:pt>
                <c:pt idx="4315">
                  <c:v>2.1682732450246127</c:v>
                </c:pt>
                <c:pt idx="4316">
                  <c:v>2.1681518550246128</c:v>
                </c:pt>
                <c:pt idx="4317">
                  <c:v>2.167986535024613</c:v>
                </c:pt>
                <c:pt idx="4318">
                  <c:v>2.167826945024613</c:v>
                </c:pt>
                <c:pt idx="4319">
                  <c:v>2.1676477950246129</c:v>
                </c:pt>
                <c:pt idx="4320">
                  <c:v>2.1673963050246128</c:v>
                </c:pt>
                <c:pt idx="4321">
                  <c:v>2.167913545024613</c:v>
                </c:pt>
                <c:pt idx="4322">
                  <c:v>2.1716924450246129</c:v>
                </c:pt>
                <c:pt idx="4323">
                  <c:v>2.174873445024613</c:v>
                </c:pt>
                <c:pt idx="4324">
                  <c:v>2.1772114450246129</c:v>
                </c:pt>
                <c:pt idx="4325">
                  <c:v>2.1788953450246131</c:v>
                </c:pt>
                <c:pt idx="4326">
                  <c:v>2.1802164450246133</c:v>
                </c:pt>
                <c:pt idx="4327">
                  <c:v>2.1813213450246134</c:v>
                </c:pt>
                <c:pt idx="4328">
                  <c:v>2.1821910750246132</c:v>
                </c:pt>
                <c:pt idx="4329">
                  <c:v>2.1828815150246133</c:v>
                </c:pt>
                <c:pt idx="4330">
                  <c:v>2.1833318550246132</c:v>
                </c:pt>
                <c:pt idx="4331">
                  <c:v>2.1835995150246132</c:v>
                </c:pt>
                <c:pt idx="4332">
                  <c:v>2.1838334850246133</c:v>
                </c:pt>
                <c:pt idx="4333">
                  <c:v>2.1838928260246133</c:v>
                </c:pt>
                <c:pt idx="4334">
                  <c:v>2.1839035840246135</c:v>
                </c:pt>
                <c:pt idx="4335">
                  <c:v>2.1839062492246133</c:v>
                </c:pt>
                <c:pt idx="4336">
                  <c:v>2.1839067673646131</c:v>
                </c:pt>
                <c:pt idx="4337">
                  <c:v>2.1839072316346129</c:v>
                </c:pt>
                <c:pt idx="4338">
                  <c:v>2.1839101680346129</c:v>
                </c:pt>
                <c:pt idx="4339">
                  <c:v>2.1839029895346127</c:v>
                </c:pt>
                <c:pt idx="4340">
                  <c:v>2.1838808255346125</c:v>
                </c:pt>
                <c:pt idx="4341">
                  <c:v>2.1838798756646125</c:v>
                </c:pt>
                <c:pt idx="4342">
                  <c:v>2.1838926276646125</c:v>
                </c:pt>
                <c:pt idx="4343">
                  <c:v>2.1843920976646123</c:v>
                </c:pt>
                <c:pt idx="4344">
                  <c:v>2.1857676976646121</c:v>
                </c:pt>
                <c:pt idx="4345">
                  <c:v>2.1869242976646119</c:v>
                </c:pt>
                <c:pt idx="4346">
                  <c:v>2.189211197664612</c:v>
                </c:pt>
                <c:pt idx="4347">
                  <c:v>2.192618597664612</c:v>
                </c:pt>
                <c:pt idx="4348">
                  <c:v>2.1945414976646118</c:v>
                </c:pt>
                <c:pt idx="4349">
                  <c:v>2.1953001576646116</c:v>
                </c:pt>
                <c:pt idx="4350">
                  <c:v>2.1956702876646115</c:v>
                </c:pt>
                <c:pt idx="4351">
                  <c:v>2.1961612376646116</c:v>
                </c:pt>
                <c:pt idx="4352">
                  <c:v>2.1965420776646116</c:v>
                </c:pt>
                <c:pt idx="4353">
                  <c:v>2.1967495276646116</c:v>
                </c:pt>
                <c:pt idx="4354">
                  <c:v>2.1968810176646114</c:v>
                </c:pt>
                <c:pt idx="4355">
                  <c:v>2.1968895117646112</c:v>
                </c:pt>
                <c:pt idx="4356">
                  <c:v>2.1968742837646111</c:v>
                </c:pt>
                <c:pt idx="4357">
                  <c:v>2.1968744340946111</c:v>
                </c:pt>
                <c:pt idx="4358">
                  <c:v>2.1968754211246111</c:v>
                </c:pt>
                <c:pt idx="4359">
                  <c:v>2.1968759805046112</c:v>
                </c:pt>
                <c:pt idx="4360">
                  <c:v>2.199117180504611</c:v>
                </c:pt>
                <c:pt idx="4361">
                  <c:v>2.2015871805046112</c:v>
                </c:pt>
                <c:pt idx="4362">
                  <c:v>2.2032126805046111</c:v>
                </c:pt>
                <c:pt idx="4363">
                  <c:v>2.2044737805046108</c:v>
                </c:pt>
                <c:pt idx="4364">
                  <c:v>2.2054093405046107</c:v>
                </c:pt>
                <c:pt idx="4365">
                  <c:v>2.2061697305046106</c:v>
                </c:pt>
                <c:pt idx="4366">
                  <c:v>2.2068438905046106</c:v>
                </c:pt>
                <c:pt idx="4367">
                  <c:v>2.2075011805046105</c:v>
                </c:pt>
                <c:pt idx="4368">
                  <c:v>2.2081981305046106</c:v>
                </c:pt>
                <c:pt idx="4369">
                  <c:v>2.2088905805046104</c:v>
                </c:pt>
                <c:pt idx="4370">
                  <c:v>2.2094773605046103</c:v>
                </c:pt>
                <c:pt idx="4371">
                  <c:v>2.2100018905046102</c:v>
                </c:pt>
                <c:pt idx="4372">
                  <c:v>2.21038752050461</c:v>
                </c:pt>
                <c:pt idx="4373">
                  <c:v>2.2106093205046098</c:v>
                </c:pt>
                <c:pt idx="4374">
                  <c:v>2.2106098958646099</c:v>
                </c:pt>
                <c:pt idx="4375">
                  <c:v>2.21060561986461</c:v>
                </c:pt>
                <c:pt idx="4376">
                  <c:v>2.21059888426461</c:v>
                </c:pt>
                <c:pt idx="4377">
                  <c:v>2.2105797512646101</c:v>
                </c:pt>
                <c:pt idx="4378">
                  <c:v>2.2105169992646103</c:v>
                </c:pt>
                <c:pt idx="4379">
                  <c:v>2.2104477402646103</c:v>
                </c:pt>
                <c:pt idx="4380">
                  <c:v>2.2104338412646105</c:v>
                </c:pt>
                <c:pt idx="4381">
                  <c:v>2.2104528202646105</c:v>
                </c:pt>
                <c:pt idx="4382">
                  <c:v>2.2104605002646105</c:v>
                </c:pt>
                <c:pt idx="4383">
                  <c:v>2.2108093902646107</c:v>
                </c:pt>
                <c:pt idx="4384">
                  <c:v>2.2124830902646107</c:v>
                </c:pt>
                <c:pt idx="4385">
                  <c:v>2.2141865902646107</c:v>
                </c:pt>
                <c:pt idx="4386">
                  <c:v>2.2153914902646106</c:v>
                </c:pt>
                <c:pt idx="4387">
                  <c:v>2.2165853902646107</c:v>
                </c:pt>
                <c:pt idx="4388">
                  <c:v>2.2174894702646109</c:v>
                </c:pt>
                <c:pt idx="4389">
                  <c:v>2.2181281402646107</c:v>
                </c:pt>
                <c:pt idx="4390">
                  <c:v>2.2187233702646108</c:v>
                </c:pt>
                <c:pt idx="4391">
                  <c:v>2.2194002802646109</c:v>
                </c:pt>
                <c:pt idx="4392">
                  <c:v>2.219991700264611</c:v>
                </c:pt>
                <c:pt idx="4393">
                  <c:v>2.2204322302646111</c:v>
                </c:pt>
                <c:pt idx="4394">
                  <c:v>2.2207090202646111</c:v>
                </c:pt>
                <c:pt idx="4395">
                  <c:v>2.2208243002646113</c:v>
                </c:pt>
                <c:pt idx="4396">
                  <c:v>2.2208334315646114</c:v>
                </c:pt>
                <c:pt idx="4397">
                  <c:v>2.2208023995646116</c:v>
                </c:pt>
                <c:pt idx="4398">
                  <c:v>2.2207131675646115</c:v>
                </c:pt>
                <c:pt idx="4399">
                  <c:v>2.2205849175646115</c:v>
                </c:pt>
                <c:pt idx="4400">
                  <c:v>2.2204636675646117</c:v>
                </c:pt>
                <c:pt idx="4401">
                  <c:v>2.2203901405646116</c:v>
                </c:pt>
                <c:pt idx="4402">
                  <c:v>2.2203481595646117</c:v>
                </c:pt>
                <c:pt idx="4403">
                  <c:v>2.2203333195646118</c:v>
                </c:pt>
                <c:pt idx="4404">
                  <c:v>2.2203171425646118</c:v>
                </c:pt>
                <c:pt idx="4405">
                  <c:v>2.220302347564612</c:v>
                </c:pt>
                <c:pt idx="4406">
                  <c:v>2.2202841825646118</c:v>
                </c:pt>
                <c:pt idx="4407">
                  <c:v>2.2202771922646116</c:v>
                </c:pt>
                <c:pt idx="4408">
                  <c:v>2.2202778165946118</c:v>
                </c:pt>
                <c:pt idx="4409">
                  <c:v>2.2202787026746118</c:v>
                </c:pt>
                <c:pt idx="4410">
                  <c:v>2.2202794955946117</c:v>
                </c:pt>
                <c:pt idx="4411">
                  <c:v>2.2202827276946118</c:v>
                </c:pt>
                <c:pt idx="4412">
                  <c:v>2.2203164716946118</c:v>
                </c:pt>
                <c:pt idx="4413">
                  <c:v>2.222277671694612</c:v>
                </c:pt>
                <c:pt idx="4414">
                  <c:v>2.2243113716946121</c:v>
                </c:pt>
                <c:pt idx="4415">
                  <c:v>2.2254758716946119</c:v>
                </c:pt>
                <c:pt idx="4416">
                  <c:v>2.226059691694612</c:v>
                </c:pt>
                <c:pt idx="4417">
                  <c:v>2.2264809016946119</c:v>
                </c:pt>
                <c:pt idx="4418">
                  <c:v>2.2268193016946118</c:v>
                </c:pt>
                <c:pt idx="4419">
                  <c:v>2.227091391694612</c:v>
                </c:pt>
                <c:pt idx="4420">
                  <c:v>2.2272608316946121</c:v>
                </c:pt>
                <c:pt idx="4421">
                  <c:v>2.2272729436946119</c:v>
                </c:pt>
                <c:pt idx="4422">
                  <c:v>2.227067233694612</c:v>
                </c:pt>
                <c:pt idx="4423">
                  <c:v>2.2267752836946122</c:v>
                </c:pt>
                <c:pt idx="4424">
                  <c:v>2.2265877236946121</c:v>
                </c:pt>
                <c:pt idx="4425">
                  <c:v>2.226520727694612</c:v>
                </c:pt>
                <c:pt idx="4426">
                  <c:v>2.2265114890946118</c:v>
                </c:pt>
                <c:pt idx="4427">
                  <c:v>2.2265120719246116</c:v>
                </c:pt>
                <c:pt idx="4428">
                  <c:v>2.2265132770246114</c:v>
                </c:pt>
                <c:pt idx="4429">
                  <c:v>2.2266049080246115</c:v>
                </c:pt>
                <c:pt idx="4430">
                  <c:v>2.2278159080246116</c:v>
                </c:pt>
                <c:pt idx="4431">
                  <c:v>2.2288016880246118</c:v>
                </c:pt>
                <c:pt idx="4432">
                  <c:v>2.2296129180246118</c:v>
                </c:pt>
                <c:pt idx="4433">
                  <c:v>2.2300944780246117</c:v>
                </c:pt>
                <c:pt idx="4434">
                  <c:v>2.2304198280246115</c:v>
                </c:pt>
                <c:pt idx="4435">
                  <c:v>2.2306815480246116</c:v>
                </c:pt>
                <c:pt idx="4436">
                  <c:v>2.2307142510246116</c:v>
                </c:pt>
                <c:pt idx="4437">
                  <c:v>2.2307154845246115</c:v>
                </c:pt>
                <c:pt idx="4438">
                  <c:v>2.2307212486246115</c:v>
                </c:pt>
                <c:pt idx="4439">
                  <c:v>2.2307430096246117</c:v>
                </c:pt>
                <c:pt idx="4440">
                  <c:v>2.2307775636246117</c:v>
                </c:pt>
                <c:pt idx="4441">
                  <c:v>2.2307993236246118</c:v>
                </c:pt>
                <c:pt idx="4442">
                  <c:v>2.230808681424612</c:v>
                </c:pt>
                <c:pt idx="4443">
                  <c:v>2.2308109460246119</c:v>
                </c:pt>
                <c:pt idx="4444">
                  <c:v>2.2309949460246119</c:v>
                </c:pt>
                <c:pt idx="4445">
                  <c:v>2.2320068460246119</c:v>
                </c:pt>
                <c:pt idx="4446">
                  <c:v>2.2332369460246118</c:v>
                </c:pt>
                <c:pt idx="4447">
                  <c:v>2.2342608460246116</c:v>
                </c:pt>
                <c:pt idx="4448">
                  <c:v>2.2350476460246118</c:v>
                </c:pt>
                <c:pt idx="4449">
                  <c:v>2.235593016024612</c:v>
                </c:pt>
                <c:pt idx="4450">
                  <c:v>2.2359655060246122</c:v>
                </c:pt>
                <c:pt idx="4451">
                  <c:v>2.2361364760246123</c:v>
                </c:pt>
                <c:pt idx="4452">
                  <c:v>2.2362121950246121</c:v>
                </c:pt>
                <c:pt idx="4453">
                  <c:v>2.2362319220246123</c:v>
                </c:pt>
                <c:pt idx="4454">
                  <c:v>2.2361794140246123</c:v>
                </c:pt>
                <c:pt idx="4455">
                  <c:v>2.2360763640246124</c:v>
                </c:pt>
                <c:pt idx="4456">
                  <c:v>2.2360056790246126</c:v>
                </c:pt>
                <c:pt idx="4457">
                  <c:v>2.2359691650246125</c:v>
                </c:pt>
                <c:pt idx="4458">
                  <c:v>2.2359630493246123</c:v>
                </c:pt>
                <c:pt idx="4459">
                  <c:v>2.2359626421246124</c:v>
                </c:pt>
                <c:pt idx="4460">
                  <c:v>2.2359626361989124</c:v>
                </c:pt>
                <c:pt idx="4461">
                  <c:v>2.2359632852689124</c:v>
                </c:pt>
                <c:pt idx="4462">
                  <c:v>2.2359809602689125</c:v>
                </c:pt>
                <c:pt idx="4463">
                  <c:v>2.2371724602689125</c:v>
                </c:pt>
                <c:pt idx="4464">
                  <c:v>2.2386974602689125</c:v>
                </c:pt>
                <c:pt idx="4465">
                  <c:v>2.2395836002689125</c:v>
                </c:pt>
                <c:pt idx="4466">
                  <c:v>2.2401873702689126</c:v>
                </c:pt>
                <c:pt idx="4467">
                  <c:v>2.2406554102689125</c:v>
                </c:pt>
                <c:pt idx="4468">
                  <c:v>2.2410443902689123</c:v>
                </c:pt>
                <c:pt idx="4469">
                  <c:v>2.2414093002689124</c:v>
                </c:pt>
                <c:pt idx="4470">
                  <c:v>2.2418392802689122</c:v>
                </c:pt>
                <c:pt idx="4471">
                  <c:v>2.2425783202689122</c:v>
                </c:pt>
                <c:pt idx="4472">
                  <c:v>2.243717320268912</c:v>
                </c:pt>
                <c:pt idx="4473">
                  <c:v>2.244345510268912</c:v>
                </c:pt>
                <c:pt idx="4474">
                  <c:v>2.2446309602689118</c:v>
                </c:pt>
                <c:pt idx="4475">
                  <c:v>2.2447912802689118</c:v>
                </c:pt>
                <c:pt idx="4476">
                  <c:v>2.2449750602689118</c:v>
                </c:pt>
                <c:pt idx="4477">
                  <c:v>2.2451510802689119</c:v>
                </c:pt>
                <c:pt idx="4478">
                  <c:v>2.2451546250689121</c:v>
                </c:pt>
                <c:pt idx="4479">
                  <c:v>2.2451509226689121</c:v>
                </c:pt>
                <c:pt idx="4480">
                  <c:v>2.2451333336689121</c:v>
                </c:pt>
                <c:pt idx="4481">
                  <c:v>2.2451028816689123</c:v>
                </c:pt>
                <c:pt idx="4482">
                  <c:v>2.2450840526689122</c:v>
                </c:pt>
                <c:pt idx="4483">
                  <c:v>2.2450802595689123</c:v>
                </c:pt>
                <c:pt idx="4484">
                  <c:v>2.2450802008329123</c:v>
                </c:pt>
                <c:pt idx="4485">
                  <c:v>2.2450802074840124</c:v>
                </c:pt>
                <c:pt idx="4486">
                  <c:v>2.2450802210010123</c:v>
                </c:pt>
                <c:pt idx="4487">
                  <c:v>2.2450802501340124</c:v>
                </c:pt>
                <c:pt idx="4488">
                  <c:v>2.2450802501340124</c:v>
                </c:pt>
                <c:pt idx="4489">
                  <c:v>2.2450802501340124</c:v>
                </c:pt>
                <c:pt idx="4490">
                  <c:v>2.2450802501340124</c:v>
                </c:pt>
                <c:pt idx="4491">
                  <c:v>2.2451099811340125</c:v>
                </c:pt>
                <c:pt idx="4492">
                  <c:v>2.2466014811340127</c:v>
                </c:pt>
                <c:pt idx="4493">
                  <c:v>2.2483469811340129</c:v>
                </c:pt>
                <c:pt idx="4494">
                  <c:v>2.2493459311340129</c:v>
                </c:pt>
                <c:pt idx="4495">
                  <c:v>2.250072611134013</c:v>
                </c:pt>
                <c:pt idx="4496">
                  <c:v>2.2506161511340128</c:v>
                </c:pt>
                <c:pt idx="4497">
                  <c:v>2.2510291811340126</c:v>
                </c:pt>
                <c:pt idx="4498">
                  <c:v>2.2513796811340128</c:v>
                </c:pt>
                <c:pt idx="4499">
                  <c:v>2.2517204011340128</c:v>
                </c:pt>
                <c:pt idx="4500">
                  <c:v>2.2520289111340128</c:v>
                </c:pt>
                <c:pt idx="4501">
                  <c:v>2.252030099934013</c:v>
                </c:pt>
                <c:pt idx="4502">
                  <c:v>2.252033319534013</c:v>
                </c:pt>
                <c:pt idx="4503">
                  <c:v>2.2520389481340128</c:v>
                </c:pt>
                <c:pt idx="4504">
                  <c:v>2.252026713134013</c:v>
                </c:pt>
                <c:pt idx="4505">
                  <c:v>2.252007203134013</c:v>
                </c:pt>
                <c:pt idx="4506">
                  <c:v>2.2519991993340129</c:v>
                </c:pt>
                <c:pt idx="4507">
                  <c:v>2.2519965243340128</c:v>
                </c:pt>
                <c:pt idx="4508">
                  <c:v>2.2519966280740129</c:v>
                </c:pt>
                <c:pt idx="4509">
                  <c:v>2.252004659074013</c:v>
                </c:pt>
                <c:pt idx="4510">
                  <c:v>2.252016891074013</c:v>
                </c:pt>
                <c:pt idx="4511">
                  <c:v>2.2520208971740132</c:v>
                </c:pt>
                <c:pt idx="4512">
                  <c:v>2.252021839424013</c:v>
                </c:pt>
                <c:pt idx="4513">
                  <c:v>2.252026400824013</c:v>
                </c:pt>
                <c:pt idx="4514">
                  <c:v>2.2520395908240132</c:v>
                </c:pt>
                <c:pt idx="4515">
                  <c:v>2.2520789638240131</c:v>
                </c:pt>
                <c:pt idx="4516">
                  <c:v>2.2537173638240131</c:v>
                </c:pt>
                <c:pt idx="4517">
                  <c:v>2.2555768638240132</c:v>
                </c:pt>
                <c:pt idx="4518">
                  <c:v>2.2568165638240134</c:v>
                </c:pt>
                <c:pt idx="4519">
                  <c:v>2.2576517738240134</c:v>
                </c:pt>
                <c:pt idx="4520">
                  <c:v>2.2582719238240134</c:v>
                </c:pt>
                <c:pt idx="4521">
                  <c:v>2.2587631238240133</c:v>
                </c:pt>
                <c:pt idx="4522">
                  <c:v>2.2591754838240132</c:v>
                </c:pt>
                <c:pt idx="4523">
                  <c:v>2.2595182638240132</c:v>
                </c:pt>
                <c:pt idx="4524">
                  <c:v>2.2597774738240131</c:v>
                </c:pt>
                <c:pt idx="4525">
                  <c:v>2.259865259824013</c:v>
                </c:pt>
                <c:pt idx="4526">
                  <c:v>2.2598461888240129</c:v>
                </c:pt>
                <c:pt idx="4527">
                  <c:v>2.259770125824013</c:v>
                </c:pt>
                <c:pt idx="4528">
                  <c:v>2.2596682358240132</c:v>
                </c:pt>
                <c:pt idx="4529">
                  <c:v>2.2595888268240132</c:v>
                </c:pt>
                <c:pt idx="4530">
                  <c:v>2.2595408968240132</c:v>
                </c:pt>
                <c:pt idx="4531">
                  <c:v>2.2595312057240133</c:v>
                </c:pt>
                <c:pt idx="4532">
                  <c:v>2.2595315242840135</c:v>
                </c:pt>
                <c:pt idx="4533">
                  <c:v>2.2595336101840133</c:v>
                </c:pt>
                <c:pt idx="4534">
                  <c:v>2.2595369164840133</c:v>
                </c:pt>
                <c:pt idx="4535">
                  <c:v>2.2595403227840132</c:v>
                </c:pt>
                <c:pt idx="4536">
                  <c:v>2.259542451384013</c:v>
                </c:pt>
                <c:pt idx="4537">
                  <c:v>2.2595443176840129</c:v>
                </c:pt>
                <c:pt idx="4538">
                  <c:v>2.2595468440840127</c:v>
                </c:pt>
                <c:pt idx="4539">
                  <c:v>2.2595493593840126</c:v>
                </c:pt>
                <c:pt idx="4540">
                  <c:v>2.2595510900840128</c:v>
                </c:pt>
                <c:pt idx="4541">
                  <c:v>2.2595513418840127</c:v>
                </c:pt>
                <c:pt idx="4542">
                  <c:v>2.2595513418840127</c:v>
                </c:pt>
                <c:pt idx="4543">
                  <c:v>2.2595513490355126</c:v>
                </c:pt>
                <c:pt idx="4544">
                  <c:v>2.2595550673355125</c:v>
                </c:pt>
                <c:pt idx="4545">
                  <c:v>2.2595993833355124</c:v>
                </c:pt>
                <c:pt idx="4546">
                  <c:v>2.2598338433355125</c:v>
                </c:pt>
                <c:pt idx="4547">
                  <c:v>2.2599825433355125</c:v>
                </c:pt>
                <c:pt idx="4548">
                  <c:v>2.2601563033355125</c:v>
                </c:pt>
                <c:pt idx="4549">
                  <c:v>2.2602568033355124</c:v>
                </c:pt>
                <c:pt idx="4550">
                  <c:v>2.2604194533355124</c:v>
                </c:pt>
                <c:pt idx="4551">
                  <c:v>2.2606227933355125</c:v>
                </c:pt>
                <c:pt idx="4552">
                  <c:v>2.2608015833355126</c:v>
                </c:pt>
                <c:pt idx="4553">
                  <c:v>2.2608887843355125</c:v>
                </c:pt>
                <c:pt idx="4554">
                  <c:v>2.2609149673355127</c:v>
                </c:pt>
                <c:pt idx="4555">
                  <c:v>2.2609367293355125</c:v>
                </c:pt>
                <c:pt idx="4556">
                  <c:v>2.2609560953355126</c:v>
                </c:pt>
                <c:pt idx="4557">
                  <c:v>2.2610702953355126</c:v>
                </c:pt>
                <c:pt idx="4558">
                  <c:v>2.2610992053355128</c:v>
                </c:pt>
                <c:pt idx="4559">
                  <c:v>2.2610599553355128</c:v>
                </c:pt>
                <c:pt idx="4560">
                  <c:v>2.2610346203355127</c:v>
                </c:pt>
                <c:pt idx="4561">
                  <c:v>2.2610280411355128</c:v>
                </c:pt>
                <c:pt idx="4562">
                  <c:v>2.2610297831355126</c:v>
                </c:pt>
                <c:pt idx="4563">
                  <c:v>2.2610365967355128</c:v>
                </c:pt>
                <c:pt idx="4564">
                  <c:v>2.2610427511355127</c:v>
                </c:pt>
                <c:pt idx="4565">
                  <c:v>2.2610456795355125</c:v>
                </c:pt>
                <c:pt idx="4566">
                  <c:v>2.2610489213355125</c:v>
                </c:pt>
                <c:pt idx="4567">
                  <c:v>2.2610545420355126</c:v>
                </c:pt>
                <c:pt idx="4568">
                  <c:v>2.2610662890355124</c:v>
                </c:pt>
                <c:pt idx="4569">
                  <c:v>2.2610826120355125</c:v>
                </c:pt>
                <c:pt idx="4570">
                  <c:v>2.2610933450355124</c:v>
                </c:pt>
                <c:pt idx="4571">
                  <c:v>2.2611021006355125</c:v>
                </c:pt>
                <c:pt idx="4572">
                  <c:v>2.2611158576355126</c:v>
                </c:pt>
                <c:pt idx="4573">
                  <c:v>2.2615471376355125</c:v>
                </c:pt>
                <c:pt idx="4574">
                  <c:v>2.2637046376355126</c:v>
                </c:pt>
                <c:pt idx="4575">
                  <c:v>2.2654782376355125</c:v>
                </c:pt>
                <c:pt idx="4576">
                  <c:v>2.2668139376355123</c:v>
                </c:pt>
                <c:pt idx="4577">
                  <c:v>2.2678752376355122</c:v>
                </c:pt>
                <c:pt idx="4578">
                  <c:v>2.2687659276355121</c:v>
                </c:pt>
                <c:pt idx="4579">
                  <c:v>2.2694888176355121</c:v>
                </c:pt>
                <c:pt idx="4580">
                  <c:v>2.2700530476355123</c:v>
                </c:pt>
                <c:pt idx="4581">
                  <c:v>2.2704197476355121</c:v>
                </c:pt>
                <c:pt idx="4582">
                  <c:v>2.2706283576355122</c:v>
                </c:pt>
                <c:pt idx="4583">
                  <c:v>2.2706539586355121</c:v>
                </c:pt>
                <c:pt idx="4584">
                  <c:v>2.2706405266355123</c:v>
                </c:pt>
                <c:pt idx="4585">
                  <c:v>2.2706020696355123</c:v>
                </c:pt>
                <c:pt idx="4586">
                  <c:v>2.2705686466355122</c:v>
                </c:pt>
                <c:pt idx="4587">
                  <c:v>2.2705595427355121</c:v>
                </c:pt>
                <c:pt idx="4588">
                  <c:v>2.2705569419355123</c:v>
                </c:pt>
                <c:pt idx="4589">
                  <c:v>2.2705563591755125</c:v>
                </c:pt>
                <c:pt idx="4590">
                  <c:v>2.2705585289755126</c:v>
                </c:pt>
                <c:pt idx="4591">
                  <c:v>2.2705598695755125</c:v>
                </c:pt>
                <c:pt idx="4592">
                  <c:v>2.2705601164855125</c:v>
                </c:pt>
                <c:pt idx="4593">
                  <c:v>2.2705601430275126</c:v>
                </c:pt>
                <c:pt idx="4594">
                  <c:v>2.2705602457775127</c:v>
                </c:pt>
                <c:pt idx="4595">
                  <c:v>2.2705607427375125</c:v>
                </c:pt>
                <c:pt idx="4596">
                  <c:v>2.2707211027375127</c:v>
                </c:pt>
                <c:pt idx="4597">
                  <c:v>2.2712948227375129</c:v>
                </c:pt>
                <c:pt idx="4598">
                  <c:v>2.2723461227375128</c:v>
                </c:pt>
                <c:pt idx="4599">
                  <c:v>2.2737471227375128</c:v>
                </c:pt>
                <c:pt idx="4600">
                  <c:v>2.2753476227375127</c:v>
                </c:pt>
                <c:pt idx="4601">
                  <c:v>2.2772450227375125</c:v>
                </c:pt>
                <c:pt idx="4602">
                  <c:v>2.2786408227375126</c:v>
                </c:pt>
                <c:pt idx="4603">
                  <c:v>2.2794932327375124</c:v>
                </c:pt>
                <c:pt idx="4604">
                  <c:v>2.2800462627375122</c:v>
                </c:pt>
                <c:pt idx="4605">
                  <c:v>2.2805538727375123</c:v>
                </c:pt>
                <c:pt idx="4606">
                  <c:v>2.2809629327375123</c:v>
                </c:pt>
                <c:pt idx="4607">
                  <c:v>2.2812577727375123</c:v>
                </c:pt>
                <c:pt idx="4608">
                  <c:v>2.2813867727375121</c:v>
                </c:pt>
                <c:pt idx="4609">
                  <c:v>2.2813945785375123</c:v>
                </c:pt>
                <c:pt idx="4610">
                  <c:v>2.2813622225375121</c:v>
                </c:pt>
                <c:pt idx="4611">
                  <c:v>2.2813216365375122</c:v>
                </c:pt>
                <c:pt idx="4612">
                  <c:v>2.2813055095375123</c:v>
                </c:pt>
                <c:pt idx="4613">
                  <c:v>2.2813001803375124</c:v>
                </c:pt>
                <c:pt idx="4614">
                  <c:v>2.2812971092375123</c:v>
                </c:pt>
                <c:pt idx="4615">
                  <c:v>2.2812950961375122</c:v>
                </c:pt>
                <c:pt idx="4616">
                  <c:v>2.2812953113875123</c:v>
                </c:pt>
                <c:pt idx="4617">
                  <c:v>2.2813227933875124</c:v>
                </c:pt>
                <c:pt idx="4618">
                  <c:v>2.2823925933875122</c:v>
                </c:pt>
                <c:pt idx="4619">
                  <c:v>2.2845054933875124</c:v>
                </c:pt>
                <c:pt idx="4620">
                  <c:v>2.2861709933875125</c:v>
                </c:pt>
                <c:pt idx="4621">
                  <c:v>2.2873016933875125</c:v>
                </c:pt>
                <c:pt idx="4622">
                  <c:v>2.2880368133875124</c:v>
                </c:pt>
                <c:pt idx="4623">
                  <c:v>2.2886978933875124</c:v>
                </c:pt>
                <c:pt idx="4624">
                  <c:v>2.2894334933875125</c:v>
                </c:pt>
                <c:pt idx="4625">
                  <c:v>2.2899522733875126</c:v>
                </c:pt>
                <c:pt idx="4626">
                  <c:v>2.2903319633875125</c:v>
                </c:pt>
                <c:pt idx="4627">
                  <c:v>2.2906514233875126</c:v>
                </c:pt>
                <c:pt idx="4628">
                  <c:v>2.2908813933875125</c:v>
                </c:pt>
                <c:pt idx="4629">
                  <c:v>2.2909832033875124</c:v>
                </c:pt>
                <c:pt idx="4630">
                  <c:v>2.2910093073875122</c:v>
                </c:pt>
                <c:pt idx="4631">
                  <c:v>2.2910227353875121</c:v>
                </c:pt>
                <c:pt idx="4632">
                  <c:v>2.2910459243875123</c:v>
                </c:pt>
                <c:pt idx="4633">
                  <c:v>2.2911000413875122</c:v>
                </c:pt>
                <c:pt idx="4634">
                  <c:v>2.2911285383875124</c:v>
                </c:pt>
                <c:pt idx="4635">
                  <c:v>2.2911516643875123</c:v>
                </c:pt>
                <c:pt idx="4636">
                  <c:v>2.2911900353875123</c:v>
                </c:pt>
                <c:pt idx="4637">
                  <c:v>2.2912248793875123</c:v>
                </c:pt>
                <c:pt idx="4638">
                  <c:v>2.2914125493875122</c:v>
                </c:pt>
                <c:pt idx="4639">
                  <c:v>2.2928319493875122</c:v>
                </c:pt>
                <c:pt idx="4640">
                  <c:v>2.2944652493875122</c:v>
                </c:pt>
                <c:pt idx="4641">
                  <c:v>2.2954988493875121</c:v>
                </c:pt>
                <c:pt idx="4642">
                  <c:v>2.2962021293875123</c:v>
                </c:pt>
                <c:pt idx="4643">
                  <c:v>2.2967182493875122</c:v>
                </c:pt>
                <c:pt idx="4644">
                  <c:v>2.2971411393875121</c:v>
                </c:pt>
                <c:pt idx="4645">
                  <c:v>2.2975051393875119</c:v>
                </c:pt>
                <c:pt idx="4646">
                  <c:v>2.2978104393875118</c:v>
                </c:pt>
                <c:pt idx="4647">
                  <c:v>2.2978121451875118</c:v>
                </c:pt>
                <c:pt idx="4648">
                  <c:v>2.2978131515875115</c:v>
                </c:pt>
                <c:pt idx="4649">
                  <c:v>2.2978161370875116</c:v>
                </c:pt>
                <c:pt idx="4650">
                  <c:v>2.2978186775875118</c:v>
                </c:pt>
                <c:pt idx="4651">
                  <c:v>2.2978203796875118</c:v>
                </c:pt>
                <c:pt idx="4652">
                  <c:v>2.2978210676275119</c:v>
                </c:pt>
                <c:pt idx="4653">
                  <c:v>2.297821615487512</c:v>
                </c:pt>
                <c:pt idx="4654">
                  <c:v>2.297823247287512</c:v>
                </c:pt>
                <c:pt idx="4655">
                  <c:v>2.297826199687512</c:v>
                </c:pt>
                <c:pt idx="4656">
                  <c:v>2.2978292311875119</c:v>
                </c:pt>
                <c:pt idx="4657">
                  <c:v>2.2978313220875117</c:v>
                </c:pt>
                <c:pt idx="4658">
                  <c:v>2.2978333949875118</c:v>
                </c:pt>
                <c:pt idx="4659">
                  <c:v>2.2978421158875117</c:v>
                </c:pt>
                <c:pt idx="4660">
                  <c:v>2.2980542558875117</c:v>
                </c:pt>
                <c:pt idx="4661">
                  <c:v>2.2992625558875117</c:v>
                </c:pt>
                <c:pt idx="4662">
                  <c:v>2.3002963558875118</c:v>
                </c:pt>
                <c:pt idx="4663">
                  <c:v>2.3010805358875119</c:v>
                </c:pt>
                <c:pt idx="4664">
                  <c:v>2.301624105887512</c:v>
                </c:pt>
                <c:pt idx="4665">
                  <c:v>2.3020906258875118</c:v>
                </c:pt>
                <c:pt idx="4666">
                  <c:v>2.3025535658875116</c:v>
                </c:pt>
                <c:pt idx="4667">
                  <c:v>2.3030026858875114</c:v>
                </c:pt>
                <c:pt idx="4668">
                  <c:v>2.3034013358875116</c:v>
                </c:pt>
                <c:pt idx="4669">
                  <c:v>2.3037497158875118</c:v>
                </c:pt>
                <c:pt idx="4670">
                  <c:v>2.3038543258875119</c:v>
                </c:pt>
                <c:pt idx="4671">
                  <c:v>2.303882719887512</c:v>
                </c:pt>
                <c:pt idx="4672">
                  <c:v>2.3038855178875122</c:v>
                </c:pt>
                <c:pt idx="4673">
                  <c:v>2.3038891541875124</c:v>
                </c:pt>
                <c:pt idx="4674">
                  <c:v>2.3039032601875125</c:v>
                </c:pt>
                <c:pt idx="4675">
                  <c:v>2.3039377421875122</c:v>
                </c:pt>
                <c:pt idx="4676">
                  <c:v>2.3039842581875121</c:v>
                </c:pt>
                <c:pt idx="4677">
                  <c:v>2.3040084191875119</c:v>
                </c:pt>
                <c:pt idx="4678">
                  <c:v>2.3040129498875119</c:v>
                </c:pt>
                <c:pt idx="4679">
                  <c:v>2.3040139263075119</c:v>
                </c:pt>
                <c:pt idx="4680">
                  <c:v>2.304017035307512</c:v>
                </c:pt>
                <c:pt idx="4681">
                  <c:v>2.3040280033075122</c:v>
                </c:pt>
                <c:pt idx="4682">
                  <c:v>2.3040545213075121</c:v>
                </c:pt>
                <c:pt idx="4683">
                  <c:v>2.3040872243075121</c:v>
                </c:pt>
                <c:pt idx="4684">
                  <c:v>2.3040968592075122</c:v>
                </c:pt>
                <c:pt idx="4685">
                  <c:v>2.304099165507512</c:v>
                </c:pt>
                <c:pt idx="4686">
                  <c:v>2.3041108625075122</c:v>
                </c:pt>
                <c:pt idx="4687">
                  <c:v>2.304265362507512</c:v>
                </c:pt>
                <c:pt idx="4688">
                  <c:v>2.3046935525075121</c:v>
                </c:pt>
                <c:pt idx="4689">
                  <c:v>2.3050705625075119</c:v>
                </c:pt>
                <c:pt idx="4690">
                  <c:v>2.305364872507512</c:v>
                </c:pt>
                <c:pt idx="4691">
                  <c:v>2.3055850125075121</c:v>
                </c:pt>
                <c:pt idx="4692">
                  <c:v>2.3057551025075123</c:v>
                </c:pt>
                <c:pt idx="4693">
                  <c:v>2.3058032795075123</c:v>
                </c:pt>
                <c:pt idx="4694">
                  <c:v>2.3058343345075123</c:v>
                </c:pt>
                <c:pt idx="4695">
                  <c:v>2.3058665105075122</c:v>
                </c:pt>
                <c:pt idx="4696">
                  <c:v>2.3059010205075121</c:v>
                </c:pt>
                <c:pt idx="4697">
                  <c:v>2.3059254435075123</c:v>
                </c:pt>
                <c:pt idx="4698">
                  <c:v>2.3059419165075123</c:v>
                </c:pt>
                <c:pt idx="4699">
                  <c:v>2.3059484235075125</c:v>
                </c:pt>
                <c:pt idx="4700">
                  <c:v>2.3059485365275125</c:v>
                </c:pt>
                <c:pt idx="4701">
                  <c:v>2.3059485365279935</c:v>
                </c:pt>
                <c:pt idx="4702">
                  <c:v>2.3059493343079933</c:v>
                </c:pt>
                <c:pt idx="4703">
                  <c:v>2.3059628983079934</c:v>
                </c:pt>
                <c:pt idx="4704">
                  <c:v>2.3060178353079932</c:v>
                </c:pt>
                <c:pt idx="4705">
                  <c:v>2.3060562273079932</c:v>
                </c:pt>
                <c:pt idx="4706">
                  <c:v>2.3060625269079931</c:v>
                </c:pt>
                <c:pt idx="4707">
                  <c:v>2.3060684767079929</c:v>
                </c:pt>
                <c:pt idx="4708">
                  <c:v>2.3060838257079928</c:v>
                </c:pt>
                <c:pt idx="4709">
                  <c:v>2.3061134837079926</c:v>
                </c:pt>
                <c:pt idx="4710">
                  <c:v>2.3061456227079926</c:v>
                </c:pt>
                <c:pt idx="4711">
                  <c:v>2.3061671327079925</c:v>
                </c:pt>
                <c:pt idx="4712">
                  <c:v>2.3061846007079922</c:v>
                </c:pt>
                <c:pt idx="4713">
                  <c:v>2.3062092587079923</c:v>
                </c:pt>
                <c:pt idx="4714">
                  <c:v>2.3062649967079922</c:v>
                </c:pt>
                <c:pt idx="4715">
                  <c:v>2.3063891867079924</c:v>
                </c:pt>
                <c:pt idx="4716">
                  <c:v>2.3066242567079924</c:v>
                </c:pt>
                <c:pt idx="4717">
                  <c:v>2.3067866367079923</c:v>
                </c:pt>
                <c:pt idx="4718">
                  <c:v>2.3069937667079925</c:v>
                </c:pt>
                <c:pt idx="4719">
                  <c:v>2.3071639367079926</c:v>
                </c:pt>
                <c:pt idx="4720">
                  <c:v>2.3073412967079925</c:v>
                </c:pt>
                <c:pt idx="4721">
                  <c:v>2.3075034267079926</c:v>
                </c:pt>
                <c:pt idx="4722">
                  <c:v>2.3076942467079924</c:v>
                </c:pt>
                <c:pt idx="4723">
                  <c:v>2.3078678367079926</c:v>
                </c:pt>
                <c:pt idx="4724">
                  <c:v>2.3080710467079926</c:v>
                </c:pt>
                <c:pt idx="4725">
                  <c:v>2.3082057567079928</c:v>
                </c:pt>
                <c:pt idx="4726">
                  <c:v>2.3082398257079926</c:v>
                </c:pt>
                <c:pt idx="4727">
                  <c:v>2.3082542037079925</c:v>
                </c:pt>
                <c:pt idx="4728">
                  <c:v>2.3082567558079927</c:v>
                </c:pt>
                <c:pt idx="4729">
                  <c:v>2.3082568625579927</c:v>
                </c:pt>
                <c:pt idx="4730">
                  <c:v>2.3082581663579926</c:v>
                </c:pt>
                <c:pt idx="4731">
                  <c:v>2.3082803703579926</c:v>
                </c:pt>
                <c:pt idx="4732">
                  <c:v>2.3083507353579926</c:v>
                </c:pt>
                <c:pt idx="4733">
                  <c:v>2.3084329773579926</c:v>
                </c:pt>
                <c:pt idx="4734">
                  <c:v>2.3084876623579924</c:v>
                </c:pt>
                <c:pt idx="4735">
                  <c:v>2.3085285543579923</c:v>
                </c:pt>
                <c:pt idx="4736">
                  <c:v>2.3085699073579922</c:v>
                </c:pt>
                <c:pt idx="4737">
                  <c:v>2.3086673063579921</c:v>
                </c:pt>
                <c:pt idx="4738">
                  <c:v>2.3088042063579923</c:v>
                </c:pt>
                <c:pt idx="4739">
                  <c:v>2.3089917563579925</c:v>
                </c:pt>
                <c:pt idx="4740">
                  <c:v>2.3091924663579926</c:v>
                </c:pt>
                <c:pt idx="4741">
                  <c:v>2.3093884563579925</c:v>
                </c:pt>
                <c:pt idx="4742">
                  <c:v>2.3095433163579924</c:v>
                </c:pt>
                <c:pt idx="4743">
                  <c:v>2.3095843493579924</c:v>
                </c:pt>
                <c:pt idx="4744">
                  <c:v>2.3096075613579923</c:v>
                </c:pt>
                <c:pt idx="4745">
                  <c:v>2.3097784613579924</c:v>
                </c:pt>
                <c:pt idx="4746">
                  <c:v>2.3099582813579924</c:v>
                </c:pt>
                <c:pt idx="4747">
                  <c:v>2.3100955113579924</c:v>
                </c:pt>
                <c:pt idx="4748">
                  <c:v>2.3102473813579922</c:v>
                </c:pt>
                <c:pt idx="4749">
                  <c:v>2.3104159413579923</c:v>
                </c:pt>
                <c:pt idx="4750">
                  <c:v>2.3105210613579925</c:v>
                </c:pt>
                <c:pt idx="4751">
                  <c:v>2.3105876673579924</c:v>
                </c:pt>
                <c:pt idx="4752">
                  <c:v>2.3106224503579922</c:v>
                </c:pt>
                <c:pt idx="4753">
                  <c:v>2.310634648357992</c:v>
                </c:pt>
                <c:pt idx="4754">
                  <c:v>2.3106383599579918</c:v>
                </c:pt>
                <c:pt idx="4755">
                  <c:v>2.3108127999579917</c:v>
                </c:pt>
                <c:pt idx="4756">
                  <c:v>2.3119984999579919</c:v>
                </c:pt>
                <c:pt idx="4757">
                  <c:v>2.3132413999579917</c:v>
                </c:pt>
                <c:pt idx="4758">
                  <c:v>2.3138898199579918</c:v>
                </c:pt>
                <c:pt idx="4759">
                  <c:v>2.314292709957992</c:v>
                </c:pt>
                <c:pt idx="4760">
                  <c:v>2.3145788099579918</c:v>
                </c:pt>
                <c:pt idx="4761">
                  <c:v>2.3145788099579918</c:v>
                </c:pt>
                <c:pt idx="4762">
                  <c:v>2.3145788098743787</c:v>
                </c:pt>
                <c:pt idx="4763">
                  <c:v>2.3145771692743788</c:v>
                </c:pt>
                <c:pt idx="4764">
                  <c:v>2.3145633512743786</c:v>
                </c:pt>
                <c:pt idx="4765">
                  <c:v>2.3144736312743786</c:v>
                </c:pt>
                <c:pt idx="4766">
                  <c:v>2.3143216812743788</c:v>
                </c:pt>
                <c:pt idx="4767">
                  <c:v>2.3141910412743787</c:v>
                </c:pt>
                <c:pt idx="4768">
                  <c:v>2.3141020072743785</c:v>
                </c:pt>
                <c:pt idx="4769">
                  <c:v>2.3140670352743786</c:v>
                </c:pt>
                <c:pt idx="4770">
                  <c:v>2.3146419652743786</c:v>
                </c:pt>
                <c:pt idx="4771">
                  <c:v>2.3167711652743788</c:v>
                </c:pt>
                <c:pt idx="4772">
                  <c:v>2.3181032652743787</c:v>
                </c:pt>
                <c:pt idx="4773">
                  <c:v>2.3190332252743788</c:v>
                </c:pt>
                <c:pt idx="4774">
                  <c:v>2.3198770652743788</c:v>
                </c:pt>
                <c:pt idx="4775">
                  <c:v>2.3209996652743787</c:v>
                </c:pt>
                <c:pt idx="4776">
                  <c:v>2.3220208652743786</c:v>
                </c:pt>
                <c:pt idx="4777">
                  <c:v>2.3227622152743788</c:v>
                </c:pt>
                <c:pt idx="4778">
                  <c:v>2.3231299252743787</c:v>
                </c:pt>
                <c:pt idx="4779">
                  <c:v>2.3234229452743786</c:v>
                </c:pt>
                <c:pt idx="4780">
                  <c:v>2.3236980152743785</c:v>
                </c:pt>
                <c:pt idx="4781">
                  <c:v>2.3240302452743786</c:v>
                </c:pt>
                <c:pt idx="4782">
                  <c:v>2.3260664452743787</c:v>
                </c:pt>
                <c:pt idx="4783">
                  <c:v>2.3329746452743785</c:v>
                </c:pt>
                <c:pt idx="4784">
                  <c:v>2.3353361452743786</c:v>
                </c:pt>
                <c:pt idx="4785">
                  <c:v>2.3360225552743787</c:v>
                </c:pt>
                <c:pt idx="4786">
                  <c:v>2.3368151452743788</c:v>
                </c:pt>
                <c:pt idx="4787">
                  <c:v>2.3374889952743789</c:v>
                </c:pt>
                <c:pt idx="4788">
                  <c:v>2.338006335274379</c:v>
                </c:pt>
                <c:pt idx="4789">
                  <c:v>2.3383198652743791</c:v>
                </c:pt>
                <c:pt idx="4790">
                  <c:v>2.338597835274379</c:v>
                </c:pt>
                <c:pt idx="4791">
                  <c:v>2.3387679652743789</c:v>
                </c:pt>
                <c:pt idx="4792">
                  <c:v>2.3387856282743789</c:v>
                </c:pt>
                <c:pt idx="4793">
                  <c:v>2.3387787640743789</c:v>
                </c:pt>
                <c:pt idx="4794">
                  <c:v>2.3385266940743787</c:v>
                </c:pt>
                <c:pt idx="4795">
                  <c:v>2.3383524940743787</c:v>
                </c:pt>
                <c:pt idx="4796">
                  <c:v>2.3383151570743785</c:v>
                </c:pt>
                <c:pt idx="4797">
                  <c:v>2.3383054274743786</c:v>
                </c:pt>
                <c:pt idx="4798">
                  <c:v>2.3383022142743788</c:v>
                </c:pt>
                <c:pt idx="4799">
                  <c:v>2.3382994405743789</c:v>
                </c:pt>
                <c:pt idx="4800">
                  <c:v>2.338299737404379</c:v>
                </c:pt>
                <c:pt idx="4801">
                  <c:v>2.3383205774043789</c:v>
                </c:pt>
                <c:pt idx="4802">
                  <c:v>2.338393980404379</c:v>
                </c:pt>
                <c:pt idx="4803">
                  <c:v>2.339306420404379</c:v>
                </c:pt>
                <c:pt idx="4804">
                  <c:v>2.343613820404379</c:v>
                </c:pt>
                <c:pt idx="4805">
                  <c:v>2.3479965204043789</c:v>
                </c:pt>
                <c:pt idx="4806">
                  <c:v>2.3521010204043789</c:v>
                </c:pt>
                <c:pt idx="4807">
                  <c:v>2.3544741204043786</c:v>
                </c:pt>
                <c:pt idx="4808">
                  <c:v>2.3556102204043787</c:v>
                </c:pt>
                <c:pt idx="4809">
                  <c:v>2.3561717804043787</c:v>
                </c:pt>
                <c:pt idx="4810">
                  <c:v>2.3565338104043785</c:v>
                </c:pt>
                <c:pt idx="4811">
                  <c:v>2.3568286804043783</c:v>
                </c:pt>
                <c:pt idx="4812">
                  <c:v>2.3571046904043782</c:v>
                </c:pt>
                <c:pt idx="4813">
                  <c:v>2.3573682104043781</c:v>
                </c:pt>
                <c:pt idx="4814">
                  <c:v>2.3575354704043781</c:v>
                </c:pt>
                <c:pt idx="4815">
                  <c:v>2.3575373985043782</c:v>
                </c:pt>
                <c:pt idx="4816">
                  <c:v>2.3575390188043781</c:v>
                </c:pt>
                <c:pt idx="4817">
                  <c:v>2.357492982804378</c:v>
                </c:pt>
                <c:pt idx="4818">
                  <c:v>2.3574618638043781</c:v>
                </c:pt>
                <c:pt idx="4819">
                  <c:v>2.3574569484043781</c:v>
                </c:pt>
                <c:pt idx="4820">
                  <c:v>2.3574560121543779</c:v>
                </c:pt>
                <c:pt idx="4821">
                  <c:v>2.3574550656043778</c:v>
                </c:pt>
                <c:pt idx="4822">
                  <c:v>2.357451396704378</c:v>
                </c:pt>
                <c:pt idx="4823">
                  <c:v>2.3573953857043781</c:v>
                </c:pt>
                <c:pt idx="4824">
                  <c:v>2.3572192857043781</c:v>
                </c:pt>
                <c:pt idx="4825">
                  <c:v>2.3569054057043779</c:v>
                </c:pt>
                <c:pt idx="4826">
                  <c:v>2.3565738757043779</c:v>
                </c:pt>
                <c:pt idx="4827">
                  <c:v>2.3563191957043781</c:v>
                </c:pt>
                <c:pt idx="4828">
                  <c:v>2.356235035704378</c:v>
                </c:pt>
                <c:pt idx="4829">
                  <c:v>2.3562032767043779</c:v>
                </c:pt>
                <c:pt idx="4830">
                  <c:v>2.356208162404378</c:v>
                </c:pt>
                <c:pt idx="4831">
                  <c:v>2.3571571824043782</c:v>
                </c:pt>
                <c:pt idx="4832">
                  <c:v>2.3600332824043782</c:v>
                </c:pt>
                <c:pt idx="4833">
                  <c:v>2.3622283824043779</c:v>
                </c:pt>
                <c:pt idx="4834">
                  <c:v>2.3635604824043779</c:v>
                </c:pt>
                <c:pt idx="4835">
                  <c:v>2.3641709924043779</c:v>
                </c:pt>
                <c:pt idx="4836">
                  <c:v>2.3646123724043777</c:v>
                </c:pt>
                <c:pt idx="4837">
                  <c:v>2.3650394824043777</c:v>
                </c:pt>
                <c:pt idx="4838">
                  <c:v>2.3653792324043779</c:v>
                </c:pt>
                <c:pt idx="4839">
                  <c:v>2.3656374924043777</c:v>
                </c:pt>
                <c:pt idx="4840">
                  <c:v>2.3657598324043776</c:v>
                </c:pt>
                <c:pt idx="4841">
                  <c:v>2.3657615011043776</c:v>
                </c:pt>
                <c:pt idx="4842">
                  <c:v>2.3657170171043775</c:v>
                </c:pt>
                <c:pt idx="4843">
                  <c:v>2.3656708021043777</c:v>
                </c:pt>
                <c:pt idx="4844">
                  <c:v>2.3656593431043778</c:v>
                </c:pt>
                <c:pt idx="4845">
                  <c:v>2.3656643810043776</c:v>
                </c:pt>
                <c:pt idx="4846">
                  <c:v>2.3657498330043776</c:v>
                </c:pt>
                <c:pt idx="4847">
                  <c:v>2.3658511330043774</c:v>
                </c:pt>
                <c:pt idx="4848">
                  <c:v>2.3659216640043774</c:v>
                </c:pt>
                <c:pt idx="4849">
                  <c:v>2.3659384580043774</c:v>
                </c:pt>
                <c:pt idx="4850">
                  <c:v>2.3659876530043773</c:v>
                </c:pt>
                <c:pt idx="4851">
                  <c:v>2.3660508020043771</c:v>
                </c:pt>
                <c:pt idx="4852">
                  <c:v>2.366072119004377</c:v>
                </c:pt>
                <c:pt idx="4853">
                  <c:v>2.3660762934043769</c:v>
                </c:pt>
                <c:pt idx="4854">
                  <c:v>2.3660773073043768</c:v>
                </c:pt>
                <c:pt idx="4855">
                  <c:v>2.3660788785043767</c:v>
                </c:pt>
                <c:pt idx="4856">
                  <c:v>2.3660871363043765</c:v>
                </c:pt>
                <c:pt idx="4857">
                  <c:v>2.3661222583043764</c:v>
                </c:pt>
                <c:pt idx="4858">
                  <c:v>2.3662162733043766</c:v>
                </c:pt>
                <c:pt idx="4859">
                  <c:v>2.3663328333043765</c:v>
                </c:pt>
                <c:pt idx="4860">
                  <c:v>2.3666583833043764</c:v>
                </c:pt>
                <c:pt idx="4861">
                  <c:v>2.3675921033043763</c:v>
                </c:pt>
                <c:pt idx="4862">
                  <c:v>2.3683771733043764</c:v>
                </c:pt>
                <c:pt idx="4863">
                  <c:v>2.3688412633043763</c:v>
                </c:pt>
                <c:pt idx="4864">
                  <c:v>2.3691625233043765</c:v>
                </c:pt>
                <c:pt idx="4865">
                  <c:v>2.3693630333043765</c:v>
                </c:pt>
                <c:pt idx="4866">
                  <c:v>2.3693778043043765</c:v>
                </c:pt>
                <c:pt idx="4867">
                  <c:v>2.3693917933043767</c:v>
                </c:pt>
                <c:pt idx="4868">
                  <c:v>2.3694069903043768</c:v>
                </c:pt>
                <c:pt idx="4869">
                  <c:v>2.3694343093043768</c:v>
                </c:pt>
                <c:pt idx="4870">
                  <c:v>2.369548489304377</c:v>
                </c:pt>
                <c:pt idx="4871">
                  <c:v>2.3714013893043768</c:v>
                </c:pt>
                <c:pt idx="4872">
                  <c:v>2.3748370893043766</c:v>
                </c:pt>
                <c:pt idx="4873">
                  <c:v>2.3783913893043764</c:v>
                </c:pt>
                <c:pt idx="4874">
                  <c:v>2.3813023893043765</c:v>
                </c:pt>
                <c:pt idx="4875">
                  <c:v>2.3837347893043765</c:v>
                </c:pt>
                <c:pt idx="4876">
                  <c:v>2.3852296893043765</c:v>
                </c:pt>
                <c:pt idx="4877">
                  <c:v>2.3858383693043765</c:v>
                </c:pt>
                <c:pt idx="4878">
                  <c:v>2.3864401893043765</c:v>
                </c:pt>
                <c:pt idx="4879">
                  <c:v>2.3869357793043764</c:v>
                </c:pt>
                <c:pt idx="4880">
                  <c:v>2.3871634193043763</c:v>
                </c:pt>
                <c:pt idx="4881">
                  <c:v>2.3872066413043762</c:v>
                </c:pt>
                <c:pt idx="4882">
                  <c:v>2.3871802133043762</c:v>
                </c:pt>
                <c:pt idx="4883">
                  <c:v>2.3868951033043762</c:v>
                </c:pt>
                <c:pt idx="4884">
                  <c:v>2.3866929633043763</c:v>
                </c:pt>
                <c:pt idx="4885">
                  <c:v>2.3866451263043764</c:v>
                </c:pt>
                <c:pt idx="4886">
                  <c:v>2.3866421971043765</c:v>
                </c:pt>
                <c:pt idx="4887">
                  <c:v>2.3866419218043764</c:v>
                </c:pt>
                <c:pt idx="4888">
                  <c:v>2.3866416399643766</c:v>
                </c:pt>
                <c:pt idx="4889">
                  <c:v>2.3866412119643767</c:v>
                </c:pt>
                <c:pt idx="4890">
                  <c:v>2.3866433279643768</c:v>
                </c:pt>
                <c:pt idx="4891">
                  <c:v>2.3866739839643767</c:v>
                </c:pt>
                <c:pt idx="4892">
                  <c:v>2.3867321299643769</c:v>
                </c:pt>
                <c:pt idx="4893">
                  <c:v>2.3877715299643767</c:v>
                </c:pt>
                <c:pt idx="4894">
                  <c:v>2.3918499299643767</c:v>
                </c:pt>
                <c:pt idx="4895">
                  <c:v>2.3972534299643766</c:v>
                </c:pt>
                <c:pt idx="4896">
                  <c:v>2.4017388299643767</c:v>
                </c:pt>
                <c:pt idx="4897">
                  <c:v>2.4041577299643766</c:v>
                </c:pt>
                <c:pt idx="4898">
                  <c:v>2.4051745299643765</c:v>
                </c:pt>
                <c:pt idx="4899">
                  <c:v>2.4053526699643766</c:v>
                </c:pt>
                <c:pt idx="4900">
                  <c:v>2.4055600199643767</c:v>
                </c:pt>
                <c:pt idx="4901">
                  <c:v>2.4058830599643768</c:v>
                </c:pt>
                <c:pt idx="4902">
                  <c:v>2.4062226699643769</c:v>
                </c:pt>
                <c:pt idx="4903">
                  <c:v>2.4064527299643768</c:v>
                </c:pt>
                <c:pt idx="4904">
                  <c:v>2.4066597099643769</c:v>
                </c:pt>
                <c:pt idx="4905">
                  <c:v>2.4066645446643768</c:v>
                </c:pt>
                <c:pt idx="4906">
                  <c:v>2.4066666380643769</c:v>
                </c:pt>
                <c:pt idx="4907">
                  <c:v>2.4066559300643768</c:v>
                </c:pt>
                <c:pt idx="4908">
                  <c:v>2.4066543453643767</c:v>
                </c:pt>
                <c:pt idx="4909">
                  <c:v>2.4066573660643766</c:v>
                </c:pt>
                <c:pt idx="4910">
                  <c:v>2.4066821650643768</c:v>
                </c:pt>
                <c:pt idx="4911">
                  <c:v>2.4086070650643769</c:v>
                </c:pt>
                <c:pt idx="4912">
                  <c:v>2.4123656650643768</c:v>
                </c:pt>
                <c:pt idx="4913">
                  <c:v>2.4150663650643769</c:v>
                </c:pt>
                <c:pt idx="4914">
                  <c:v>2.4173454650643769</c:v>
                </c:pt>
                <c:pt idx="4915">
                  <c:v>2.419959065064377</c:v>
                </c:pt>
                <c:pt idx="4916">
                  <c:v>2.422572965064377</c:v>
                </c:pt>
                <c:pt idx="4917">
                  <c:v>2.4244426650643769</c:v>
                </c:pt>
                <c:pt idx="4918">
                  <c:v>2.4257254650643767</c:v>
                </c:pt>
                <c:pt idx="4919">
                  <c:v>2.4263371550643766</c:v>
                </c:pt>
                <c:pt idx="4920">
                  <c:v>2.4270731350643766</c:v>
                </c:pt>
                <c:pt idx="4921">
                  <c:v>2.4275992050643764</c:v>
                </c:pt>
                <c:pt idx="4922">
                  <c:v>2.4278638350643766</c:v>
                </c:pt>
                <c:pt idx="4923">
                  <c:v>2.4280138750643765</c:v>
                </c:pt>
                <c:pt idx="4924">
                  <c:v>2.4281404450643764</c:v>
                </c:pt>
                <c:pt idx="4925">
                  <c:v>2.4281560150643764</c:v>
                </c:pt>
                <c:pt idx="4926">
                  <c:v>2.4281513613643764</c:v>
                </c:pt>
                <c:pt idx="4927">
                  <c:v>2.4281467260643765</c:v>
                </c:pt>
                <c:pt idx="4928">
                  <c:v>2.4281379600643764</c:v>
                </c:pt>
                <c:pt idx="4929">
                  <c:v>2.4281028450643762</c:v>
                </c:pt>
                <c:pt idx="4930">
                  <c:v>2.4280362640643762</c:v>
                </c:pt>
                <c:pt idx="4931">
                  <c:v>2.4278858640643763</c:v>
                </c:pt>
                <c:pt idx="4932">
                  <c:v>2.4277439440643764</c:v>
                </c:pt>
                <c:pt idx="4933">
                  <c:v>2.4281992940643766</c:v>
                </c:pt>
                <c:pt idx="4934">
                  <c:v>2.4298950940643764</c:v>
                </c:pt>
                <c:pt idx="4935">
                  <c:v>2.4310566940643765</c:v>
                </c:pt>
                <c:pt idx="4936">
                  <c:v>2.4318505340643766</c:v>
                </c:pt>
                <c:pt idx="4937">
                  <c:v>2.4326686840643768</c:v>
                </c:pt>
                <c:pt idx="4938">
                  <c:v>2.4335843040643765</c:v>
                </c:pt>
                <c:pt idx="4939">
                  <c:v>2.4346067040643766</c:v>
                </c:pt>
                <c:pt idx="4940">
                  <c:v>2.4355353240643765</c:v>
                </c:pt>
                <c:pt idx="4941">
                  <c:v>2.4362089940643763</c:v>
                </c:pt>
                <c:pt idx="4942">
                  <c:v>2.4365971340643764</c:v>
                </c:pt>
                <c:pt idx="4943">
                  <c:v>2.4369752540643765</c:v>
                </c:pt>
                <c:pt idx="4944">
                  <c:v>2.4372383340643764</c:v>
                </c:pt>
                <c:pt idx="4945">
                  <c:v>2.4373391540643765</c:v>
                </c:pt>
                <c:pt idx="4946">
                  <c:v>2.4374012320643765</c:v>
                </c:pt>
                <c:pt idx="4947">
                  <c:v>2.4374156040643764</c:v>
                </c:pt>
                <c:pt idx="4948">
                  <c:v>2.4374373120643762</c:v>
                </c:pt>
                <c:pt idx="4949">
                  <c:v>2.4374720780643764</c:v>
                </c:pt>
                <c:pt idx="4950">
                  <c:v>2.4374974200643762</c:v>
                </c:pt>
                <c:pt idx="4951">
                  <c:v>2.4376337600643763</c:v>
                </c:pt>
                <c:pt idx="4952">
                  <c:v>2.4412784600643764</c:v>
                </c:pt>
                <c:pt idx="4953">
                  <c:v>2.4439705600643764</c:v>
                </c:pt>
                <c:pt idx="4954">
                  <c:v>2.4457634600643763</c:v>
                </c:pt>
                <c:pt idx="4955">
                  <c:v>2.4467513100643763</c:v>
                </c:pt>
                <c:pt idx="4956">
                  <c:v>2.4473512400643762</c:v>
                </c:pt>
                <c:pt idx="4957">
                  <c:v>2.4478017700643764</c:v>
                </c:pt>
                <c:pt idx="4958">
                  <c:v>2.4481569700643764</c:v>
                </c:pt>
                <c:pt idx="4959">
                  <c:v>2.4484608600643765</c:v>
                </c:pt>
                <c:pt idx="4960">
                  <c:v>2.4485681000643766</c:v>
                </c:pt>
                <c:pt idx="4961">
                  <c:v>2.4485726893643767</c:v>
                </c:pt>
                <c:pt idx="4962">
                  <c:v>2.4485902793643768</c:v>
                </c:pt>
                <c:pt idx="4963">
                  <c:v>2.4486211633643769</c:v>
                </c:pt>
                <c:pt idx="4964">
                  <c:v>2.4486276583643769</c:v>
                </c:pt>
                <c:pt idx="4965">
                  <c:v>2.4486276583643769</c:v>
                </c:pt>
                <c:pt idx="4966">
                  <c:v>2.4486276583643769</c:v>
                </c:pt>
                <c:pt idx="4967">
                  <c:v>2.4486276583643769</c:v>
                </c:pt>
                <c:pt idx="4968">
                  <c:v>2.4486469293643771</c:v>
                </c:pt>
                <c:pt idx="4969">
                  <c:v>2.4498322293643771</c:v>
                </c:pt>
                <c:pt idx="4970">
                  <c:v>2.4510887293643773</c:v>
                </c:pt>
                <c:pt idx="4971">
                  <c:v>2.4518566393643773</c:v>
                </c:pt>
                <c:pt idx="4972">
                  <c:v>2.4522797293643772</c:v>
                </c:pt>
                <c:pt idx="4973">
                  <c:v>2.4525704593643773</c:v>
                </c:pt>
                <c:pt idx="4974">
                  <c:v>2.4525729521643775</c:v>
                </c:pt>
                <c:pt idx="4975">
                  <c:v>2.4525741656643776</c:v>
                </c:pt>
                <c:pt idx="4976">
                  <c:v>2.4525778110643777</c:v>
                </c:pt>
                <c:pt idx="4977">
                  <c:v>2.4525844585643775</c:v>
                </c:pt>
                <c:pt idx="4978">
                  <c:v>2.4525869273643774</c:v>
                </c:pt>
                <c:pt idx="4979">
                  <c:v>2.4525875651243774</c:v>
                </c:pt>
                <c:pt idx="4980">
                  <c:v>2.4525884955743775</c:v>
                </c:pt>
                <c:pt idx="4981">
                  <c:v>2.4525921423743777</c:v>
                </c:pt>
                <c:pt idx="4982">
                  <c:v>2.4526048023743776</c:v>
                </c:pt>
                <c:pt idx="4983">
                  <c:v>2.4526341033743777</c:v>
                </c:pt>
                <c:pt idx="4984">
                  <c:v>2.4526794483743779</c:v>
                </c:pt>
                <c:pt idx="4985">
                  <c:v>2.4527822783743778</c:v>
                </c:pt>
                <c:pt idx="4986">
                  <c:v>2.4528452893743777</c:v>
                </c:pt>
                <c:pt idx="4987">
                  <c:v>2.4528543020743778</c:v>
                </c:pt>
                <c:pt idx="4988">
                  <c:v>2.4528902840743778</c:v>
                </c:pt>
                <c:pt idx="4989">
                  <c:v>2.4530492740743779</c:v>
                </c:pt>
                <c:pt idx="4990">
                  <c:v>2.4532667640743777</c:v>
                </c:pt>
                <c:pt idx="4991">
                  <c:v>2.4533891840743776</c:v>
                </c:pt>
                <c:pt idx="4992">
                  <c:v>2.4534592780743774</c:v>
                </c:pt>
                <c:pt idx="4993">
                  <c:v>2.4534592780743774</c:v>
                </c:pt>
                <c:pt idx="4994">
                  <c:v>2.4534592780743774</c:v>
                </c:pt>
                <c:pt idx="4995">
                  <c:v>2.4534595927343772</c:v>
                </c:pt>
                <c:pt idx="4996">
                  <c:v>2.4534850077343773</c:v>
                </c:pt>
                <c:pt idx="4997">
                  <c:v>2.4535016657343771</c:v>
                </c:pt>
                <c:pt idx="4998">
                  <c:v>2.4535191917343773</c:v>
                </c:pt>
                <c:pt idx="4999">
                  <c:v>2.4535376647343772</c:v>
                </c:pt>
                <c:pt idx="5000">
                  <c:v>2.4535734797343771</c:v>
                </c:pt>
                <c:pt idx="5001">
                  <c:v>2.4536236507343769</c:v>
                </c:pt>
                <c:pt idx="5002">
                  <c:v>2.4536594957343771</c:v>
                </c:pt>
                <c:pt idx="5003">
                  <c:v>2.4537074567343771</c:v>
                </c:pt>
                <c:pt idx="5004">
                  <c:v>2.453746159734377</c:v>
                </c:pt>
                <c:pt idx="5005">
                  <c:v>2.453775066734377</c:v>
                </c:pt>
                <c:pt idx="5006">
                  <c:v>2.453801914734377</c:v>
                </c:pt>
                <c:pt idx="5007">
                  <c:v>2.4538170137343771</c:v>
                </c:pt>
                <c:pt idx="5008">
                  <c:v>2.4538268806343773</c:v>
                </c:pt>
                <c:pt idx="5009">
                  <c:v>2.4538386496343771</c:v>
                </c:pt>
                <c:pt idx="5010">
                  <c:v>2.4538539206343772</c:v>
                </c:pt>
                <c:pt idx="5011">
                  <c:v>2.4538779746343771</c:v>
                </c:pt>
                <c:pt idx="5012">
                  <c:v>2.4538971036343771</c:v>
                </c:pt>
                <c:pt idx="5013">
                  <c:v>2.4539039156343772</c:v>
                </c:pt>
                <c:pt idx="5014">
                  <c:v>2.453904455334377</c:v>
                </c:pt>
                <c:pt idx="5015">
                  <c:v>2.4539044819533768</c:v>
                </c:pt>
                <c:pt idx="5016">
                  <c:v>2.4539045313933769</c:v>
                </c:pt>
                <c:pt idx="5017">
                  <c:v>2.4542249013933768</c:v>
                </c:pt>
                <c:pt idx="5018">
                  <c:v>2.4568362013933767</c:v>
                </c:pt>
                <c:pt idx="5019">
                  <c:v>2.4588077013933765</c:v>
                </c:pt>
                <c:pt idx="5020">
                  <c:v>2.4602787013933765</c:v>
                </c:pt>
                <c:pt idx="5021">
                  <c:v>2.4612597513933765</c:v>
                </c:pt>
                <c:pt idx="5022">
                  <c:v>2.4619570013933765</c:v>
                </c:pt>
                <c:pt idx="5023">
                  <c:v>2.4625762313933763</c:v>
                </c:pt>
                <c:pt idx="5024">
                  <c:v>2.4630465413933762</c:v>
                </c:pt>
                <c:pt idx="5025">
                  <c:v>2.4633628713933762</c:v>
                </c:pt>
                <c:pt idx="5026">
                  <c:v>2.4636014413933762</c:v>
                </c:pt>
                <c:pt idx="5027">
                  <c:v>2.4637705513933761</c:v>
                </c:pt>
                <c:pt idx="5028">
                  <c:v>2.4637731946933763</c:v>
                </c:pt>
                <c:pt idx="5029">
                  <c:v>2.4637519706933761</c:v>
                </c:pt>
                <c:pt idx="5030">
                  <c:v>2.4637344456933761</c:v>
                </c:pt>
                <c:pt idx="5031">
                  <c:v>2.4651369456933763</c:v>
                </c:pt>
                <c:pt idx="5032">
                  <c:v>2.4700030456933764</c:v>
                </c:pt>
                <c:pt idx="5033">
                  <c:v>2.4728968456933762</c:v>
                </c:pt>
                <c:pt idx="5034">
                  <c:v>2.4743844456933761</c:v>
                </c:pt>
                <c:pt idx="5035">
                  <c:v>2.475425945693376</c:v>
                </c:pt>
                <c:pt idx="5036">
                  <c:v>2.4761842456933763</c:v>
                </c:pt>
                <c:pt idx="5037">
                  <c:v>2.4769156256933762</c:v>
                </c:pt>
                <c:pt idx="5038">
                  <c:v>2.4774078356933762</c:v>
                </c:pt>
                <c:pt idx="5039">
                  <c:v>2.4777193356933762</c:v>
                </c:pt>
                <c:pt idx="5040">
                  <c:v>2.4779434656933761</c:v>
                </c:pt>
                <c:pt idx="5041">
                  <c:v>2.4780209606933763</c:v>
                </c:pt>
                <c:pt idx="5042">
                  <c:v>2.4780488416933761</c:v>
                </c:pt>
                <c:pt idx="5043">
                  <c:v>2.4780330126933761</c:v>
                </c:pt>
                <c:pt idx="5044">
                  <c:v>2.4780238428933758</c:v>
                </c:pt>
                <c:pt idx="5045">
                  <c:v>2.4780209577933761</c:v>
                </c:pt>
                <c:pt idx="5046">
                  <c:v>2.4780193435933762</c:v>
                </c:pt>
                <c:pt idx="5047">
                  <c:v>2.4780298595933763</c:v>
                </c:pt>
                <c:pt idx="5048">
                  <c:v>2.4780806465933765</c:v>
                </c:pt>
                <c:pt idx="5049">
                  <c:v>2.4784595465933763</c:v>
                </c:pt>
                <c:pt idx="5050">
                  <c:v>2.4833629465933762</c:v>
                </c:pt>
                <c:pt idx="5051">
                  <c:v>2.4871248465933764</c:v>
                </c:pt>
                <c:pt idx="5052">
                  <c:v>2.4898086465933762</c:v>
                </c:pt>
                <c:pt idx="5053">
                  <c:v>2.4921309465933761</c:v>
                </c:pt>
                <c:pt idx="5054">
                  <c:v>2.4950739465933762</c:v>
                </c:pt>
                <c:pt idx="5055">
                  <c:v>2.4977163465933763</c:v>
                </c:pt>
                <c:pt idx="5056">
                  <c:v>2.4993179465933761</c:v>
                </c:pt>
                <c:pt idx="5057">
                  <c:v>2.5001851265933763</c:v>
                </c:pt>
                <c:pt idx="5058">
                  <c:v>2.5010761065933762</c:v>
                </c:pt>
                <c:pt idx="5059">
                  <c:v>2.5017642765933763</c:v>
                </c:pt>
                <c:pt idx="5060">
                  <c:v>2.5021400665933764</c:v>
                </c:pt>
                <c:pt idx="5061">
                  <c:v>2.5022941965933763</c:v>
                </c:pt>
                <c:pt idx="5062">
                  <c:v>2.5022891018933762</c:v>
                </c:pt>
                <c:pt idx="5063">
                  <c:v>2.5021815318933762</c:v>
                </c:pt>
                <c:pt idx="5064">
                  <c:v>2.5020253418933764</c:v>
                </c:pt>
                <c:pt idx="5065">
                  <c:v>2.5019110018933763</c:v>
                </c:pt>
                <c:pt idx="5066">
                  <c:v>2.5018739548933762</c:v>
                </c:pt>
                <c:pt idx="5067">
                  <c:v>2.5018737284033761</c:v>
                </c:pt>
                <c:pt idx="5068">
                  <c:v>2.5018737284033761</c:v>
                </c:pt>
                <c:pt idx="5069">
                  <c:v>2.5018737284033761</c:v>
                </c:pt>
                <c:pt idx="5070">
                  <c:v>2.5018737284033761</c:v>
                </c:pt>
                <c:pt idx="5071">
                  <c:v>2.5018737284033761</c:v>
                </c:pt>
                <c:pt idx="5072">
                  <c:v>2.5018815006033761</c:v>
                </c:pt>
                <c:pt idx="5073">
                  <c:v>2.5019428856033761</c:v>
                </c:pt>
                <c:pt idx="5074">
                  <c:v>2.5020337816033762</c:v>
                </c:pt>
                <c:pt idx="5075">
                  <c:v>2.5030597816033762</c:v>
                </c:pt>
                <c:pt idx="5076">
                  <c:v>2.5052197816033761</c:v>
                </c:pt>
                <c:pt idx="5077">
                  <c:v>2.5075202816033761</c:v>
                </c:pt>
                <c:pt idx="5078">
                  <c:v>2.5103837816033763</c:v>
                </c:pt>
                <c:pt idx="5079">
                  <c:v>2.5124249816033761</c:v>
                </c:pt>
                <c:pt idx="5080">
                  <c:v>2.5137700816033761</c:v>
                </c:pt>
                <c:pt idx="5081">
                  <c:v>2.514640971603376</c:v>
                </c:pt>
                <c:pt idx="5082">
                  <c:v>2.5151841216033759</c:v>
                </c:pt>
                <c:pt idx="5083">
                  <c:v>2.5156516416033758</c:v>
                </c:pt>
                <c:pt idx="5084">
                  <c:v>2.5160559416033759</c:v>
                </c:pt>
                <c:pt idx="5085">
                  <c:v>2.5163906016033759</c:v>
                </c:pt>
                <c:pt idx="5086">
                  <c:v>2.5165685416033758</c:v>
                </c:pt>
                <c:pt idx="5087">
                  <c:v>2.516576782603376</c:v>
                </c:pt>
                <c:pt idx="5088">
                  <c:v>2.5165987676033761</c:v>
                </c:pt>
                <c:pt idx="5089">
                  <c:v>2.5165694486033763</c:v>
                </c:pt>
                <c:pt idx="5090">
                  <c:v>2.5165252796033761</c:v>
                </c:pt>
                <c:pt idx="5091">
                  <c:v>2.516516738703376</c:v>
                </c:pt>
                <c:pt idx="5092">
                  <c:v>2.5165160258133761</c:v>
                </c:pt>
                <c:pt idx="5093">
                  <c:v>2.5165161035133763</c:v>
                </c:pt>
                <c:pt idx="5094">
                  <c:v>2.5165164345033761</c:v>
                </c:pt>
                <c:pt idx="5095">
                  <c:v>2.5165166681733759</c:v>
                </c:pt>
                <c:pt idx="5096">
                  <c:v>2.516517071223376</c:v>
                </c:pt>
                <c:pt idx="5097">
                  <c:v>2.5165210992233762</c:v>
                </c:pt>
                <c:pt idx="5098">
                  <c:v>2.5165436352233761</c:v>
                </c:pt>
                <c:pt idx="5099">
                  <c:v>2.5166004922233762</c:v>
                </c:pt>
                <c:pt idx="5100">
                  <c:v>2.5166548222233764</c:v>
                </c:pt>
                <c:pt idx="5101">
                  <c:v>2.5166979852233764</c:v>
                </c:pt>
                <c:pt idx="5102">
                  <c:v>2.5169471452233765</c:v>
                </c:pt>
                <c:pt idx="5103">
                  <c:v>2.5171982952233765</c:v>
                </c:pt>
                <c:pt idx="5104">
                  <c:v>2.5179481652233764</c:v>
                </c:pt>
                <c:pt idx="5105">
                  <c:v>2.5195512652233765</c:v>
                </c:pt>
                <c:pt idx="5106">
                  <c:v>2.5209530652233765</c:v>
                </c:pt>
                <c:pt idx="5107">
                  <c:v>2.5216258452233764</c:v>
                </c:pt>
                <c:pt idx="5108">
                  <c:v>2.5218900152233763</c:v>
                </c:pt>
                <c:pt idx="5109">
                  <c:v>2.5220866252233765</c:v>
                </c:pt>
                <c:pt idx="5110">
                  <c:v>2.5221793642233763</c:v>
                </c:pt>
                <c:pt idx="5111">
                  <c:v>2.5221821964233762</c:v>
                </c:pt>
                <c:pt idx="5112">
                  <c:v>2.5221829451533764</c:v>
                </c:pt>
                <c:pt idx="5113">
                  <c:v>2.5221845302533765</c:v>
                </c:pt>
                <c:pt idx="5114">
                  <c:v>2.5221898918533765</c:v>
                </c:pt>
                <c:pt idx="5115">
                  <c:v>2.5222101838533764</c:v>
                </c:pt>
                <c:pt idx="5116">
                  <c:v>2.5222481008533766</c:v>
                </c:pt>
                <c:pt idx="5117">
                  <c:v>2.5236376008533767</c:v>
                </c:pt>
                <c:pt idx="5118">
                  <c:v>2.5256078008533769</c:v>
                </c:pt>
                <c:pt idx="5119">
                  <c:v>2.5266726008533769</c:v>
                </c:pt>
                <c:pt idx="5120">
                  <c:v>2.5272477508533768</c:v>
                </c:pt>
                <c:pt idx="5121">
                  <c:v>2.527588240853377</c:v>
                </c:pt>
                <c:pt idx="5122">
                  <c:v>2.527826090853377</c:v>
                </c:pt>
                <c:pt idx="5123">
                  <c:v>2.5279983608533771</c:v>
                </c:pt>
                <c:pt idx="5124">
                  <c:v>2.5280020694533771</c:v>
                </c:pt>
                <c:pt idx="5125">
                  <c:v>2.5280053005533771</c:v>
                </c:pt>
                <c:pt idx="5126">
                  <c:v>2.528007316553377</c:v>
                </c:pt>
                <c:pt idx="5127">
                  <c:v>2.5280081502833771</c:v>
                </c:pt>
                <c:pt idx="5128">
                  <c:v>2.5280082537933772</c:v>
                </c:pt>
                <c:pt idx="5129">
                  <c:v>2.5280082526603773</c:v>
                </c:pt>
                <c:pt idx="5130">
                  <c:v>2.5280083012043773</c:v>
                </c:pt>
                <c:pt idx="5131">
                  <c:v>2.5280098405043772</c:v>
                </c:pt>
                <c:pt idx="5132">
                  <c:v>2.5280194608043773</c:v>
                </c:pt>
                <c:pt idx="5133">
                  <c:v>2.5280283488043773</c:v>
                </c:pt>
                <c:pt idx="5134">
                  <c:v>2.5280390088043774</c:v>
                </c:pt>
                <c:pt idx="5135">
                  <c:v>2.5280693478043772</c:v>
                </c:pt>
                <c:pt idx="5136">
                  <c:v>2.5281913178043771</c:v>
                </c:pt>
                <c:pt idx="5137">
                  <c:v>2.528386357804377</c:v>
                </c:pt>
                <c:pt idx="5138">
                  <c:v>2.5286450678043773</c:v>
                </c:pt>
                <c:pt idx="5139">
                  <c:v>2.5300788678043773</c:v>
                </c:pt>
                <c:pt idx="5140">
                  <c:v>2.5328913678043774</c:v>
                </c:pt>
                <c:pt idx="5141">
                  <c:v>2.5344447678043776</c:v>
                </c:pt>
                <c:pt idx="5142">
                  <c:v>2.5352062078043773</c:v>
                </c:pt>
                <c:pt idx="5143">
                  <c:v>2.5356919478043771</c:v>
                </c:pt>
                <c:pt idx="5144">
                  <c:v>2.536094157804377</c:v>
                </c:pt>
                <c:pt idx="5145">
                  <c:v>2.5364043978043771</c:v>
                </c:pt>
                <c:pt idx="5146">
                  <c:v>2.5366372678043771</c:v>
                </c:pt>
                <c:pt idx="5147">
                  <c:v>2.5368321478043772</c:v>
                </c:pt>
                <c:pt idx="5148">
                  <c:v>2.5369811478043771</c:v>
                </c:pt>
                <c:pt idx="5149">
                  <c:v>2.5369856615043771</c:v>
                </c:pt>
                <c:pt idx="5150">
                  <c:v>2.5369868979043773</c:v>
                </c:pt>
                <c:pt idx="5151">
                  <c:v>2.5369869782413774</c:v>
                </c:pt>
                <c:pt idx="5152">
                  <c:v>2.5369868987373776</c:v>
                </c:pt>
                <c:pt idx="5153">
                  <c:v>2.5369879650373774</c:v>
                </c:pt>
                <c:pt idx="5154">
                  <c:v>2.5370039940373776</c:v>
                </c:pt>
                <c:pt idx="5155">
                  <c:v>2.5370030352873778</c:v>
                </c:pt>
                <c:pt idx="5156">
                  <c:v>2.5369796332873777</c:v>
                </c:pt>
                <c:pt idx="5157">
                  <c:v>2.5369754602873775</c:v>
                </c:pt>
                <c:pt idx="5158">
                  <c:v>2.5369758312373776</c:v>
                </c:pt>
                <c:pt idx="5159">
                  <c:v>2.5369772526373775</c:v>
                </c:pt>
                <c:pt idx="5160">
                  <c:v>2.5369878926373777</c:v>
                </c:pt>
                <c:pt idx="5161">
                  <c:v>2.5370182386373776</c:v>
                </c:pt>
                <c:pt idx="5162">
                  <c:v>2.5370449076373776</c:v>
                </c:pt>
                <c:pt idx="5163">
                  <c:v>2.5370785536373774</c:v>
                </c:pt>
                <c:pt idx="5164">
                  <c:v>2.5371252596373775</c:v>
                </c:pt>
                <c:pt idx="5165">
                  <c:v>2.5371938396373777</c:v>
                </c:pt>
                <c:pt idx="5166">
                  <c:v>2.5372808766373778</c:v>
                </c:pt>
                <c:pt idx="5167">
                  <c:v>2.5373479726373778</c:v>
                </c:pt>
                <c:pt idx="5168">
                  <c:v>2.5373895526373778</c:v>
                </c:pt>
                <c:pt idx="5169">
                  <c:v>2.5374304166373776</c:v>
                </c:pt>
                <c:pt idx="5170">
                  <c:v>2.5374726716373774</c:v>
                </c:pt>
                <c:pt idx="5171">
                  <c:v>2.5375025036373775</c:v>
                </c:pt>
                <c:pt idx="5172">
                  <c:v>2.5375160146373776</c:v>
                </c:pt>
                <c:pt idx="5173">
                  <c:v>2.5375170054273775</c:v>
                </c:pt>
                <c:pt idx="5174">
                  <c:v>2.5375170054273775</c:v>
                </c:pt>
                <c:pt idx="5175">
                  <c:v>2.5375170054273775</c:v>
                </c:pt>
                <c:pt idx="5176">
                  <c:v>2.5375213421273775</c:v>
                </c:pt>
                <c:pt idx="5177">
                  <c:v>2.5376189131273774</c:v>
                </c:pt>
                <c:pt idx="5178">
                  <c:v>2.5377641231273773</c:v>
                </c:pt>
                <c:pt idx="5179">
                  <c:v>2.5379202631273774</c:v>
                </c:pt>
                <c:pt idx="5180">
                  <c:v>2.5380066731273776</c:v>
                </c:pt>
                <c:pt idx="5181">
                  <c:v>2.5380397191273776</c:v>
                </c:pt>
                <c:pt idx="5182">
                  <c:v>2.5380573391273775</c:v>
                </c:pt>
                <c:pt idx="5183">
                  <c:v>2.5380882721273776</c:v>
                </c:pt>
                <c:pt idx="5184">
                  <c:v>2.5381514461273778</c:v>
                </c:pt>
                <c:pt idx="5185">
                  <c:v>2.5381934811273776</c:v>
                </c:pt>
                <c:pt idx="5186">
                  <c:v>2.5382121271273776</c:v>
                </c:pt>
                <c:pt idx="5187">
                  <c:v>2.5382260441273776</c:v>
                </c:pt>
                <c:pt idx="5188">
                  <c:v>2.5382375271273778</c:v>
                </c:pt>
                <c:pt idx="5189">
                  <c:v>2.5382564071273777</c:v>
                </c:pt>
                <c:pt idx="5190">
                  <c:v>2.5383035291273774</c:v>
                </c:pt>
                <c:pt idx="5191">
                  <c:v>2.5383572401273775</c:v>
                </c:pt>
                <c:pt idx="5192">
                  <c:v>2.5383539702273774</c:v>
                </c:pt>
                <c:pt idx="5193">
                  <c:v>2.5383270562273772</c:v>
                </c:pt>
                <c:pt idx="5194">
                  <c:v>2.5383025052273771</c:v>
                </c:pt>
                <c:pt idx="5195">
                  <c:v>2.5382913872273769</c:v>
                </c:pt>
                <c:pt idx="5196">
                  <c:v>2.5383124912273769</c:v>
                </c:pt>
                <c:pt idx="5197">
                  <c:v>2.5383863862273768</c:v>
                </c:pt>
                <c:pt idx="5198">
                  <c:v>2.5386627562273767</c:v>
                </c:pt>
                <c:pt idx="5199">
                  <c:v>2.5388912362273768</c:v>
                </c:pt>
                <c:pt idx="5200">
                  <c:v>2.5390720262273767</c:v>
                </c:pt>
                <c:pt idx="5201">
                  <c:v>2.5392033862273768</c:v>
                </c:pt>
                <c:pt idx="5202">
                  <c:v>2.5392805542273766</c:v>
                </c:pt>
                <c:pt idx="5203">
                  <c:v>2.5393420402273765</c:v>
                </c:pt>
                <c:pt idx="5204">
                  <c:v>2.5394141162273765</c:v>
                </c:pt>
                <c:pt idx="5205">
                  <c:v>2.5395069182273766</c:v>
                </c:pt>
                <c:pt idx="5206">
                  <c:v>2.5396418782273766</c:v>
                </c:pt>
                <c:pt idx="5207">
                  <c:v>2.5405913082273766</c:v>
                </c:pt>
                <c:pt idx="5208">
                  <c:v>2.5419998082273767</c:v>
                </c:pt>
                <c:pt idx="5209">
                  <c:v>2.5427926282273767</c:v>
                </c:pt>
                <c:pt idx="5210">
                  <c:v>2.5432191182273769</c:v>
                </c:pt>
                <c:pt idx="5211">
                  <c:v>2.5434565982273769</c:v>
                </c:pt>
                <c:pt idx="5212">
                  <c:v>2.5435800582273771</c:v>
                </c:pt>
                <c:pt idx="5213">
                  <c:v>2.5436056842273769</c:v>
                </c:pt>
                <c:pt idx="5214">
                  <c:v>2.5436143528273769</c:v>
                </c:pt>
                <c:pt idx="5215">
                  <c:v>2.5436248498273768</c:v>
                </c:pt>
                <c:pt idx="5216">
                  <c:v>2.5436304599273769</c:v>
                </c:pt>
                <c:pt idx="5217">
                  <c:v>2.5436357824273768</c:v>
                </c:pt>
                <c:pt idx="5218">
                  <c:v>2.5436416283273768</c:v>
                </c:pt>
                <c:pt idx="5219">
                  <c:v>2.543645645527377</c:v>
                </c:pt>
                <c:pt idx="5220">
                  <c:v>2.5436567475273772</c:v>
                </c:pt>
                <c:pt idx="5221">
                  <c:v>2.5436889665273772</c:v>
                </c:pt>
                <c:pt idx="5222">
                  <c:v>2.5437393985273773</c:v>
                </c:pt>
                <c:pt idx="5223">
                  <c:v>2.5437536835273771</c:v>
                </c:pt>
                <c:pt idx="5224">
                  <c:v>2.5439979335273772</c:v>
                </c:pt>
                <c:pt idx="5225">
                  <c:v>2.5446569335273774</c:v>
                </c:pt>
                <c:pt idx="5226">
                  <c:v>2.5456285835273773</c:v>
                </c:pt>
                <c:pt idx="5227">
                  <c:v>2.5462814135273772</c:v>
                </c:pt>
                <c:pt idx="5228">
                  <c:v>2.5467062435273773</c:v>
                </c:pt>
                <c:pt idx="5229">
                  <c:v>2.5470602535273774</c:v>
                </c:pt>
                <c:pt idx="5230">
                  <c:v>2.5470642467273774</c:v>
                </c:pt>
                <c:pt idx="5231">
                  <c:v>2.5470658011273772</c:v>
                </c:pt>
                <c:pt idx="5232">
                  <c:v>2.5470662664073771</c:v>
                </c:pt>
                <c:pt idx="5233">
                  <c:v>2.5470699714073772</c:v>
                </c:pt>
                <c:pt idx="5234">
                  <c:v>2.5470961324073773</c:v>
                </c:pt>
                <c:pt idx="5235">
                  <c:v>2.5471672524073772</c:v>
                </c:pt>
                <c:pt idx="5236">
                  <c:v>2.547213859407377</c:v>
                </c:pt>
                <c:pt idx="5237">
                  <c:v>2.547231925407377</c:v>
                </c:pt>
                <c:pt idx="5238">
                  <c:v>2.5472359175073769</c:v>
                </c:pt>
                <c:pt idx="5239">
                  <c:v>2.5472419276073768</c:v>
                </c:pt>
                <c:pt idx="5240">
                  <c:v>2.5473240796073768</c:v>
                </c:pt>
                <c:pt idx="5241">
                  <c:v>2.5474449396073768</c:v>
                </c:pt>
                <c:pt idx="5242">
                  <c:v>2.5474718006073767</c:v>
                </c:pt>
                <c:pt idx="5243">
                  <c:v>2.5474593286073768</c:v>
                </c:pt>
                <c:pt idx="5244">
                  <c:v>2.5474542465073768</c:v>
                </c:pt>
                <c:pt idx="5245">
                  <c:v>2.5474535244873771</c:v>
                </c:pt>
                <c:pt idx="5246">
                  <c:v>2.5474540322273769</c:v>
                </c:pt>
                <c:pt idx="5247">
                  <c:v>2.5474585286273768</c:v>
                </c:pt>
                <c:pt idx="5248">
                  <c:v>2.5474758486273767</c:v>
                </c:pt>
                <c:pt idx="5249">
                  <c:v>2.5474991296273766</c:v>
                </c:pt>
                <c:pt idx="5250">
                  <c:v>2.5475270336273765</c:v>
                </c:pt>
                <c:pt idx="5251">
                  <c:v>2.5475639896273767</c:v>
                </c:pt>
                <c:pt idx="5252">
                  <c:v>2.5476364136273766</c:v>
                </c:pt>
                <c:pt idx="5253">
                  <c:v>2.5477046616273764</c:v>
                </c:pt>
                <c:pt idx="5254">
                  <c:v>2.5477617846273763</c:v>
                </c:pt>
                <c:pt idx="5255">
                  <c:v>2.5478304066273765</c:v>
                </c:pt>
                <c:pt idx="5256">
                  <c:v>2.5478767076273763</c:v>
                </c:pt>
                <c:pt idx="5257">
                  <c:v>2.5478929576273761</c:v>
                </c:pt>
                <c:pt idx="5258">
                  <c:v>2.5478936936873762</c:v>
                </c:pt>
                <c:pt idx="5259">
                  <c:v>2.5478943368173761</c:v>
                </c:pt>
                <c:pt idx="5260">
                  <c:v>2.5479011616173759</c:v>
                </c:pt>
                <c:pt idx="5261">
                  <c:v>2.5479133186173759</c:v>
                </c:pt>
                <c:pt idx="5262">
                  <c:v>2.5479201931173758</c:v>
                </c:pt>
                <c:pt idx="5263">
                  <c:v>2.5479225961173757</c:v>
                </c:pt>
                <c:pt idx="5264">
                  <c:v>2.5479230727973756</c:v>
                </c:pt>
                <c:pt idx="5265">
                  <c:v>2.5479232490273755</c:v>
                </c:pt>
                <c:pt idx="5266">
                  <c:v>2.5479353070273754</c:v>
                </c:pt>
                <c:pt idx="5267">
                  <c:v>2.5480196810273754</c:v>
                </c:pt>
                <c:pt idx="5268">
                  <c:v>2.5480458130273753</c:v>
                </c:pt>
                <c:pt idx="5269">
                  <c:v>2.5479721070273755</c:v>
                </c:pt>
                <c:pt idx="5270">
                  <c:v>2.5479042800273755</c:v>
                </c:pt>
                <c:pt idx="5271">
                  <c:v>2.5478692340273756</c:v>
                </c:pt>
                <c:pt idx="5272">
                  <c:v>2.5478616780273757</c:v>
                </c:pt>
                <c:pt idx="5273">
                  <c:v>2.5478744160273759</c:v>
                </c:pt>
                <c:pt idx="5274">
                  <c:v>2.547894706027376</c:v>
                </c:pt>
                <c:pt idx="5275">
                  <c:v>2.5479135210273758</c:v>
                </c:pt>
                <c:pt idx="5276">
                  <c:v>2.5479229386273756</c:v>
                </c:pt>
                <c:pt idx="5277">
                  <c:v>2.5479256107273756</c:v>
                </c:pt>
                <c:pt idx="5278">
                  <c:v>2.5479322830273756</c:v>
                </c:pt>
                <c:pt idx="5279">
                  <c:v>2.5479416641273755</c:v>
                </c:pt>
                <c:pt idx="5280">
                  <c:v>2.5479552691273755</c:v>
                </c:pt>
                <c:pt idx="5281">
                  <c:v>2.5479769511273753</c:v>
                </c:pt>
                <c:pt idx="5282">
                  <c:v>2.5479998341273755</c:v>
                </c:pt>
                <c:pt idx="5283">
                  <c:v>2.5480237071273755</c:v>
                </c:pt>
                <c:pt idx="5284">
                  <c:v>2.5480579281273754</c:v>
                </c:pt>
                <c:pt idx="5285">
                  <c:v>2.5487430381273755</c:v>
                </c:pt>
                <c:pt idx="5286">
                  <c:v>2.5500879381273753</c:v>
                </c:pt>
                <c:pt idx="5287">
                  <c:v>2.5512622381273755</c:v>
                </c:pt>
                <c:pt idx="5288">
                  <c:v>2.5519100881273755</c:v>
                </c:pt>
                <c:pt idx="5289">
                  <c:v>2.5523459381273756</c:v>
                </c:pt>
                <c:pt idx="5290">
                  <c:v>2.5526664581273755</c:v>
                </c:pt>
                <c:pt idx="5291">
                  <c:v>2.5528370881273754</c:v>
                </c:pt>
                <c:pt idx="5292">
                  <c:v>2.5528483881273756</c:v>
                </c:pt>
                <c:pt idx="5293">
                  <c:v>2.5528514009273757</c:v>
                </c:pt>
                <c:pt idx="5294">
                  <c:v>2.5528802829273758</c:v>
                </c:pt>
                <c:pt idx="5295">
                  <c:v>2.5529769089273757</c:v>
                </c:pt>
                <c:pt idx="5296">
                  <c:v>2.5530321039273756</c:v>
                </c:pt>
                <c:pt idx="5297">
                  <c:v>2.5530479289273758</c:v>
                </c:pt>
                <c:pt idx="5298">
                  <c:v>2.5530540613273756</c:v>
                </c:pt>
                <c:pt idx="5299">
                  <c:v>2.5530662813273755</c:v>
                </c:pt>
                <c:pt idx="5300">
                  <c:v>2.5531166003273755</c:v>
                </c:pt>
                <c:pt idx="5301">
                  <c:v>2.5533182903273755</c:v>
                </c:pt>
                <c:pt idx="5302">
                  <c:v>2.5538989803273755</c:v>
                </c:pt>
                <c:pt idx="5303">
                  <c:v>2.5554121803273757</c:v>
                </c:pt>
                <c:pt idx="5304">
                  <c:v>2.5569644803273759</c:v>
                </c:pt>
                <c:pt idx="5305">
                  <c:v>2.5586073803273757</c:v>
                </c:pt>
                <c:pt idx="5306">
                  <c:v>2.5597150803273756</c:v>
                </c:pt>
                <c:pt idx="5307">
                  <c:v>2.5604474203273755</c:v>
                </c:pt>
                <c:pt idx="5308">
                  <c:v>2.5609832003273754</c:v>
                </c:pt>
                <c:pt idx="5309">
                  <c:v>2.5613599803273752</c:v>
                </c:pt>
                <c:pt idx="5310">
                  <c:v>2.5613602604273753</c:v>
                </c:pt>
                <c:pt idx="5311">
                  <c:v>2.5613615306273751</c:v>
                </c:pt>
                <c:pt idx="5312">
                  <c:v>2.561356451927375</c:v>
                </c:pt>
                <c:pt idx="5313">
                  <c:v>2.5613475654273752</c:v>
                </c:pt>
                <c:pt idx="5314">
                  <c:v>2.5613455956273752</c:v>
                </c:pt>
                <c:pt idx="5315">
                  <c:v>2.5613456750173751</c:v>
                </c:pt>
                <c:pt idx="5316">
                  <c:v>2.5613492227173751</c:v>
                </c:pt>
                <c:pt idx="5317">
                  <c:v>2.5614454867173753</c:v>
                </c:pt>
                <c:pt idx="5318">
                  <c:v>2.5618691667173752</c:v>
                </c:pt>
                <c:pt idx="5319">
                  <c:v>2.5624151367173753</c:v>
                </c:pt>
                <c:pt idx="5320">
                  <c:v>2.5628152167173752</c:v>
                </c:pt>
                <c:pt idx="5321">
                  <c:v>2.5630378767173752</c:v>
                </c:pt>
                <c:pt idx="5322">
                  <c:v>2.563108631717375</c:v>
                </c:pt>
                <c:pt idx="5323">
                  <c:v>2.5631217307173748</c:v>
                </c:pt>
                <c:pt idx="5324">
                  <c:v>2.5631484537173748</c:v>
                </c:pt>
                <c:pt idx="5325">
                  <c:v>2.5631854007173747</c:v>
                </c:pt>
                <c:pt idx="5326">
                  <c:v>2.5632332597173746</c:v>
                </c:pt>
                <c:pt idx="5327">
                  <c:v>2.5632953437173747</c:v>
                </c:pt>
                <c:pt idx="5328">
                  <c:v>2.5634284137173746</c:v>
                </c:pt>
                <c:pt idx="5329">
                  <c:v>2.5635249767173747</c:v>
                </c:pt>
                <c:pt idx="5330">
                  <c:v>2.5636007537173748</c:v>
                </c:pt>
                <c:pt idx="5331">
                  <c:v>2.5636535557173747</c:v>
                </c:pt>
                <c:pt idx="5332">
                  <c:v>2.5636729037173747</c:v>
                </c:pt>
                <c:pt idx="5333">
                  <c:v>2.5636813585173748</c:v>
                </c:pt>
                <c:pt idx="5334">
                  <c:v>2.5636857161173747</c:v>
                </c:pt>
                <c:pt idx="5335">
                  <c:v>2.5636884396173749</c:v>
                </c:pt>
                <c:pt idx="5336">
                  <c:v>2.5636916221173749</c:v>
                </c:pt>
                <c:pt idx="5337">
                  <c:v>2.5636964690173749</c:v>
                </c:pt>
                <c:pt idx="5338">
                  <c:v>2.5637041627173751</c:v>
                </c:pt>
                <c:pt idx="5339">
                  <c:v>2.5637142077173749</c:v>
                </c:pt>
                <c:pt idx="5340">
                  <c:v>2.5637165682173748</c:v>
                </c:pt>
                <c:pt idx="5341">
                  <c:v>2.563729403217375</c:v>
                </c:pt>
                <c:pt idx="5342">
                  <c:v>2.563839743217375</c:v>
                </c:pt>
                <c:pt idx="5343">
                  <c:v>2.5641249132173751</c:v>
                </c:pt>
                <c:pt idx="5344">
                  <c:v>2.564600563217375</c:v>
                </c:pt>
                <c:pt idx="5345">
                  <c:v>2.5655452332173749</c:v>
                </c:pt>
                <c:pt idx="5346">
                  <c:v>2.5661422732173751</c:v>
                </c:pt>
                <c:pt idx="5347">
                  <c:v>2.5665042532173752</c:v>
                </c:pt>
                <c:pt idx="5348">
                  <c:v>2.566553775217375</c:v>
                </c:pt>
                <c:pt idx="5349">
                  <c:v>2.566561551717375</c:v>
                </c:pt>
                <c:pt idx="5350">
                  <c:v>2.566564085617375</c:v>
                </c:pt>
                <c:pt idx="5351">
                  <c:v>2.5665653435173752</c:v>
                </c:pt>
                <c:pt idx="5352">
                  <c:v>2.5665691744173751</c:v>
                </c:pt>
                <c:pt idx="5353">
                  <c:v>2.566590878417375</c:v>
                </c:pt>
                <c:pt idx="5354">
                  <c:v>2.566627741417375</c:v>
                </c:pt>
                <c:pt idx="5355">
                  <c:v>2.5667070644173751</c:v>
                </c:pt>
                <c:pt idx="5356">
                  <c:v>2.5668476844173749</c:v>
                </c:pt>
                <c:pt idx="5357">
                  <c:v>2.5670924644173749</c:v>
                </c:pt>
                <c:pt idx="5358">
                  <c:v>2.5678238344173749</c:v>
                </c:pt>
                <c:pt idx="5359">
                  <c:v>2.5683640944173751</c:v>
                </c:pt>
                <c:pt idx="5360">
                  <c:v>2.568718004417375</c:v>
                </c:pt>
                <c:pt idx="5361">
                  <c:v>2.5689759644173749</c:v>
                </c:pt>
                <c:pt idx="5362">
                  <c:v>2.5690645884173748</c:v>
                </c:pt>
                <c:pt idx="5363">
                  <c:v>2.5691127804173748</c:v>
                </c:pt>
                <c:pt idx="5364">
                  <c:v>2.569164888417375</c:v>
                </c:pt>
                <c:pt idx="5365">
                  <c:v>2.5691956244173748</c:v>
                </c:pt>
                <c:pt idx="5366">
                  <c:v>2.5691967138173748</c:v>
                </c:pt>
                <c:pt idx="5367">
                  <c:v>2.5691991844173749</c:v>
                </c:pt>
                <c:pt idx="5368">
                  <c:v>2.569205578117375</c:v>
                </c:pt>
                <c:pt idx="5369">
                  <c:v>2.5692169151173752</c:v>
                </c:pt>
                <c:pt idx="5370">
                  <c:v>2.5692309501173751</c:v>
                </c:pt>
                <c:pt idx="5371">
                  <c:v>2.569239680717375</c:v>
                </c:pt>
                <c:pt idx="5372">
                  <c:v>2.5692471910173751</c:v>
                </c:pt>
                <c:pt idx="5373">
                  <c:v>2.5692633050173752</c:v>
                </c:pt>
                <c:pt idx="5374">
                  <c:v>2.5692993480173754</c:v>
                </c:pt>
                <c:pt idx="5375">
                  <c:v>2.5693156180173755</c:v>
                </c:pt>
                <c:pt idx="5376">
                  <c:v>2.5693061336173755</c:v>
                </c:pt>
                <c:pt idx="5377">
                  <c:v>2.5693016696173756</c:v>
                </c:pt>
                <c:pt idx="5378">
                  <c:v>2.5693160716173757</c:v>
                </c:pt>
                <c:pt idx="5379">
                  <c:v>2.5693799786173757</c:v>
                </c:pt>
                <c:pt idx="5380">
                  <c:v>2.5700932886173757</c:v>
                </c:pt>
                <c:pt idx="5381">
                  <c:v>2.5713768886173756</c:v>
                </c:pt>
                <c:pt idx="5382">
                  <c:v>2.5723889886173756</c:v>
                </c:pt>
                <c:pt idx="5383">
                  <c:v>2.5732724186173757</c:v>
                </c:pt>
                <c:pt idx="5384">
                  <c:v>2.5738010586173758</c:v>
                </c:pt>
                <c:pt idx="5385">
                  <c:v>2.5741235186173759</c:v>
                </c:pt>
                <c:pt idx="5386">
                  <c:v>2.5743780486173757</c:v>
                </c:pt>
                <c:pt idx="5387">
                  <c:v>2.5745735886173757</c:v>
                </c:pt>
                <c:pt idx="5388">
                  <c:v>2.5745888516173756</c:v>
                </c:pt>
                <c:pt idx="5389">
                  <c:v>2.5745946931173758</c:v>
                </c:pt>
                <c:pt idx="5390">
                  <c:v>2.5746533361173758</c:v>
                </c:pt>
                <c:pt idx="5391">
                  <c:v>2.5747787061173759</c:v>
                </c:pt>
                <c:pt idx="5392">
                  <c:v>2.5748586081173759</c:v>
                </c:pt>
                <c:pt idx="5393">
                  <c:v>2.5748842711173761</c:v>
                </c:pt>
                <c:pt idx="5394">
                  <c:v>2.5748977291173762</c:v>
                </c:pt>
                <c:pt idx="5395">
                  <c:v>2.5749044722173764</c:v>
                </c:pt>
                <c:pt idx="5396">
                  <c:v>2.5749085683173765</c:v>
                </c:pt>
                <c:pt idx="5397">
                  <c:v>2.5749327023173763</c:v>
                </c:pt>
                <c:pt idx="5398">
                  <c:v>2.5750243423173762</c:v>
                </c:pt>
                <c:pt idx="5399">
                  <c:v>2.5751104173173762</c:v>
                </c:pt>
                <c:pt idx="5400">
                  <c:v>2.5751748483173764</c:v>
                </c:pt>
                <c:pt idx="5401">
                  <c:v>2.5752548673173763</c:v>
                </c:pt>
                <c:pt idx="5402">
                  <c:v>2.5784754673173764</c:v>
                </c:pt>
                <c:pt idx="5403">
                  <c:v>2.5806666673173764</c:v>
                </c:pt>
                <c:pt idx="5404">
                  <c:v>2.5819593673173764</c:v>
                </c:pt>
                <c:pt idx="5405">
                  <c:v>2.5826812473173764</c:v>
                </c:pt>
                <c:pt idx="5406">
                  <c:v>2.5831422173173761</c:v>
                </c:pt>
                <c:pt idx="5407">
                  <c:v>2.5835720173173762</c:v>
                </c:pt>
                <c:pt idx="5408">
                  <c:v>2.5839514173173761</c:v>
                </c:pt>
                <c:pt idx="5409">
                  <c:v>2.5842620773173759</c:v>
                </c:pt>
                <c:pt idx="5410">
                  <c:v>2.5842979443173757</c:v>
                </c:pt>
                <c:pt idx="5411">
                  <c:v>2.5843002413173757</c:v>
                </c:pt>
                <c:pt idx="5412">
                  <c:v>2.5843063100173755</c:v>
                </c:pt>
                <c:pt idx="5413">
                  <c:v>2.5843182730173755</c:v>
                </c:pt>
                <c:pt idx="5414">
                  <c:v>2.5843389370173755</c:v>
                </c:pt>
                <c:pt idx="5415">
                  <c:v>2.5843644680173754</c:v>
                </c:pt>
                <c:pt idx="5416">
                  <c:v>2.5843922300173756</c:v>
                </c:pt>
                <c:pt idx="5417">
                  <c:v>2.5844379820173757</c:v>
                </c:pt>
                <c:pt idx="5418">
                  <c:v>2.5845464520173755</c:v>
                </c:pt>
                <c:pt idx="5419">
                  <c:v>2.5850910920173757</c:v>
                </c:pt>
                <c:pt idx="5420">
                  <c:v>2.5862131920173757</c:v>
                </c:pt>
                <c:pt idx="5421">
                  <c:v>2.5873208920173756</c:v>
                </c:pt>
                <c:pt idx="5422">
                  <c:v>2.5886917920173755</c:v>
                </c:pt>
                <c:pt idx="5423">
                  <c:v>2.5902502920173753</c:v>
                </c:pt>
                <c:pt idx="5424">
                  <c:v>2.5933790920173752</c:v>
                </c:pt>
                <c:pt idx="5425">
                  <c:v>2.5958942920173751</c:v>
                </c:pt>
                <c:pt idx="5426">
                  <c:v>2.597103792017375</c:v>
                </c:pt>
                <c:pt idx="5427">
                  <c:v>2.5979691120173749</c:v>
                </c:pt>
                <c:pt idx="5428">
                  <c:v>2.5985927220173748</c:v>
                </c:pt>
                <c:pt idx="5429">
                  <c:v>2.5990653320173749</c:v>
                </c:pt>
                <c:pt idx="5430">
                  <c:v>2.5994419820173751</c:v>
                </c:pt>
                <c:pt idx="5431">
                  <c:v>2.599668812017375</c:v>
                </c:pt>
                <c:pt idx="5432">
                  <c:v>2.5997331830173751</c:v>
                </c:pt>
                <c:pt idx="5433">
                  <c:v>2.5996982590173752</c:v>
                </c:pt>
                <c:pt idx="5434">
                  <c:v>2.5995654090173752</c:v>
                </c:pt>
                <c:pt idx="5435">
                  <c:v>2.599418349017375</c:v>
                </c:pt>
                <c:pt idx="5436">
                  <c:v>2.5993380800173749</c:v>
                </c:pt>
                <c:pt idx="5437">
                  <c:v>2.599297999017375</c:v>
                </c:pt>
                <c:pt idx="5438">
                  <c:v>2.5992973574873752</c:v>
                </c:pt>
                <c:pt idx="5439">
                  <c:v>2.5992979178773754</c:v>
                </c:pt>
                <c:pt idx="5440">
                  <c:v>2.5992998263773752</c:v>
                </c:pt>
                <c:pt idx="5441">
                  <c:v>2.6003071263773752</c:v>
                </c:pt>
                <c:pt idx="5442">
                  <c:v>2.6022131263773751</c:v>
                </c:pt>
                <c:pt idx="5443">
                  <c:v>2.6036380263773751</c:v>
                </c:pt>
                <c:pt idx="5444">
                  <c:v>2.6049436263773749</c:v>
                </c:pt>
                <c:pt idx="5445">
                  <c:v>2.607078826377375</c:v>
                </c:pt>
                <c:pt idx="5446">
                  <c:v>2.6110534263773748</c:v>
                </c:pt>
                <c:pt idx="5447">
                  <c:v>2.6132699263773747</c:v>
                </c:pt>
                <c:pt idx="5448">
                  <c:v>2.6138659063773746</c:v>
                </c:pt>
                <c:pt idx="5449">
                  <c:v>2.6142856563773744</c:v>
                </c:pt>
                <c:pt idx="5450">
                  <c:v>2.6147012263773743</c:v>
                </c:pt>
                <c:pt idx="5451">
                  <c:v>2.6150419363773745</c:v>
                </c:pt>
                <c:pt idx="5452">
                  <c:v>2.6152939863773743</c:v>
                </c:pt>
                <c:pt idx="5453">
                  <c:v>2.6153555343773744</c:v>
                </c:pt>
                <c:pt idx="5454">
                  <c:v>2.6153768713773746</c:v>
                </c:pt>
                <c:pt idx="5455">
                  <c:v>2.6153939293773747</c:v>
                </c:pt>
                <c:pt idx="5456">
                  <c:v>2.6154085983773747</c:v>
                </c:pt>
                <c:pt idx="5457">
                  <c:v>2.6154128067773748</c:v>
                </c:pt>
                <c:pt idx="5458">
                  <c:v>2.6154114394773749</c:v>
                </c:pt>
                <c:pt idx="5459">
                  <c:v>2.615409213177375</c:v>
                </c:pt>
                <c:pt idx="5460">
                  <c:v>2.615407710877375</c:v>
                </c:pt>
                <c:pt idx="5461">
                  <c:v>2.615406728047375</c:v>
                </c:pt>
                <c:pt idx="5462">
                  <c:v>2.6154090926473748</c:v>
                </c:pt>
                <c:pt idx="5463">
                  <c:v>2.6154155576473745</c:v>
                </c:pt>
                <c:pt idx="5464">
                  <c:v>2.6154303216473744</c:v>
                </c:pt>
                <c:pt idx="5465">
                  <c:v>2.6154528586473744</c:v>
                </c:pt>
                <c:pt idx="5466">
                  <c:v>2.6154672226473745</c:v>
                </c:pt>
                <c:pt idx="5467">
                  <c:v>2.6154777386473747</c:v>
                </c:pt>
                <c:pt idx="5468">
                  <c:v>2.6154926276473747</c:v>
                </c:pt>
                <c:pt idx="5469">
                  <c:v>2.6157163776473746</c:v>
                </c:pt>
                <c:pt idx="5470">
                  <c:v>2.6165881976473746</c:v>
                </c:pt>
                <c:pt idx="5471">
                  <c:v>2.6189716976473747</c:v>
                </c:pt>
                <c:pt idx="5472">
                  <c:v>2.6214845976473748</c:v>
                </c:pt>
                <c:pt idx="5473">
                  <c:v>2.623236097647375</c:v>
                </c:pt>
                <c:pt idx="5474">
                  <c:v>2.6249567976473749</c:v>
                </c:pt>
                <c:pt idx="5475">
                  <c:v>2.6264368976473751</c:v>
                </c:pt>
                <c:pt idx="5476">
                  <c:v>2.6275294976473753</c:v>
                </c:pt>
                <c:pt idx="5477">
                  <c:v>2.6284188076473751</c:v>
                </c:pt>
                <c:pt idx="5478">
                  <c:v>2.628935877647375</c:v>
                </c:pt>
                <c:pt idx="5479">
                  <c:v>2.629217567647375</c:v>
                </c:pt>
                <c:pt idx="5480">
                  <c:v>2.6293733276473752</c:v>
                </c:pt>
                <c:pt idx="5481">
                  <c:v>2.6294990976473751</c:v>
                </c:pt>
                <c:pt idx="5482">
                  <c:v>2.629497018947375</c:v>
                </c:pt>
                <c:pt idx="5483">
                  <c:v>2.6294551249473748</c:v>
                </c:pt>
                <c:pt idx="5484">
                  <c:v>2.6294411789473746</c:v>
                </c:pt>
                <c:pt idx="5485">
                  <c:v>2.6294410099073744</c:v>
                </c:pt>
                <c:pt idx="5486">
                  <c:v>2.6294409898263744</c:v>
                </c:pt>
                <c:pt idx="5487">
                  <c:v>2.6294409305393742</c:v>
                </c:pt>
                <c:pt idx="5488">
                  <c:v>2.629440375389374</c:v>
                </c:pt>
                <c:pt idx="5489">
                  <c:v>2.6294399660893739</c:v>
                </c:pt>
                <c:pt idx="5490">
                  <c:v>2.629418885089374</c:v>
                </c:pt>
                <c:pt idx="5491">
                  <c:v>2.6293491840893739</c:v>
                </c:pt>
                <c:pt idx="5492">
                  <c:v>2.6293013700893737</c:v>
                </c:pt>
                <c:pt idx="5493">
                  <c:v>2.6292975806893737</c:v>
                </c:pt>
                <c:pt idx="5494">
                  <c:v>2.6293270416893737</c:v>
                </c:pt>
                <c:pt idx="5495">
                  <c:v>2.6294808016893736</c:v>
                </c:pt>
                <c:pt idx="5496">
                  <c:v>2.6296694516893737</c:v>
                </c:pt>
                <c:pt idx="5497">
                  <c:v>2.6298419616893738</c:v>
                </c:pt>
                <c:pt idx="5498">
                  <c:v>2.630013941689374</c:v>
                </c:pt>
                <c:pt idx="5499">
                  <c:v>2.6301457016893739</c:v>
                </c:pt>
                <c:pt idx="5500">
                  <c:v>2.6302788416893739</c:v>
                </c:pt>
                <c:pt idx="5501">
                  <c:v>2.6304558416893737</c:v>
                </c:pt>
                <c:pt idx="5502">
                  <c:v>2.6307447316893739</c:v>
                </c:pt>
                <c:pt idx="5503">
                  <c:v>2.6311259216893741</c:v>
                </c:pt>
                <c:pt idx="5504">
                  <c:v>2.6314373416893742</c:v>
                </c:pt>
                <c:pt idx="5505">
                  <c:v>2.631686031689374</c:v>
                </c:pt>
                <c:pt idx="5506">
                  <c:v>2.6318277516893738</c:v>
                </c:pt>
                <c:pt idx="5507">
                  <c:v>2.6318423956893739</c:v>
                </c:pt>
                <c:pt idx="5508">
                  <c:v>2.6317733256893741</c:v>
                </c:pt>
                <c:pt idx="5509">
                  <c:v>2.6317191356893739</c:v>
                </c:pt>
                <c:pt idx="5510">
                  <c:v>2.6317034366893739</c:v>
                </c:pt>
                <c:pt idx="5511">
                  <c:v>2.6316990038893739</c:v>
                </c:pt>
                <c:pt idx="5512">
                  <c:v>2.6316965386893738</c:v>
                </c:pt>
                <c:pt idx="5513">
                  <c:v>2.6316952770893738</c:v>
                </c:pt>
                <c:pt idx="5514">
                  <c:v>2.6316960035493739</c:v>
                </c:pt>
                <c:pt idx="5515">
                  <c:v>2.6316968484193741</c:v>
                </c:pt>
                <c:pt idx="5516">
                  <c:v>2.6316977878493741</c:v>
                </c:pt>
                <c:pt idx="5517">
                  <c:v>2.6317006327493742</c:v>
                </c:pt>
                <c:pt idx="5518">
                  <c:v>2.6317126757493741</c:v>
                </c:pt>
                <c:pt idx="5519">
                  <c:v>2.6317514947493739</c:v>
                </c:pt>
                <c:pt idx="5520">
                  <c:v>2.631800263749374</c:v>
                </c:pt>
                <c:pt idx="5521">
                  <c:v>2.631884738749374</c:v>
                </c:pt>
                <c:pt idx="5522">
                  <c:v>2.6322115587493742</c:v>
                </c:pt>
                <c:pt idx="5523">
                  <c:v>2.632525358749374</c:v>
                </c:pt>
                <c:pt idx="5524">
                  <c:v>2.6327396887493739</c:v>
                </c:pt>
                <c:pt idx="5525">
                  <c:v>2.6328337707493739</c:v>
                </c:pt>
                <c:pt idx="5526">
                  <c:v>2.6328633547493738</c:v>
                </c:pt>
                <c:pt idx="5527">
                  <c:v>2.6328871207493738</c:v>
                </c:pt>
                <c:pt idx="5528">
                  <c:v>2.6329057027493739</c:v>
                </c:pt>
                <c:pt idx="5529">
                  <c:v>2.6329159297493741</c:v>
                </c:pt>
                <c:pt idx="5530">
                  <c:v>2.6329235550493739</c:v>
                </c:pt>
                <c:pt idx="5531">
                  <c:v>2.6329373680493737</c:v>
                </c:pt>
                <c:pt idx="5532">
                  <c:v>2.6329643310493736</c:v>
                </c:pt>
                <c:pt idx="5533">
                  <c:v>2.6331199410493737</c:v>
                </c:pt>
                <c:pt idx="5534">
                  <c:v>2.6336104510493739</c:v>
                </c:pt>
                <c:pt idx="5535">
                  <c:v>2.6339949410493739</c:v>
                </c:pt>
                <c:pt idx="5536">
                  <c:v>2.6342591810493738</c:v>
                </c:pt>
                <c:pt idx="5537">
                  <c:v>2.6344134610493737</c:v>
                </c:pt>
                <c:pt idx="5538">
                  <c:v>2.6345176610493737</c:v>
                </c:pt>
                <c:pt idx="5539">
                  <c:v>2.6345355350493738</c:v>
                </c:pt>
                <c:pt idx="5540">
                  <c:v>2.6345655610493739</c:v>
                </c:pt>
                <c:pt idx="5541">
                  <c:v>2.6346021710493739</c:v>
                </c:pt>
                <c:pt idx="5542">
                  <c:v>2.6346143360493737</c:v>
                </c:pt>
                <c:pt idx="5543">
                  <c:v>2.6346148029193737</c:v>
                </c:pt>
                <c:pt idx="5544">
                  <c:v>2.6346148301033736</c:v>
                </c:pt>
                <c:pt idx="5545">
                  <c:v>2.6346175453033736</c:v>
                </c:pt>
                <c:pt idx="5546">
                  <c:v>2.6346413013033736</c:v>
                </c:pt>
                <c:pt idx="5547">
                  <c:v>2.6346759793033736</c:v>
                </c:pt>
                <c:pt idx="5548">
                  <c:v>2.6347088663033738</c:v>
                </c:pt>
                <c:pt idx="5549">
                  <c:v>2.6347394173033738</c:v>
                </c:pt>
                <c:pt idx="5550">
                  <c:v>2.6347820113033737</c:v>
                </c:pt>
                <c:pt idx="5551">
                  <c:v>2.634840581303374</c:v>
                </c:pt>
                <c:pt idx="5552">
                  <c:v>2.6349366163033738</c:v>
                </c:pt>
                <c:pt idx="5553">
                  <c:v>2.6350537763033737</c:v>
                </c:pt>
                <c:pt idx="5554">
                  <c:v>2.6351153333033737</c:v>
                </c:pt>
                <c:pt idx="5555">
                  <c:v>2.6351577573033738</c:v>
                </c:pt>
                <c:pt idx="5556">
                  <c:v>2.6351917263033737</c:v>
                </c:pt>
                <c:pt idx="5557">
                  <c:v>2.6354311363033736</c:v>
                </c:pt>
                <c:pt idx="5558">
                  <c:v>2.6358027263033734</c:v>
                </c:pt>
                <c:pt idx="5559">
                  <c:v>2.6362680763033732</c:v>
                </c:pt>
                <c:pt idx="5560">
                  <c:v>2.6369266663033732</c:v>
                </c:pt>
                <c:pt idx="5561">
                  <c:v>2.6374394663033733</c:v>
                </c:pt>
                <c:pt idx="5562">
                  <c:v>2.6378342763033733</c:v>
                </c:pt>
                <c:pt idx="5563">
                  <c:v>2.6381498663033733</c:v>
                </c:pt>
                <c:pt idx="5564">
                  <c:v>2.6384066163033735</c:v>
                </c:pt>
                <c:pt idx="5565">
                  <c:v>2.6384535383033736</c:v>
                </c:pt>
                <c:pt idx="5566">
                  <c:v>2.6384706013033736</c:v>
                </c:pt>
                <c:pt idx="5567">
                  <c:v>2.6384801858033735</c:v>
                </c:pt>
                <c:pt idx="5568">
                  <c:v>2.6385007588033735</c:v>
                </c:pt>
                <c:pt idx="5569">
                  <c:v>2.6385364518033736</c:v>
                </c:pt>
                <c:pt idx="5570">
                  <c:v>2.6385598088033735</c:v>
                </c:pt>
                <c:pt idx="5571">
                  <c:v>2.6385688506033733</c:v>
                </c:pt>
                <c:pt idx="5572">
                  <c:v>2.6385713152033734</c:v>
                </c:pt>
                <c:pt idx="5573">
                  <c:v>2.6385745593033736</c:v>
                </c:pt>
                <c:pt idx="5574">
                  <c:v>2.6385830322033734</c:v>
                </c:pt>
                <c:pt idx="5575">
                  <c:v>2.6385941512033733</c:v>
                </c:pt>
                <c:pt idx="5576">
                  <c:v>2.6386079392033732</c:v>
                </c:pt>
                <c:pt idx="5577">
                  <c:v>2.6386266982033733</c:v>
                </c:pt>
                <c:pt idx="5578">
                  <c:v>2.6386473662033731</c:v>
                </c:pt>
                <c:pt idx="5579">
                  <c:v>2.6386696742033733</c:v>
                </c:pt>
                <c:pt idx="5580">
                  <c:v>2.6386918842033733</c:v>
                </c:pt>
                <c:pt idx="5581">
                  <c:v>2.6387227882033732</c:v>
                </c:pt>
                <c:pt idx="5582">
                  <c:v>2.6387635012033734</c:v>
                </c:pt>
                <c:pt idx="5583">
                  <c:v>2.6388608602033736</c:v>
                </c:pt>
                <c:pt idx="5584">
                  <c:v>2.6397788102033735</c:v>
                </c:pt>
                <c:pt idx="5585">
                  <c:v>2.6409416102033734</c:v>
                </c:pt>
                <c:pt idx="5586">
                  <c:v>2.6417033702033734</c:v>
                </c:pt>
                <c:pt idx="5587">
                  <c:v>2.6422992602033735</c:v>
                </c:pt>
                <c:pt idx="5588">
                  <c:v>2.6428443502033736</c:v>
                </c:pt>
                <c:pt idx="5589">
                  <c:v>2.6433993702033738</c:v>
                </c:pt>
                <c:pt idx="5590">
                  <c:v>2.6440717302033736</c:v>
                </c:pt>
                <c:pt idx="5591">
                  <c:v>2.6453328302033734</c:v>
                </c:pt>
                <c:pt idx="5592">
                  <c:v>2.6467404302033732</c:v>
                </c:pt>
                <c:pt idx="5593">
                  <c:v>2.6477544302033733</c:v>
                </c:pt>
                <c:pt idx="5594">
                  <c:v>2.6484366702033735</c:v>
                </c:pt>
                <c:pt idx="5595">
                  <c:v>2.6489198702033736</c:v>
                </c:pt>
                <c:pt idx="5596">
                  <c:v>2.6492647202033734</c:v>
                </c:pt>
                <c:pt idx="5597">
                  <c:v>2.6495248802033733</c:v>
                </c:pt>
                <c:pt idx="5598">
                  <c:v>2.6497249402033733</c:v>
                </c:pt>
                <c:pt idx="5599">
                  <c:v>2.6497569102033736</c:v>
                </c:pt>
                <c:pt idx="5600">
                  <c:v>2.6497639130033734</c:v>
                </c:pt>
                <c:pt idx="5601">
                  <c:v>2.6497787690033734</c:v>
                </c:pt>
                <c:pt idx="5602">
                  <c:v>2.6498036980033732</c:v>
                </c:pt>
                <c:pt idx="5603">
                  <c:v>2.6498171380033733</c:v>
                </c:pt>
                <c:pt idx="5604">
                  <c:v>2.6498187853033732</c:v>
                </c:pt>
                <c:pt idx="5605">
                  <c:v>2.6498189406633732</c:v>
                </c:pt>
                <c:pt idx="5606">
                  <c:v>2.6498201202633731</c:v>
                </c:pt>
                <c:pt idx="5607">
                  <c:v>2.6498297499633732</c:v>
                </c:pt>
                <c:pt idx="5608">
                  <c:v>2.6498554489633732</c:v>
                </c:pt>
                <c:pt idx="5609">
                  <c:v>2.6498805309633733</c:v>
                </c:pt>
                <c:pt idx="5610">
                  <c:v>2.6499093489633734</c:v>
                </c:pt>
                <c:pt idx="5611">
                  <c:v>2.6499636569633735</c:v>
                </c:pt>
                <c:pt idx="5612">
                  <c:v>2.6502597969633737</c:v>
                </c:pt>
                <c:pt idx="5613">
                  <c:v>2.6549299969633737</c:v>
                </c:pt>
                <c:pt idx="5614">
                  <c:v>2.6587455969633735</c:v>
                </c:pt>
                <c:pt idx="5615">
                  <c:v>2.6613929969633734</c:v>
                </c:pt>
                <c:pt idx="5616">
                  <c:v>2.6633250969633733</c:v>
                </c:pt>
                <c:pt idx="5617">
                  <c:v>2.6649205969633734</c:v>
                </c:pt>
                <c:pt idx="5618">
                  <c:v>2.6660998969633734</c:v>
                </c:pt>
                <c:pt idx="5619">
                  <c:v>2.6668822669633734</c:v>
                </c:pt>
                <c:pt idx="5620">
                  <c:v>2.6674273269633733</c:v>
                </c:pt>
                <c:pt idx="5621">
                  <c:v>2.6677319069633731</c:v>
                </c:pt>
                <c:pt idx="5622">
                  <c:v>2.6679212469633731</c:v>
                </c:pt>
                <c:pt idx="5623">
                  <c:v>2.6679873139633732</c:v>
                </c:pt>
                <c:pt idx="5624">
                  <c:v>2.6679695369633731</c:v>
                </c:pt>
                <c:pt idx="5625">
                  <c:v>2.6679164459633733</c:v>
                </c:pt>
                <c:pt idx="5626">
                  <c:v>2.6679003579633731</c:v>
                </c:pt>
                <c:pt idx="5627">
                  <c:v>2.6678998908333731</c:v>
                </c:pt>
                <c:pt idx="5628">
                  <c:v>2.6678998154443732</c:v>
                </c:pt>
                <c:pt idx="5629">
                  <c:v>2.6678995902743732</c:v>
                </c:pt>
                <c:pt idx="5630">
                  <c:v>2.667899432574373</c:v>
                </c:pt>
                <c:pt idx="5631">
                  <c:v>2.6679016203743728</c:v>
                </c:pt>
                <c:pt idx="5632">
                  <c:v>2.6679164213743727</c:v>
                </c:pt>
                <c:pt idx="5633">
                  <c:v>2.6679573833743726</c:v>
                </c:pt>
                <c:pt idx="5634">
                  <c:v>2.6679627251743727</c:v>
                </c:pt>
                <c:pt idx="5635">
                  <c:v>2.6679627470353728</c:v>
                </c:pt>
                <c:pt idx="5636">
                  <c:v>2.6679646299353728</c:v>
                </c:pt>
                <c:pt idx="5637">
                  <c:v>2.6681928199353728</c:v>
                </c:pt>
                <c:pt idx="5638">
                  <c:v>2.6692125199353729</c:v>
                </c:pt>
                <c:pt idx="5639">
                  <c:v>2.671313519935373</c:v>
                </c:pt>
                <c:pt idx="5640">
                  <c:v>2.673205919935373</c:v>
                </c:pt>
                <c:pt idx="5641">
                  <c:v>2.6744511199353731</c:v>
                </c:pt>
                <c:pt idx="5642">
                  <c:v>2.6753302499353731</c:v>
                </c:pt>
                <c:pt idx="5643">
                  <c:v>2.675997769935373</c:v>
                </c:pt>
                <c:pt idx="5644">
                  <c:v>2.6766104599353731</c:v>
                </c:pt>
                <c:pt idx="5645">
                  <c:v>2.6771262299353729</c:v>
                </c:pt>
                <c:pt idx="5646">
                  <c:v>2.6775022699353728</c:v>
                </c:pt>
                <c:pt idx="5647">
                  <c:v>2.6777620999353728</c:v>
                </c:pt>
                <c:pt idx="5648">
                  <c:v>2.6778014399353727</c:v>
                </c:pt>
                <c:pt idx="5649">
                  <c:v>2.6778090853353729</c:v>
                </c:pt>
                <c:pt idx="5650">
                  <c:v>2.6778160169353731</c:v>
                </c:pt>
                <c:pt idx="5651">
                  <c:v>2.677818334135373</c:v>
                </c:pt>
                <c:pt idx="5652">
                  <c:v>2.6778201202353729</c:v>
                </c:pt>
                <c:pt idx="5653">
                  <c:v>2.6778233006353727</c:v>
                </c:pt>
                <c:pt idx="5654">
                  <c:v>2.6778309813353727</c:v>
                </c:pt>
                <c:pt idx="5655">
                  <c:v>2.6778543813353726</c:v>
                </c:pt>
                <c:pt idx="5656">
                  <c:v>2.6778749073353727</c:v>
                </c:pt>
                <c:pt idx="5657">
                  <c:v>2.6778888943353727</c:v>
                </c:pt>
                <c:pt idx="5658">
                  <c:v>2.6778978092353727</c:v>
                </c:pt>
                <c:pt idx="5659">
                  <c:v>2.6779075202353728</c:v>
                </c:pt>
                <c:pt idx="5660">
                  <c:v>2.6779342922353728</c:v>
                </c:pt>
                <c:pt idx="5661">
                  <c:v>2.6779794032353728</c:v>
                </c:pt>
                <c:pt idx="5662">
                  <c:v>2.6780097132353728</c:v>
                </c:pt>
                <c:pt idx="5663">
                  <c:v>2.6780339282353727</c:v>
                </c:pt>
                <c:pt idx="5664">
                  <c:v>2.6780847262353729</c:v>
                </c:pt>
                <c:pt idx="5665">
                  <c:v>2.6789325062353728</c:v>
                </c:pt>
                <c:pt idx="5666">
                  <c:v>2.6806878062353729</c:v>
                </c:pt>
                <c:pt idx="5667">
                  <c:v>2.6818097062353727</c:v>
                </c:pt>
                <c:pt idx="5668">
                  <c:v>2.6824466662353728</c:v>
                </c:pt>
                <c:pt idx="5669">
                  <c:v>2.6828899762353728</c:v>
                </c:pt>
                <c:pt idx="5670">
                  <c:v>2.6832127362353728</c:v>
                </c:pt>
                <c:pt idx="5671">
                  <c:v>2.6833981062353729</c:v>
                </c:pt>
                <c:pt idx="5672">
                  <c:v>2.6834306792353728</c:v>
                </c:pt>
                <c:pt idx="5673">
                  <c:v>2.683437781935373</c:v>
                </c:pt>
                <c:pt idx="5674">
                  <c:v>2.6834545309353728</c:v>
                </c:pt>
                <c:pt idx="5675">
                  <c:v>2.6835007649353728</c:v>
                </c:pt>
                <c:pt idx="5676">
                  <c:v>2.6835280049353729</c:v>
                </c:pt>
                <c:pt idx="5677">
                  <c:v>2.683538514935373</c:v>
                </c:pt>
                <c:pt idx="5678">
                  <c:v>2.6835395520353731</c:v>
                </c:pt>
                <c:pt idx="5679">
                  <c:v>2.6835395532199731</c:v>
                </c:pt>
                <c:pt idx="5680">
                  <c:v>2.6835395532199731</c:v>
                </c:pt>
                <c:pt idx="5681">
                  <c:v>2.6835395532199731</c:v>
                </c:pt>
                <c:pt idx="5682">
                  <c:v>2.6835410197199732</c:v>
                </c:pt>
                <c:pt idx="5683">
                  <c:v>2.6835487331199732</c:v>
                </c:pt>
                <c:pt idx="5684">
                  <c:v>2.6835776951199732</c:v>
                </c:pt>
                <c:pt idx="5685">
                  <c:v>2.6836157271199732</c:v>
                </c:pt>
                <c:pt idx="5686">
                  <c:v>2.683682504119973</c:v>
                </c:pt>
                <c:pt idx="5687">
                  <c:v>2.6837811661199731</c:v>
                </c:pt>
                <c:pt idx="5688">
                  <c:v>2.6839043461199732</c:v>
                </c:pt>
                <c:pt idx="5689">
                  <c:v>2.6844021461199734</c:v>
                </c:pt>
                <c:pt idx="5690">
                  <c:v>2.6857562461199733</c:v>
                </c:pt>
                <c:pt idx="5691">
                  <c:v>2.6872270461199732</c:v>
                </c:pt>
                <c:pt idx="5692">
                  <c:v>2.6881765261199733</c:v>
                </c:pt>
                <c:pt idx="5693">
                  <c:v>2.6888814661199731</c:v>
                </c:pt>
                <c:pt idx="5694">
                  <c:v>2.6894737761199732</c:v>
                </c:pt>
                <c:pt idx="5695">
                  <c:v>2.689928016119973</c:v>
                </c:pt>
                <c:pt idx="5696">
                  <c:v>2.6902053461199729</c:v>
                </c:pt>
                <c:pt idx="5697">
                  <c:v>2.6902412911199729</c:v>
                </c:pt>
                <c:pt idx="5698">
                  <c:v>2.6902693121199728</c:v>
                </c:pt>
                <c:pt idx="5699">
                  <c:v>2.6902974001199729</c:v>
                </c:pt>
                <c:pt idx="5700">
                  <c:v>2.6903012270199729</c:v>
                </c:pt>
                <c:pt idx="5701">
                  <c:v>2.6903046332199727</c:v>
                </c:pt>
                <c:pt idx="5702">
                  <c:v>2.6903082648199725</c:v>
                </c:pt>
                <c:pt idx="5703">
                  <c:v>2.6903122822199723</c:v>
                </c:pt>
                <c:pt idx="5704">
                  <c:v>2.6903357762199724</c:v>
                </c:pt>
                <c:pt idx="5705">
                  <c:v>2.6904016082199727</c:v>
                </c:pt>
                <c:pt idx="5706">
                  <c:v>2.6904445702199729</c:v>
                </c:pt>
                <c:pt idx="5707">
                  <c:v>2.690460523219973</c:v>
                </c:pt>
                <c:pt idx="5708">
                  <c:v>2.6904633298199729</c:v>
                </c:pt>
                <c:pt idx="5709">
                  <c:v>2.6904646805199728</c:v>
                </c:pt>
                <c:pt idx="5710">
                  <c:v>2.6904660432199727</c:v>
                </c:pt>
                <c:pt idx="5711">
                  <c:v>2.6904673192199726</c:v>
                </c:pt>
                <c:pt idx="5712">
                  <c:v>2.6904691623199728</c:v>
                </c:pt>
                <c:pt idx="5713">
                  <c:v>2.6904780077199728</c:v>
                </c:pt>
                <c:pt idx="5714">
                  <c:v>2.690531344719973</c:v>
                </c:pt>
                <c:pt idx="5715">
                  <c:v>2.6907836347199732</c:v>
                </c:pt>
                <c:pt idx="5716">
                  <c:v>2.6912412147199731</c:v>
                </c:pt>
                <c:pt idx="5717">
                  <c:v>2.6916983347199732</c:v>
                </c:pt>
                <c:pt idx="5718">
                  <c:v>2.6920718547199733</c:v>
                </c:pt>
                <c:pt idx="5719">
                  <c:v>2.6923533247199734</c:v>
                </c:pt>
                <c:pt idx="5720">
                  <c:v>2.6925375447199733</c:v>
                </c:pt>
                <c:pt idx="5721">
                  <c:v>2.6927375547199732</c:v>
                </c:pt>
                <c:pt idx="5722">
                  <c:v>2.6932980847199732</c:v>
                </c:pt>
                <c:pt idx="5723">
                  <c:v>2.6942789047199733</c:v>
                </c:pt>
                <c:pt idx="5724">
                  <c:v>2.6951588647199731</c:v>
                </c:pt>
                <c:pt idx="5725">
                  <c:v>2.6955892347199732</c:v>
                </c:pt>
                <c:pt idx="5726">
                  <c:v>2.6958018147199732</c:v>
                </c:pt>
                <c:pt idx="5727">
                  <c:v>2.6959137947199729</c:v>
                </c:pt>
                <c:pt idx="5728">
                  <c:v>2.6959103623199732</c:v>
                </c:pt>
                <c:pt idx="5729">
                  <c:v>2.6959076993199731</c:v>
                </c:pt>
                <c:pt idx="5730">
                  <c:v>2.695905498019973</c:v>
                </c:pt>
                <c:pt idx="5731">
                  <c:v>2.695903866219973</c:v>
                </c:pt>
                <c:pt idx="5732">
                  <c:v>2.6959030976399729</c:v>
                </c:pt>
                <c:pt idx="5733">
                  <c:v>2.6959060738399727</c:v>
                </c:pt>
                <c:pt idx="5734">
                  <c:v>2.6959139255399727</c:v>
                </c:pt>
                <c:pt idx="5735">
                  <c:v>2.6959170317399725</c:v>
                </c:pt>
                <c:pt idx="5736">
                  <c:v>2.6959174101599723</c:v>
                </c:pt>
                <c:pt idx="5737">
                  <c:v>2.6959185718599725</c:v>
                </c:pt>
                <c:pt idx="5738">
                  <c:v>2.6960558118599725</c:v>
                </c:pt>
                <c:pt idx="5739">
                  <c:v>2.6962136318599725</c:v>
                </c:pt>
                <c:pt idx="5740">
                  <c:v>2.6963596118599726</c:v>
                </c:pt>
                <c:pt idx="5741">
                  <c:v>2.6965127518599727</c:v>
                </c:pt>
                <c:pt idx="5742">
                  <c:v>2.696619401859973</c:v>
                </c:pt>
                <c:pt idx="5743">
                  <c:v>2.696730821859973</c:v>
                </c:pt>
                <c:pt idx="5744">
                  <c:v>2.6968501318599731</c:v>
                </c:pt>
                <c:pt idx="5745">
                  <c:v>2.6969629218599733</c:v>
                </c:pt>
                <c:pt idx="5746">
                  <c:v>2.6978259218599732</c:v>
                </c:pt>
                <c:pt idx="5747">
                  <c:v>2.700400621859973</c:v>
                </c:pt>
                <c:pt idx="5748">
                  <c:v>2.702650921859973</c:v>
                </c:pt>
                <c:pt idx="5749">
                  <c:v>2.7052810218599732</c:v>
                </c:pt>
                <c:pt idx="5750">
                  <c:v>2.7077843218599731</c:v>
                </c:pt>
                <c:pt idx="5751">
                  <c:v>2.7094568218599733</c:v>
                </c:pt>
                <c:pt idx="5752">
                  <c:v>2.7103679218599734</c:v>
                </c:pt>
                <c:pt idx="5753">
                  <c:v>2.7112473618599733</c:v>
                </c:pt>
                <c:pt idx="5754">
                  <c:v>2.7119229818599733</c:v>
                </c:pt>
                <c:pt idx="5755">
                  <c:v>2.7123090518599731</c:v>
                </c:pt>
                <c:pt idx="5756">
                  <c:v>2.712477351859973</c:v>
                </c:pt>
                <c:pt idx="5757">
                  <c:v>2.7126138618599729</c:v>
                </c:pt>
                <c:pt idx="5758">
                  <c:v>2.7126612228599729</c:v>
                </c:pt>
                <c:pt idx="5759">
                  <c:v>2.7126540131599728</c:v>
                </c:pt>
                <c:pt idx="5760">
                  <c:v>2.712640114159973</c:v>
                </c:pt>
                <c:pt idx="5761">
                  <c:v>2.7126385879599728</c:v>
                </c:pt>
                <c:pt idx="5762">
                  <c:v>2.712638669195973</c:v>
                </c:pt>
                <c:pt idx="5763">
                  <c:v>2.712638862435973</c:v>
                </c:pt>
                <c:pt idx="5764">
                  <c:v>2.712646178935973</c:v>
                </c:pt>
                <c:pt idx="5765">
                  <c:v>2.715928478935973</c:v>
                </c:pt>
                <c:pt idx="5766">
                  <c:v>2.7192933789359728</c:v>
                </c:pt>
                <c:pt idx="5767">
                  <c:v>2.7216250789359728</c:v>
                </c:pt>
                <c:pt idx="5768">
                  <c:v>2.7233403789359727</c:v>
                </c:pt>
                <c:pt idx="5769">
                  <c:v>2.7248158789359729</c:v>
                </c:pt>
                <c:pt idx="5770">
                  <c:v>2.726802378935973</c:v>
                </c:pt>
                <c:pt idx="5771">
                  <c:v>2.7286180789359729</c:v>
                </c:pt>
                <c:pt idx="5772">
                  <c:v>2.7304157789359729</c:v>
                </c:pt>
                <c:pt idx="5773">
                  <c:v>2.731498678935973</c:v>
                </c:pt>
                <c:pt idx="5774">
                  <c:v>2.7321787289359731</c:v>
                </c:pt>
                <c:pt idx="5775">
                  <c:v>2.7324972289359732</c:v>
                </c:pt>
                <c:pt idx="5776">
                  <c:v>2.7326467989359733</c:v>
                </c:pt>
                <c:pt idx="5777">
                  <c:v>2.7326615629359732</c:v>
                </c:pt>
                <c:pt idx="5778">
                  <c:v>2.7326461719359734</c:v>
                </c:pt>
                <c:pt idx="5779">
                  <c:v>2.7326298319359732</c:v>
                </c:pt>
                <c:pt idx="5780">
                  <c:v>2.7326264120359731</c:v>
                </c:pt>
                <c:pt idx="5781">
                  <c:v>2.7326264682829731</c:v>
                </c:pt>
                <c:pt idx="5782">
                  <c:v>2.7326265771129732</c:v>
                </c:pt>
                <c:pt idx="5783">
                  <c:v>2.7326268619729732</c:v>
                </c:pt>
                <c:pt idx="5784">
                  <c:v>2.7326286017729733</c:v>
                </c:pt>
                <c:pt idx="5785">
                  <c:v>2.7326325404729732</c:v>
                </c:pt>
                <c:pt idx="5786">
                  <c:v>2.7326392853729731</c:v>
                </c:pt>
                <c:pt idx="5787">
                  <c:v>2.7326461913729729</c:v>
                </c:pt>
                <c:pt idx="5788">
                  <c:v>2.7326516692729728</c:v>
                </c:pt>
                <c:pt idx="5789">
                  <c:v>2.7326576708729728</c:v>
                </c:pt>
                <c:pt idx="5790">
                  <c:v>2.7326697558729727</c:v>
                </c:pt>
                <c:pt idx="5791">
                  <c:v>2.7327577078729726</c:v>
                </c:pt>
                <c:pt idx="5792">
                  <c:v>2.7341734078729725</c:v>
                </c:pt>
                <c:pt idx="5793">
                  <c:v>2.7376726078729723</c:v>
                </c:pt>
                <c:pt idx="5794">
                  <c:v>2.7428517078729722</c:v>
                </c:pt>
                <c:pt idx="5795">
                  <c:v>2.7458672078729722</c:v>
                </c:pt>
                <c:pt idx="5796">
                  <c:v>2.7479745078729723</c:v>
                </c:pt>
                <c:pt idx="5797">
                  <c:v>2.7490631078729724</c:v>
                </c:pt>
                <c:pt idx="5798">
                  <c:v>2.7497581478729725</c:v>
                </c:pt>
                <c:pt idx="5799">
                  <c:v>2.7506166878729723</c:v>
                </c:pt>
                <c:pt idx="5800">
                  <c:v>2.7512044178729722</c:v>
                </c:pt>
                <c:pt idx="5801">
                  <c:v>2.7514207078729722</c:v>
                </c:pt>
                <c:pt idx="5802">
                  <c:v>2.7514188776729722</c:v>
                </c:pt>
                <c:pt idx="5803">
                  <c:v>2.751325463672972</c:v>
                </c:pt>
                <c:pt idx="5804">
                  <c:v>2.7510200136729721</c:v>
                </c:pt>
                <c:pt idx="5805">
                  <c:v>2.7508004836729723</c:v>
                </c:pt>
                <c:pt idx="5806">
                  <c:v>2.7507395976729723</c:v>
                </c:pt>
                <c:pt idx="5807">
                  <c:v>2.7507199676729721</c:v>
                </c:pt>
                <c:pt idx="5808">
                  <c:v>2.750714878472972</c:v>
                </c:pt>
                <c:pt idx="5809">
                  <c:v>2.750713971572972</c:v>
                </c:pt>
                <c:pt idx="5810">
                  <c:v>2.7507135974429722</c:v>
                </c:pt>
                <c:pt idx="5811">
                  <c:v>2.7507132833029724</c:v>
                </c:pt>
                <c:pt idx="5812">
                  <c:v>2.7507134021329724</c:v>
                </c:pt>
                <c:pt idx="5813">
                  <c:v>2.7507150545329724</c:v>
                </c:pt>
                <c:pt idx="5814">
                  <c:v>2.7507174661329725</c:v>
                </c:pt>
                <c:pt idx="5815">
                  <c:v>2.7507188780329725</c:v>
                </c:pt>
                <c:pt idx="5816">
                  <c:v>2.7507199625329726</c:v>
                </c:pt>
                <c:pt idx="5817">
                  <c:v>2.7507252343329727</c:v>
                </c:pt>
                <c:pt idx="5818">
                  <c:v>2.7507683073329727</c:v>
                </c:pt>
                <c:pt idx="5819">
                  <c:v>2.7510040773329729</c:v>
                </c:pt>
                <c:pt idx="5820">
                  <c:v>2.7513865673329727</c:v>
                </c:pt>
                <c:pt idx="5821">
                  <c:v>2.7519314873329725</c:v>
                </c:pt>
                <c:pt idx="5822">
                  <c:v>2.7526701573329726</c:v>
                </c:pt>
                <c:pt idx="5823">
                  <c:v>2.7536592173329728</c:v>
                </c:pt>
                <c:pt idx="5824">
                  <c:v>2.7548763173329727</c:v>
                </c:pt>
                <c:pt idx="5825">
                  <c:v>2.7558629173329727</c:v>
                </c:pt>
                <c:pt idx="5826">
                  <c:v>2.7567489973329726</c:v>
                </c:pt>
                <c:pt idx="5827">
                  <c:v>2.7574204973329728</c:v>
                </c:pt>
                <c:pt idx="5828">
                  <c:v>2.7579787573329728</c:v>
                </c:pt>
                <c:pt idx="5829">
                  <c:v>2.7585122873329726</c:v>
                </c:pt>
                <c:pt idx="5830">
                  <c:v>2.7589292873329727</c:v>
                </c:pt>
                <c:pt idx="5831">
                  <c:v>2.7592025173329726</c:v>
                </c:pt>
                <c:pt idx="5832">
                  <c:v>2.7594542873329728</c:v>
                </c:pt>
                <c:pt idx="5833">
                  <c:v>2.7595252323329729</c:v>
                </c:pt>
                <c:pt idx="5834">
                  <c:v>2.759556815332973</c:v>
                </c:pt>
                <c:pt idx="5835">
                  <c:v>2.7595724133329731</c:v>
                </c:pt>
                <c:pt idx="5836">
                  <c:v>2.759576480432973</c:v>
                </c:pt>
                <c:pt idx="5837">
                  <c:v>2.7595767612629731</c:v>
                </c:pt>
                <c:pt idx="5838">
                  <c:v>2.759578225062973</c:v>
                </c:pt>
                <c:pt idx="5839">
                  <c:v>2.7595879465629731</c:v>
                </c:pt>
                <c:pt idx="5840">
                  <c:v>2.759627421562973</c:v>
                </c:pt>
                <c:pt idx="5841">
                  <c:v>2.7596710775629729</c:v>
                </c:pt>
                <c:pt idx="5842">
                  <c:v>2.7597377685629727</c:v>
                </c:pt>
                <c:pt idx="5843">
                  <c:v>2.7599979885629726</c:v>
                </c:pt>
                <c:pt idx="5844">
                  <c:v>2.7604633085629726</c:v>
                </c:pt>
                <c:pt idx="5845">
                  <c:v>2.7608633685629727</c:v>
                </c:pt>
                <c:pt idx="5846">
                  <c:v>2.7612400085629725</c:v>
                </c:pt>
                <c:pt idx="5847">
                  <c:v>2.7615408885629726</c:v>
                </c:pt>
                <c:pt idx="5848">
                  <c:v>2.7616459685629726</c:v>
                </c:pt>
                <c:pt idx="5849">
                  <c:v>2.7616951195629724</c:v>
                </c:pt>
                <c:pt idx="5850">
                  <c:v>2.7617245405629722</c:v>
                </c:pt>
                <c:pt idx="5851">
                  <c:v>2.7617461875629723</c:v>
                </c:pt>
                <c:pt idx="5852">
                  <c:v>2.7617459612429722</c:v>
                </c:pt>
                <c:pt idx="5853">
                  <c:v>2.7617368663429724</c:v>
                </c:pt>
                <c:pt idx="5854">
                  <c:v>2.7617574483429723</c:v>
                </c:pt>
                <c:pt idx="5855">
                  <c:v>2.7629530483429723</c:v>
                </c:pt>
                <c:pt idx="5856">
                  <c:v>2.7656215483429722</c:v>
                </c:pt>
                <c:pt idx="5857">
                  <c:v>2.7670382483429723</c:v>
                </c:pt>
                <c:pt idx="5858">
                  <c:v>2.7677121883429723</c:v>
                </c:pt>
                <c:pt idx="5859">
                  <c:v>2.7681598883429723</c:v>
                </c:pt>
                <c:pt idx="5860">
                  <c:v>2.7685992583429724</c:v>
                </c:pt>
                <c:pt idx="5861">
                  <c:v>2.7689786583429723</c:v>
                </c:pt>
                <c:pt idx="5862">
                  <c:v>2.7692748383429722</c:v>
                </c:pt>
                <c:pt idx="5863">
                  <c:v>2.769330371342972</c:v>
                </c:pt>
                <c:pt idx="5864">
                  <c:v>2.769352286342972</c:v>
                </c:pt>
                <c:pt idx="5865">
                  <c:v>2.7693955903429721</c:v>
                </c:pt>
                <c:pt idx="5866">
                  <c:v>2.7694309983429721</c:v>
                </c:pt>
                <c:pt idx="5867">
                  <c:v>2.7694473963429722</c:v>
                </c:pt>
                <c:pt idx="5868">
                  <c:v>2.7694616263429723</c:v>
                </c:pt>
                <c:pt idx="5869">
                  <c:v>2.7694834453429724</c:v>
                </c:pt>
                <c:pt idx="5870">
                  <c:v>2.7695275993429722</c:v>
                </c:pt>
                <c:pt idx="5871">
                  <c:v>2.7695766553429721</c:v>
                </c:pt>
                <c:pt idx="5872">
                  <c:v>2.7696085283429723</c:v>
                </c:pt>
                <c:pt idx="5873">
                  <c:v>2.7696268203429724</c:v>
                </c:pt>
                <c:pt idx="5874">
                  <c:v>2.7696498363429725</c:v>
                </c:pt>
                <c:pt idx="5875">
                  <c:v>2.7697245443429725</c:v>
                </c:pt>
                <c:pt idx="5876">
                  <c:v>2.7704201643429727</c:v>
                </c:pt>
                <c:pt idx="5877">
                  <c:v>2.7733014643429725</c:v>
                </c:pt>
                <c:pt idx="5878">
                  <c:v>2.7758871643429726</c:v>
                </c:pt>
                <c:pt idx="5879">
                  <c:v>2.7777245643429724</c:v>
                </c:pt>
                <c:pt idx="5880">
                  <c:v>2.7788512643429724</c:v>
                </c:pt>
                <c:pt idx="5881">
                  <c:v>2.7795324943429724</c:v>
                </c:pt>
                <c:pt idx="5882">
                  <c:v>2.7802050343429725</c:v>
                </c:pt>
                <c:pt idx="5883">
                  <c:v>2.7808376143429725</c:v>
                </c:pt>
                <c:pt idx="5884">
                  <c:v>2.7813380143429725</c:v>
                </c:pt>
                <c:pt idx="5885">
                  <c:v>2.7817329343429726</c:v>
                </c:pt>
                <c:pt idx="5886">
                  <c:v>2.7820094743429729</c:v>
                </c:pt>
                <c:pt idx="5887">
                  <c:v>2.7820098984029729</c:v>
                </c:pt>
                <c:pt idx="5888">
                  <c:v>2.7820099039036728</c:v>
                </c:pt>
                <c:pt idx="5889">
                  <c:v>2.7820099039036728</c:v>
                </c:pt>
                <c:pt idx="5890">
                  <c:v>2.7820099039036728</c:v>
                </c:pt>
                <c:pt idx="5891">
                  <c:v>2.7820101544336726</c:v>
                </c:pt>
                <c:pt idx="5892">
                  <c:v>2.7820140083336726</c:v>
                </c:pt>
                <c:pt idx="5893">
                  <c:v>2.7820310793336724</c:v>
                </c:pt>
                <c:pt idx="5894">
                  <c:v>2.7820919483336723</c:v>
                </c:pt>
                <c:pt idx="5895">
                  <c:v>2.7823206083336722</c:v>
                </c:pt>
                <c:pt idx="5896">
                  <c:v>2.785378608333672</c:v>
                </c:pt>
                <c:pt idx="5897">
                  <c:v>2.7866870083336721</c:v>
                </c:pt>
                <c:pt idx="5898">
                  <c:v>2.7871293683336722</c:v>
                </c:pt>
                <c:pt idx="5899">
                  <c:v>2.787432278333672</c:v>
                </c:pt>
                <c:pt idx="5900">
                  <c:v>2.7876757783336719</c:v>
                </c:pt>
                <c:pt idx="5901">
                  <c:v>2.787882188333672</c:v>
                </c:pt>
                <c:pt idx="5902">
                  <c:v>2.7878844084336718</c:v>
                </c:pt>
                <c:pt idx="5903">
                  <c:v>2.7878941647336717</c:v>
                </c:pt>
                <c:pt idx="5904">
                  <c:v>2.7879487637336715</c:v>
                </c:pt>
                <c:pt idx="5905">
                  <c:v>2.7880419117336714</c:v>
                </c:pt>
                <c:pt idx="5906">
                  <c:v>2.7881251447336712</c:v>
                </c:pt>
                <c:pt idx="5907">
                  <c:v>2.7881677037336714</c:v>
                </c:pt>
                <c:pt idx="5908">
                  <c:v>2.7881688944336713</c:v>
                </c:pt>
                <c:pt idx="5909">
                  <c:v>2.7881544024336713</c:v>
                </c:pt>
                <c:pt idx="5910">
                  <c:v>2.7881378074336713</c:v>
                </c:pt>
                <c:pt idx="5911">
                  <c:v>2.7881307798336712</c:v>
                </c:pt>
                <c:pt idx="5912">
                  <c:v>2.7881314974336711</c:v>
                </c:pt>
                <c:pt idx="5913">
                  <c:v>2.788132511533671</c:v>
                </c:pt>
                <c:pt idx="5914">
                  <c:v>2.7881326423836712</c:v>
                </c:pt>
                <c:pt idx="5915">
                  <c:v>2.7881326859276712</c:v>
                </c:pt>
                <c:pt idx="5916">
                  <c:v>2.788855535927671</c:v>
                </c:pt>
                <c:pt idx="5917">
                  <c:v>2.7917715359276709</c:v>
                </c:pt>
                <c:pt idx="5918">
                  <c:v>2.7948040359276711</c:v>
                </c:pt>
                <c:pt idx="5919">
                  <c:v>2.796795035927671</c:v>
                </c:pt>
                <c:pt idx="5920">
                  <c:v>2.797595975927671</c:v>
                </c:pt>
                <c:pt idx="5921">
                  <c:v>2.798193465927671</c:v>
                </c:pt>
                <c:pt idx="5922">
                  <c:v>2.7987543459276711</c:v>
                </c:pt>
                <c:pt idx="5923">
                  <c:v>2.7992083259276712</c:v>
                </c:pt>
                <c:pt idx="5924">
                  <c:v>2.7995888659276713</c:v>
                </c:pt>
                <c:pt idx="5925">
                  <c:v>2.7999174259276711</c:v>
                </c:pt>
                <c:pt idx="5926">
                  <c:v>2.8001599359276712</c:v>
                </c:pt>
                <c:pt idx="5927">
                  <c:v>2.8001586492276713</c:v>
                </c:pt>
                <c:pt idx="5928">
                  <c:v>2.8001400432276715</c:v>
                </c:pt>
                <c:pt idx="5929">
                  <c:v>2.8001339615276715</c:v>
                </c:pt>
                <c:pt idx="5930">
                  <c:v>2.8001939185276714</c:v>
                </c:pt>
                <c:pt idx="5931">
                  <c:v>2.8003483685276715</c:v>
                </c:pt>
                <c:pt idx="5932">
                  <c:v>2.8006224885276714</c:v>
                </c:pt>
                <c:pt idx="5933">
                  <c:v>2.8008319685276715</c:v>
                </c:pt>
                <c:pt idx="5934">
                  <c:v>2.8009983885276712</c:v>
                </c:pt>
                <c:pt idx="5935">
                  <c:v>2.8010781645276714</c:v>
                </c:pt>
                <c:pt idx="5936">
                  <c:v>2.8011249505276714</c:v>
                </c:pt>
                <c:pt idx="5937">
                  <c:v>2.8011536565276716</c:v>
                </c:pt>
                <c:pt idx="5938">
                  <c:v>2.8011680225276714</c:v>
                </c:pt>
                <c:pt idx="5939">
                  <c:v>2.8011747967276714</c:v>
                </c:pt>
                <c:pt idx="5940">
                  <c:v>2.8011769852276713</c:v>
                </c:pt>
                <c:pt idx="5941">
                  <c:v>2.8011776568676714</c:v>
                </c:pt>
                <c:pt idx="5942">
                  <c:v>2.8032845568676712</c:v>
                </c:pt>
                <c:pt idx="5943">
                  <c:v>2.8056817568676711</c:v>
                </c:pt>
                <c:pt idx="5944">
                  <c:v>2.807057556867671</c:v>
                </c:pt>
                <c:pt idx="5945">
                  <c:v>2.807851916867671</c:v>
                </c:pt>
                <c:pt idx="5946">
                  <c:v>2.8084408068676709</c:v>
                </c:pt>
                <c:pt idx="5947">
                  <c:v>2.8089666368676709</c:v>
                </c:pt>
                <c:pt idx="5948">
                  <c:v>2.8093921968676709</c:v>
                </c:pt>
                <c:pt idx="5949">
                  <c:v>2.8097551668676708</c:v>
                </c:pt>
                <c:pt idx="5950">
                  <c:v>2.8100201968676708</c:v>
                </c:pt>
                <c:pt idx="5951">
                  <c:v>2.810030224867671</c:v>
                </c:pt>
                <c:pt idx="5952">
                  <c:v>2.8100253819676708</c:v>
                </c:pt>
                <c:pt idx="5953">
                  <c:v>2.8099916579676707</c:v>
                </c:pt>
                <c:pt idx="5954">
                  <c:v>2.8099430679676707</c:v>
                </c:pt>
                <c:pt idx="5955">
                  <c:v>2.8098856829676708</c:v>
                </c:pt>
                <c:pt idx="5956">
                  <c:v>2.8098054529676708</c:v>
                </c:pt>
                <c:pt idx="5957">
                  <c:v>2.8097104179676706</c:v>
                </c:pt>
                <c:pt idx="5958">
                  <c:v>2.8096135529676705</c:v>
                </c:pt>
                <c:pt idx="5959">
                  <c:v>2.8095457009676705</c:v>
                </c:pt>
                <c:pt idx="5960">
                  <c:v>2.8095354789676708</c:v>
                </c:pt>
                <c:pt idx="5961">
                  <c:v>2.8095347400476709</c:v>
                </c:pt>
                <c:pt idx="5962">
                  <c:v>2.8095348557776707</c:v>
                </c:pt>
                <c:pt idx="5963">
                  <c:v>2.8095359330776706</c:v>
                </c:pt>
                <c:pt idx="5964">
                  <c:v>2.8116749330776707</c:v>
                </c:pt>
                <c:pt idx="5965">
                  <c:v>2.8180594330776705</c:v>
                </c:pt>
                <c:pt idx="5966">
                  <c:v>2.8211521330776703</c:v>
                </c:pt>
                <c:pt idx="5967">
                  <c:v>2.8225561330776703</c:v>
                </c:pt>
                <c:pt idx="5968">
                  <c:v>2.8234827730776701</c:v>
                </c:pt>
                <c:pt idx="5969">
                  <c:v>2.8242244130776704</c:v>
                </c:pt>
                <c:pt idx="5970">
                  <c:v>2.8247651130776705</c:v>
                </c:pt>
                <c:pt idx="5971">
                  <c:v>2.8251468530776704</c:v>
                </c:pt>
                <c:pt idx="5972">
                  <c:v>2.8255016730776705</c:v>
                </c:pt>
                <c:pt idx="5973">
                  <c:v>2.8258273430776706</c:v>
                </c:pt>
                <c:pt idx="5974">
                  <c:v>2.8260148430776706</c:v>
                </c:pt>
                <c:pt idx="5975">
                  <c:v>2.8260931030776706</c:v>
                </c:pt>
                <c:pt idx="5976">
                  <c:v>2.8260783120776707</c:v>
                </c:pt>
                <c:pt idx="5977">
                  <c:v>2.8260541090776705</c:v>
                </c:pt>
                <c:pt idx="5978">
                  <c:v>2.8260533594476707</c:v>
                </c:pt>
                <c:pt idx="5979">
                  <c:v>2.8260533427706709</c:v>
                </c:pt>
                <c:pt idx="5980">
                  <c:v>2.8260533028606707</c:v>
                </c:pt>
                <c:pt idx="5981">
                  <c:v>2.8260526915206707</c:v>
                </c:pt>
                <c:pt idx="5982">
                  <c:v>2.8260637895206706</c:v>
                </c:pt>
                <c:pt idx="5983">
                  <c:v>2.8260252945206705</c:v>
                </c:pt>
                <c:pt idx="5984">
                  <c:v>2.8259074045206707</c:v>
                </c:pt>
                <c:pt idx="5985">
                  <c:v>2.8263160445206705</c:v>
                </c:pt>
                <c:pt idx="5986">
                  <c:v>2.8304087445206707</c:v>
                </c:pt>
                <c:pt idx="5987">
                  <c:v>2.8338800445206709</c:v>
                </c:pt>
                <c:pt idx="5988">
                  <c:v>2.8363809445206707</c:v>
                </c:pt>
                <c:pt idx="5989">
                  <c:v>2.8381550445206707</c:v>
                </c:pt>
                <c:pt idx="5990">
                  <c:v>2.8395488445206705</c:v>
                </c:pt>
                <c:pt idx="5991">
                  <c:v>2.8406285445206705</c:v>
                </c:pt>
                <c:pt idx="5992">
                  <c:v>2.8414752545206703</c:v>
                </c:pt>
                <c:pt idx="5993">
                  <c:v>2.8420752245206704</c:v>
                </c:pt>
                <c:pt idx="5994">
                  <c:v>2.8425399645206704</c:v>
                </c:pt>
                <c:pt idx="5995">
                  <c:v>2.8428199145206703</c:v>
                </c:pt>
                <c:pt idx="5996">
                  <c:v>2.8429631245206703</c:v>
                </c:pt>
                <c:pt idx="5997">
                  <c:v>2.8429636053606702</c:v>
                </c:pt>
                <c:pt idx="5998">
                  <c:v>2.84296114566067</c:v>
                </c:pt>
                <c:pt idx="5999">
                  <c:v>2.84296197116067</c:v>
                </c:pt>
                <c:pt idx="6000">
                  <c:v>2.8429620933606699</c:v>
                </c:pt>
                <c:pt idx="6001">
                  <c:v>2.8429620933606699</c:v>
                </c:pt>
                <c:pt idx="6002">
                  <c:v>2.8429620933606699</c:v>
                </c:pt>
                <c:pt idx="6003">
                  <c:v>2.8429633743606697</c:v>
                </c:pt>
                <c:pt idx="6004">
                  <c:v>2.8429957433606696</c:v>
                </c:pt>
                <c:pt idx="6005">
                  <c:v>2.8430317963606697</c:v>
                </c:pt>
                <c:pt idx="6006">
                  <c:v>2.8433376663606698</c:v>
                </c:pt>
                <c:pt idx="6007">
                  <c:v>2.8435912063606699</c:v>
                </c:pt>
                <c:pt idx="6008">
                  <c:v>2.8437697263606698</c:v>
                </c:pt>
                <c:pt idx="6009">
                  <c:v>2.84396553636067</c:v>
                </c:pt>
                <c:pt idx="6010">
                  <c:v>2.8441255763606699</c:v>
                </c:pt>
                <c:pt idx="6011">
                  <c:v>2.8442212833606697</c:v>
                </c:pt>
                <c:pt idx="6012">
                  <c:v>2.8442745353606695</c:v>
                </c:pt>
                <c:pt idx="6013">
                  <c:v>2.8443028803606696</c:v>
                </c:pt>
                <c:pt idx="6014">
                  <c:v>2.8443207463606694</c:v>
                </c:pt>
                <c:pt idx="6015">
                  <c:v>2.8443290641606693</c:v>
                </c:pt>
                <c:pt idx="6016">
                  <c:v>2.8443334006606693</c:v>
                </c:pt>
                <c:pt idx="6017">
                  <c:v>2.8443374044606693</c:v>
                </c:pt>
                <c:pt idx="6018">
                  <c:v>2.8443437658606694</c:v>
                </c:pt>
                <c:pt idx="6019">
                  <c:v>2.8443490929606692</c:v>
                </c:pt>
                <c:pt idx="6020">
                  <c:v>2.8444934829606692</c:v>
                </c:pt>
                <c:pt idx="6021">
                  <c:v>2.8447446829606693</c:v>
                </c:pt>
                <c:pt idx="6022">
                  <c:v>2.8451926229606692</c:v>
                </c:pt>
                <c:pt idx="6023">
                  <c:v>2.8455970229606691</c:v>
                </c:pt>
                <c:pt idx="6024">
                  <c:v>2.8459131329606691</c:v>
                </c:pt>
                <c:pt idx="6025">
                  <c:v>2.846146672960669</c:v>
                </c:pt>
                <c:pt idx="6026">
                  <c:v>2.8462130539606689</c:v>
                </c:pt>
                <c:pt idx="6027">
                  <c:v>2.8462163509606691</c:v>
                </c:pt>
                <c:pt idx="6028">
                  <c:v>2.8462195501606691</c:v>
                </c:pt>
                <c:pt idx="6029">
                  <c:v>2.8462374571606692</c:v>
                </c:pt>
                <c:pt idx="6030">
                  <c:v>2.8462829411606694</c:v>
                </c:pt>
                <c:pt idx="6031">
                  <c:v>2.8463223601606695</c:v>
                </c:pt>
                <c:pt idx="6032">
                  <c:v>2.8463459111606695</c:v>
                </c:pt>
                <c:pt idx="6033">
                  <c:v>2.8463600501606696</c:v>
                </c:pt>
                <c:pt idx="6034">
                  <c:v>2.8463725171606695</c:v>
                </c:pt>
                <c:pt idx="6035">
                  <c:v>2.8463963201606695</c:v>
                </c:pt>
                <c:pt idx="6036">
                  <c:v>2.8480637201606696</c:v>
                </c:pt>
                <c:pt idx="6037">
                  <c:v>2.8506385201606697</c:v>
                </c:pt>
                <c:pt idx="6038">
                  <c:v>2.8524794201606696</c:v>
                </c:pt>
                <c:pt idx="6039">
                  <c:v>2.8535740201606696</c:v>
                </c:pt>
                <c:pt idx="6040">
                  <c:v>2.8541623801606697</c:v>
                </c:pt>
                <c:pt idx="6041">
                  <c:v>2.8545933401606698</c:v>
                </c:pt>
                <c:pt idx="6042">
                  <c:v>2.8549292601606697</c:v>
                </c:pt>
                <c:pt idx="6043">
                  <c:v>2.8550749701606697</c:v>
                </c:pt>
                <c:pt idx="6044">
                  <c:v>2.8551206231606696</c:v>
                </c:pt>
                <c:pt idx="6045">
                  <c:v>2.8551525501606698</c:v>
                </c:pt>
                <c:pt idx="6046">
                  <c:v>2.8551221551606698</c:v>
                </c:pt>
                <c:pt idx="6047">
                  <c:v>2.8550994131606697</c:v>
                </c:pt>
                <c:pt idx="6048">
                  <c:v>2.8550979250606696</c:v>
                </c:pt>
                <c:pt idx="6049">
                  <c:v>2.8550979266091696</c:v>
                </c:pt>
                <c:pt idx="6050">
                  <c:v>2.8550979266091696</c:v>
                </c:pt>
                <c:pt idx="6051">
                  <c:v>2.8550979266091696</c:v>
                </c:pt>
                <c:pt idx="6052">
                  <c:v>2.8550979266091696</c:v>
                </c:pt>
                <c:pt idx="6053">
                  <c:v>2.8550979266091696</c:v>
                </c:pt>
                <c:pt idx="6054">
                  <c:v>2.8551003598091698</c:v>
                </c:pt>
                <c:pt idx="6055">
                  <c:v>2.8551194478091699</c:v>
                </c:pt>
                <c:pt idx="6056">
                  <c:v>2.8551455418091698</c:v>
                </c:pt>
                <c:pt idx="6057">
                  <c:v>2.8551526370091698</c:v>
                </c:pt>
                <c:pt idx="6058">
                  <c:v>2.8551709530091696</c:v>
                </c:pt>
                <c:pt idx="6059">
                  <c:v>2.8552335080091695</c:v>
                </c:pt>
                <c:pt idx="6060">
                  <c:v>2.8553887680091696</c:v>
                </c:pt>
                <c:pt idx="6061">
                  <c:v>2.8555729980091695</c:v>
                </c:pt>
                <c:pt idx="6062">
                  <c:v>2.8563991680091694</c:v>
                </c:pt>
                <c:pt idx="6063">
                  <c:v>2.8576743680091692</c:v>
                </c:pt>
                <c:pt idx="6064">
                  <c:v>2.8586481380091691</c:v>
                </c:pt>
                <c:pt idx="6065">
                  <c:v>2.8591754580091693</c:v>
                </c:pt>
                <c:pt idx="6066">
                  <c:v>2.8594960180091693</c:v>
                </c:pt>
                <c:pt idx="6067">
                  <c:v>2.8596943780091695</c:v>
                </c:pt>
                <c:pt idx="6068">
                  <c:v>2.8596946456991694</c:v>
                </c:pt>
                <c:pt idx="6069">
                  <c:v>2.8596943627191695</c:v>
                </c:pt>
                <c:pt idx="6070">
                  <c:v>2.8596944252531697</c:v>
                </c:pt>
                <c:pt idx="6071">
                  <c:v>2.8597000056531696</c:v>
                </c:pt>
                <c:pt idx="6072">
                  <c:v>2.8596940900531695</c:v>
                </c:pt>
                <c:pt idx="6073">
                  <c:v>2.8596937200831696</c:v>
                </c:pt>
                <c:pt idx="6074">
                  <c:v>2.8596949593831695</c:v>
                </c:pt>
                <c:pt idx="6075">
                  <c:v>2.8596960288831696</c:v>
                </c:pt>
                <c:pt idx="6076">
                  <c:v>2.8596979937831697</c:v>
                </c:pt>
                <c:pt idx="6077">
                  <c:v>2.8597026383831698</c:v>
                </c:pt>
                <c:pt idx="6078">
                  <c:v>2.8597100348831699</c:v>
                </c:pt>
                <c:pt idx="6079">
                  <c:v>2.8597169769831701</c:v>
                </c:pt>
                <c:pt idx="6080">
                  <c:v>2.85972241318317</c:v>
                </c:pt>
                <c:pt idx="6081">
                  <c:v>2.8597272991831701</c:v>
                </c:pt>
                <c:pt idx="6082">
                  <c:v>2.85973452748317</c:v>
                </c:pt>
                <c:pt idx="6083">
                  <c:v>2.8597397158831699</c:v>
                </c:pt>
                <c:pt idx="6084">
                  <c:v>2.8603733358831698</c:v>
                </c:pt>
                <c:pt idx="6085">
                  <c:v>2.8620904358831698</c:v>
                </c:pt>
                <c:pt idx="6086">
                  <c:v>2.8631786358831697</c:v>
                </c:pt>
                <c:pt idx="6087">
                  <c:v>2.8640826058831697</c:v>
                </c:pt>
                <c:pt idx="6088">
                  <c:v>2.8652527058831696</c:v>
                </c:pt>
                <c:pt idx="6089">
                  <c:v>2.8663620058831696</c:v>
                </c:pt>
                <c:pt idx="6090">
                  <c:v>2.8672567258831694</c:v>
                </c:pt>
                <c:pt idx="6091">
                  <c:v>2.8678083558831693</c:v>
                </c:pt>
                <c:pt idx="6092">
                  <c:v>2.8681441258831692</c:v>
                </c:pt>
                <c:pt idx="6093">
                  <c:v>2.8684199858831692</c:v>
                </c:pt>
                <c:pt idx="6094">
                  <c:v>2.8685836358831693</c:v>
                </c:pt>
                <c:pt idx="6095">
                  <c:v>2.8687597058831695</c:v>
                </c:pt>
                <c:pt idx="6096">
                  <c:v>2.8688458808831694</c:v>
                </c:pt>
                <c:pt idx="6097">
                  <c:v>2.8688557700831692</c:v>
                </c:pt>
                <c:pt idx="6098">
                  <c:v>2.8688558707631691</c:v>
                </c:pt>
                <c:pt idx="6099">
                  <c:v>2.8688558290221691</c:v>
                </c:pt>
                <c:pt idx="6100">
                  <c:v>2.868857368722169</c:v>
                </c:pt>
                <c:pt idx="6101">
                  <c:v>2.8688731737221689</c:v>
                </c:pt>
                <c:pt idx="6102">
                  <c:v>2.8691333437221687</c:v>
                </c:pt>
                <c:pt idx="6103">
                  <c:v>2.8714876437221686</c:v>
                </c:pt>
                <c:pt idx="6104">
                  <c:v>2.8740291437221686</c:v>
                </c:pt>
                <c:pt idx="6105">
                  <c:v>2.8775115437221688</c:v>
                </c:pt>
                <c:pt idx="6106">
                  <c:v>2.8803727437221687</c:v>
                </c:pt>
                <c:pt idx="6107">
                  <c:v>2.8825234437221687</c:v>
                </c:pt>
                <c:pt idx="6108">
                  <c:v>2.8840219437221686</c:v>
                </c:pt>
                <c:pt idx="6109">
                  <c:v>2.8849685237221685</c:v>
                </c:pt>
                <c:pt idx="6110">
                  <c:v>2.8855917537221685</c:v>
                </c:pt>
                <c:pt idx="6111">
                  <c:v>2.8863544137221684</c:v>
                </c:pt>
                <c:pt idx="6112">
                  <c:v>2.8868643237221683</c:v>
                </c:pt>
                <c:pt idx="6113">
                  <c:v>2.8871353537221682</c:v>
                </c:pt>
                <c:pt idx="6114">
                  <c:v>2.8872785937221681</c:v>
                </c:pt>
                <c:pt idx="6115">
                  <c:v>2.8872895057221681</c:v>
                </c:pt>
                <c:pt idx="6116">
                  <c:v>2.8873094307221683</c:v>
                </c:pt>
                <c:pt idx="6117">
                  <c:v>2.8872935947221681</c:v>
                </c:pt>
                <c:pt idx="6118">
                  <c:v>2.8872489157221679</c:v>
                </c:pt>
                <c:pt idx="6119">
                  <c:v>2.8872157117221677</c:v>
                </c:pt>
                <c:pt idx="6120">
                  <c:v>2.8872102636221677</c:v>
                </c:pt>
                <c:pt idx="6121">
                  <c:v>2.8872077386221675</c:v>
                </c:pt>
                <c:pt idx="6122">
                  <c:v>2.8872063451221677</c:v>
                </c:pt>
                <c:pt idx="6123">
                  <c:v>2.8872252921221677</c:v>
                </c:pt>
                <c:pt idx="6124">
                  <c:v>2.8901120921221679</c:v>
                </c:pt>
                <c:pt idx="6125">
                  <c:v>2.9015710921221678</c:v>
                </c:pt>
                <c:pt idx="6126">
                  <c:v>2.909682792122168</c:v>
                </c:pt>
                <c:pt idx="6127">
                  <c:v>2.9140362921221681</c:v>
                </c:pt>
                <c:pt idx="6128">
                  <c:v>2.917484392122168</c:v>
                </c:pt>
                <c:pt idx="6129">
                  <c:v>2.9203058921221681</c:v>
                </c:pt>
                <c:pt idx="6130">
                  <c:v>2.9222825921221682</c:v>
                </c:pt>
                <c:pt idx="6131">
                  <c:v>2.9235521921221683</c:v>
                </c:pt>
                <c:pt idx="6132">
                  <c:v>2.9242024421221684</c:v>
                </c:pt>
                <c:pt idx="6133">
                  <c:v>2.9248137521221684</c:v>
                </c:pt>
                <c:pt idx="6134">
                  <c:v>2.9251743721221684</c:v>
                </c:pt>
                <c:pt idx="6135">
                  <c:v>2.9254162221221685</c:v>
                </c:pt>
                <c:pt idx="6136">
                  <c:v>2.9254882601221683</c:v>
                </c:pt>
                <c:pt idx="6137">
                  <c:v>2.9255021921221682</c:v>
                </c:pt>
                <c:pt idx="6138">
                  <c:v>2.925367772122168</c:v>
                </c:pt>
                <c:pt idx="6139">
                  <c:v>2.9250994321221682</c:v>
                </c:pt>
                <c:pt idx="6140">
                  <c:v>2.924982182122168</c:v>
                </c:pt>
                <c:pt idx="6141">
                  <c:v>2.9249678961221681</c:v>
                </c:pt>
                <c:pt idx="6142">
                  <c:v>2.9249662974221682</c:v>
                </c:pt>
                <c:pt idx="6143">
                  <c:v>2.9249658696121683</c:v>
                </c:pt>
                <c:pt idx="6144">
                  <c:v>2.9249649189821683</c:v>
                </c:pt>
                <c:pt idx="6145">
                  <c:v>2.9249622161821685</c:v>
                </c:pt>
                <c:pt idx="6146">
                  <c:v>2.9249546683821683</c:v>
                </c:pt>
                <c:pt idx="6147">
                  <c:v>2.9249115223821684</c:v>
                </c:pt>
                <c:pt idx="6148">
                  <c:v>2.9248640503821686</c:v>
                </c:pt>
                <c:pt idx="6149">
                  <c:v>2.9248946333821686</c:v>
                </c:pt>
                <c:pt idx="6150">
                  <c:v>2.9269993333821684</c:v>
                </c:pt>
                <c:pt idx="6151">
                  <c:v>2.9347612333821687</c:v>
                </c:pt>
                <c:pt idx="6152">
                  <c:v>2.9399256333821686</c:v>
                </c:pt>
                <c:pt idx="6153">
                  <c:v>2.9441902333821686</c:v>
                </c:pt>
                <c:pt idx="6154">
                  <c:v>2.9478327333821688</c:v>
                </c:pt>
                <c:pt idx="6155">
                  <c:v>2.9503261333821689</c:v>
                </c:pt>
                <c:pt idx="6156">
                  <c:v>2.9519591333821689</c:v>
                </c:pt>
                <c:pt idx="6157">
                  <c:v>2.9528830733821687</c:v>
                </c:pt>
                <c:pt idx="6158">
                  <c:v>2.9535689933821687</c:v>
                </c:pt>
                <c:pt idx="6159">
                  <c:v>2.9542126333821686</c:v>
                </c:pt>
                <c:pt idx="6160">
                  <c:v>2.9546078033821686</c:v>
                </c:pt>
                <c:pt idx="6161">
                  <c:v>2.9549206733821687</c:v>
                </c:pt>
                <c:pt idx="6162">
                  <c:v>2.9551282633821687</c:v>
                </c:pt>
                <c:pt idx="6163">
                  <c:v>2.9552438933821685</c:v>
                </c:pt>
                <c:pt idx="6164">
                  <c:v>2.9551877713821684</c:v>
                </c:pt>
                <c:pt idx="6165">
                  <c:v>2.9550498713821685</c:v>
                </c:pt>
                <c:pt idx="6166">
                  <c:v>2.9550033523821684</c:v>
                </c:pt>
                <c:pt idx="6167">
                  <c:v>2.9549890743821683</c:v>
                </c:pt>
                <c:pt idx="6168">
                  <c:v>2.9549852687821683</c:v>
                </c:pt>
                <c:pt idx="6169">
                  <c:v>2.9549845909421681</c:v>
                </c:pt>
                <c:pt idx="6170">
                  <c:v>2.9549844683021682</c:v>
                </c:pt>
                <c:pt idx="6171">
                  <c:v>2.9549846570321683</c:v>
                </c:pt>
                <c:pt idx="6172">
                  <c:v>2.9549945453321684</c:v>
                </c:pt>
                <c:pt idx="6173">
                  <c:v>2.9558010153321685</c:v>
                </c:pt>
                <c:pt idx="6174">
                  <c:v>2.9598198153321684</c:v>
                </c:pt>
                <c:pt idx="6175">
                  <c:v>2.9686681153321683</c:v>
                </c:pt>
                <c:pt idx="6176">
                  <c:v>2.9755816153321684</c:v>
                </c:pt>
                <c:pt idx="6177">
                  <c:v>2.9801082153321685</c:v>
                </c:pt>
                <c:pt idx="6178">
                  <c:v>2.9824595153321685</c:v>
                </c:pt>
                <c:pt idx="6179">
                  <c:v>2.9835686153321683</c:v>
                </c:pt>
                <c:pt idx="6180">
                  <c:v>2.9841462653321682</c:v>
                </c:pt>
                <c:pt idx="6181">
                  <c:v>2.9846995653321682</c:v>
                </c:pt>
                <c:pt idx="6182">
                  <c:v>2.985237475332168</c:v>
                </c:pt>
                <c:pt idx="6183">
                  <c:v>2.985657345332168</c:v>
                </c:pt>
                <c:pt idx="6184">
                  <c:v>2.985962565332168</c:v>
                </c:pt>
                <c:pt idx="6185">
                  <c:v>2.9861855553321681</c:v>
                </c:pt>
                <c:pt idx="6186">
                  <c:v>2.9863641153321683</c:v>
                </c:pt>
                <c:pt idx="6187">
                  <c:v>2.9863724286321682</c:v>
                </c:pt>
                <c:pt idx="6188">
                  <c:v>2.9863711281321681</c:v>
                </c:pt>
                <c:pt idx="6189">
                  <c:v>2.9863687499321681</c:v>
                </c:pt>
                <c:pt idx="6190">
                  <c:v>2.986367246332168</c:v>
                </c:pt>
                <c:pt idx="6191">
                  <c:v>2.9863675857821681</c:v>
                </c:pt>
                <c:pt idx="6192">
                  <c:v>2.986374142882168</c:v>
                </c:pt>
                <c:pt idx="6193">
                  <c:v>2.9864029888821682</c:v>
                </c:pt>
                <c:pt idx="6194">
                  <c:v>2.9888542888821683</c:v>
                </c:pt>
                <c:pt idx="6195">
                  <c:v>2.9925159888821682</c:v>
                </c:pt>
                <c:pt idx="6196">
                  <c:v>2.9953927888821683</c:v>
                </c:pt>
                <c:pt idx="6197">
                  <c:v>2.9989688888821684</c:v>
                </c:pt>
                <c:pt idx="6198">
                  <c:v>3.0034345888821683</c:v>
                </c:pt>
                <c:pt idx="6199">
                  <c:v>3.0071533888821684</c:v>
                </c:pt>
                <c:pt idx="6200">
                  <c:v>3.0097930888821685</c:v>
                </c:pt>
                <c:pt idx="6201">
                  <c:v>3.0111085888821685</c:v>
                </c:pt>
                <c:pt idx="6202">
                  <c:v>3.0115227488821685</c:v>
                </c:pt>
                <c:pt idx="6203">
                  <c:v>3.0120364788821687</c:v>
                </c:pt>
                <c:pt idx="6204">
                  <c:v>3.0124803188821687</c:v>
                </c:pt>
                <c:pt idx="6205">
                  <c:v>3.0127297888821687</c:v>
                </c:pt>
                <c:pt idx="6206">
                  <c:v>3.0128097238821687</c:v>
                </c:pt>
                <c:pt idx="6207">
                  <c:v>3.0128994528821686</c:v>
                </c:pt>
                <c:pt idx="6208">
                  <c:v>3.0128637078821687</c:v>
                </c:pt>
                <c:pt idx="6209">
                  <c:v>3.0127424978821686</c:v>
                </c:pt>
                <c:pt idx="6210">
                  <c:v>3.0127275348821687</c:v>
                </c:pt>
                <c:pt idx="6211">
                  <c:v>3.0127269627621689</c:v>
                </c:pt>
                <c:pt idx="6212">
                  <c:v>3.0127269220571691</c:v>
                </c:pt>
                <c:pt idx="6213">
                  <c:v>3.0127267306571692</c:v>
                </c:pt>
                <c:pt idx="6214">
                  <c:v>3.012725874587169</c:v>
                </c:pt>
                <c:pt idx="6215">
                  <c:v>3.0127469595871692</c:v>
                </c:pt>
                <c:pt idx="6216">
                  <c:v>3.0127854235871694</c:v>
                </c:pt>
                <c:pt idx="6217">
                  <c:v>3.0128353935871695</c:v>
                </c:pt>
                <c:pt idx="6218">
                  <c:v>3.0129393435871696</c:v>
                </c:pt>
                <c:pt idx="6219">
                  <c:v>3.0129800095871695</c:v>
                </c:pt>
                <c:pt idx="6220">
                  <c:v>3.0148382095871695</c:v>
                </c:pt>
                <c:pt idx="6221">
                  <c:v>3.0203503095871693</c:v>
                </c:pt>
                <c:pt idx="6222">
                  <c:v>3.0262877095871694</c:v>
                </c:pt>
                <c:pt idx="6223">
                  <c:v>3.0308825095871694</c:v>
                </c:pt>
                <c:pt idx="6224">
                  <c:v>3.0333007095871696</c:v>
                </c:pt>
                <c:pt idx="6225">
                  <c:v>3.0340276095871697</c:v>
                </c:pt>
                <c:pt idx="6226">
                  <c:v>3.0339335755871697</c:v>
                </c:pt>
                <c:pt idx="6227">
                  <c:v>3.0334512055871699</c:v>
                </c:pt>
                <c:pt idx="6228">
                  <c:v>3.0329545555871698</c:v>
                </c:pt>
                <c:pt idx="6229">
                  <c:v>3.0325462655871696</c:v>
                </c:pt>
                <c:pt idx="6230">
                  <c:v>3.0321439755871697</c:v>
                </c:pt>
                <c:pt idx="6231">
                  <c:v>3.0316986255871696</c:v>
                </c:pt>
                <c:pt idx="6232">
                  <c:v>3.0312314755871697</c:v>
                </c:pt>
                <c:pt idx="6233">
                  <c:v>3.0311884795871697</c:v>
                </c:pt>
                <c:pt idx="6234">
                  <c:v>3.0313597395871699</c:v>
                </c:pt>
                <c:pt idx="6235">
                  <c:v>3.0313604624571697</c:v>
                </c:pt>
                <c:pt idx="6236">
                  <c:v>3.0313605929971699</c:v>
                </c:pt>
                <c:pt idx="6237">
                  <c:v>3.03136077663717</c:v>
                </c:pt>
                <c:pt idx="6238">
                  <c:v>3.0313609718571701</c:v>
                </c:pt>
                <c:pt idx="6239">
                  <c:v>3.0313612680071702</c:v>
                </c:pt>
                <c:pt idx="6240">
                  <c:v>3.0313643270071702</c:v>
                </c:pt>
                <c:pt idx="6241">
                  <c:v>3.0315015270071703</c:v>
                </c:pt>
                <c:pt idx="6242">
                  <c:v>3.0329471270071702</c:v>
                </c:pt>
                <c:pt idx="6243">
                  <c:v>3.0344409270071702</c:v>
                </c:pt>
                <c:pt idx="6244">
                  <c:v>3.0356266270071703</c:v>
                </c:pt>
                <c:pt idx="6245">
                  <c:v>3.0368757270071702</c:v>
                </c:pt>
                <c:pt idx="6246">
                  <c:v>3.0384374270071701</c:v>
                </c:pt>
                <c:pt idx="6247">
                  <c:v>3.0406934270071702</c:v>
                </c:pt>
                <c:pt idx="6248">
                  <c:v>3.0428596270071702</c:v>
                </c:pt>
                <c:pt idx="6249">
                  <c:v>3.0442280270071702</c:v>
                </c:pt>
                <c:pt idx="6250">
                  <c:v>3.0448666470071704</c:v>
                </c:pt>
                <c:pt idx="6251">
                  <c:v>3.0452175670071702</c:v>
                </c:pt>
                <c:pt idx="6252">
                  <c:v>3.0453918270071703</c:v>
                </c:pt>
                <c:pt idx="6253">
                  <c:v>3.0454553780071705</c:v>
                </c:pt>
                <c:pt idx="6254">
                  <c:v>3.0454850130071707</c:v>
                </c:pt>
                <c:pt idx="6255">
                  <c:v>3.0454268590071707</c:v>
                </c:pt>
                <c:pt idx="6256">
                  <c:v>3.0453865580071708</c:v>
                </c:pt>
                <c:pt idx="6257">
                  <c:v>3.0453741630071707</c:v>
                </c:pt>
                <c:pt idx="6258">
                  <c:v>3.0453732765471706</c:v>
                </c:pt>
                <c:pt idx="6259">
                  <c:v>3.0453737966171706</c:v>
                </c:pt>
                <c:pt idx="6260">
                  <c:v>3.0453739366971706</c:v>
                </c:pt>
                <c:pt idx="6261">
                  <c:v>3.0453740094741706</c:v>
                </c:pt>
                <c:pt idx="6262">
                  <c:v>3.0453807125741705</c:v>
                </c:pt>
                <c:pt idx="6263">
                  <c:v>3.0475109125741704</c:v>
                </c:pt>
                <c:pt idx="6264">
                  <c:v>3.0505900125741703</c:v>
                </c:pt>
                <c:pt idx="6265">
                  <c:v>3.0536369125741705</c:v>
                </c:pt>
                <c:pt idx="6266">
                  <c:v>3.0561316125741707</c:v>
                </c:pt>
                <c:pt idx="6267">
                  <c:v>3.0577417125741708</c:v>
                </c:pt>
                <c:pt idx="6268">
                  <c:v>3.0586252425741707</c:v>
                </c:pt>
                <c:pt idx="6269">
                  <c:v>3.0592569625741706</c:v>
                </c:pt>
                <c:pt idx="6270">
                  <c:v>3.0598116225741707</c:v>
                </c:pt>
                <c:pt idx="6271">
                  <c:v>3.0601380025741709</c:v>
                </c:pt>
                <c:pt idx="6272">
                  <c:v>3.0602865925741707</c:v>
                </c:pt>
                <c:pt idx="6273">
                  <c:v>3.0602827153741705</c:v>
                </c:pt>
                <c:pt idx="6274">
                  <c:v>3.0600538853741703</c:v>
                </c:pt>
                <c:pt idx="6275">
                  <c:v>3.0596619453741702</c:v>
                </c:pt>
                <c:pt idx="6276">
                  <c:v>3.0593110553741703</c:v>
                </c:pt>
                <c:pt idx="6277">
                  <c:v>3.0589592453741701</c:v>
                </c:pt>
                <c:pt idx="6278">
                  <c:v>3.0586650953741699</c:v>
                </c:pt>
                <c:pt idx="6279">
                  <c:v>3.0584151053741699</c:v>
                </c:pt>
                <c:pt idx="6280">
                  <c:v>3.0582314453741701</c:v>
                </c:pt>
                <c:pt idx="6281">
                  <c:v>3.05812632537417</c:v>
                </c:pt>
                <c:pt idx="6282">
                  <c:v>3.05806900937417</c:v>
                </c:pt>
                <c:pt idx="6283">
                  <c:v>3.0580349093741699</c:v>
                </c:pt>
                <c:pt idx="6284">
                  <c:v>3.0580441663741698</c:v>
                </c:pt>
                <c:pt idx="6285">
                  <c:v>3.0609053663741697</c:v>
                </c:pt>
                <c:pt idx="6286">
                  <c:v>3.0632855663741698</c:v>
                </c:pt>
                <c:pt idx="6287">
                  <c:v>3.0647028663741698</c:v>
                </c:pt>
                <c:pt idx="6288">
                  <c:v>3.0656089563741697</c:v>
                </c:pt>
                <c:pt idx="6289">
                  <c:v>3.0662507863741699</c:v>
                </c:pt>
                <c:pt idx="6290">
                  <c:v>3.0667042363741701</c:v>
                </c:pt>
                <c:pt idx="6291">
                  <c:v>3.0670724363741702</c:v>
                </c:pt>
                <c:pt idx="6292">
                  <c:v>3.0674260863741702</c:v>
                </c:pt>
                <c:pt idx="6293">
                  <c:v>3.0677553163741704</c:v>
                </c:pt>
                <c:pt idx="6294">
                  <c:v>3.0680180963741703</c:v>
                </c:pt>
                <c:pt idx="6295">
                  <c:v>3.0680180963741703</c:v>
                </c:pt>
                <c:pt idx="6296">
                  <c:v>3.0680180965724904</c:v>
                </c:pt>
                <c:pt idx="6297">
                  <c:v>3.0680190725924903</c:v>
                </c:pt>
                <c:pt idx="6298">
                  <c:v>3.0680957655924903</c:v>
                </c:pt>
                <c:pt idx="6299">
                  <c:v>3.0685867455924902</c:v>
                </c:pt>
                <c:pt idx="6300">
                  <c:v>3.0691954155924903</c:v>
                </c:pt>
                <c:pt idx="6301">
                  <c:v>3.0695370355924902</c:v>
                </c:pt>
                <c:pt idx="6302">
                  <c:v>3.0697607955924902</c:v>
                </c:pt>
                <c:pt idx="6303">
                  <c:v>3.06991208559249</c:v>
                </c:pt>
                <c:pt idx="6304">
                  <c:v>3.0699333145924901</c:v>
                </c:pt>
                <c:pt idx="6305">
                  <c:v>3.06990518359249</c:v>
                </c:pt>
                <c:pt idx="6306">
                  <c:v>3.0698586985924901</c:v>
                </c:pt>
                <c:pt idx="6307">
                  <c:v>3.0697861085924902</c:v>
                </c:pt>
                <c:pt idx="6308">
                  <c:v>3.0697080895924902</c:v>
                </c:pt>
                <c:pt idx="6309">
                  <c:v>3.0696436145924904</c:v>
                </c:pt>
                <c:pt idx="6310">
                  <c:v>3.0696073415924903</c:v>
                </c:pt>
                <c:pt idx="6311">
                  <c:v>3.0696037187924903</c:v>
                </c:pt>
                <c:pt idx="6312">
                  <c:v>3.0696030813024904</c:v>
                </c:pt>
                <c:pt idx="6313">
                  <c:v>3.0696034658924902</c:v>
                </c:pt>
                <c:pt idx="6314">
                  <c:v>3.0696051636924904</c:v>
                </c:pt>
                <c:pt idx="6315">
                  <c:v>3.0696081999924902</c:v>
                </c:pt>
                <c:pt idx="6316">
                  <c:v>3.0696118754924901</c:v>
                </c:pt>
                <c:pt idx="6317">
                  <c:v>3.0710966754924902</c:v>
                </c:pt>
                <c:pt idx="6318">
                  <c:v>3.0735972754924901</c:v>
                </c:pt>
                <c:pt idx="6319">
                  <c:v>3.0751110754924902</c:v>
                </c:pt>
                <c:pt idx="6320">
                  <c:v>3.0759139054924902</c:v>
                </c:pt>
                <c:pt idx="6321">
                  <c:v>3.0763698654924903</c:v>
                </c:pt>
                <c:pt idx="6322">
                  <c:v>3.0765476154924905</c:v>
                </c:pt>
                <c:pt idx="6323">
                  <c:v>3.0766008274924905</c:v>
                </c:pt>
                <c:pt idx="6324">
                  <c:v>3.0765865814924904</c:v>
                </c:pt>
                <c:pt idx="6325">
                  <c:v>3.0764395814924903</c:v>
                </c:pt>
                <c:pt idx="6326">
                  <c:v>3.0761628814924902</c:v>
                </c:pt>
                <c:pt idx="6327">
                  <c:v>3.0759433714924902</c:v>
                </c:pt>
                <c:pt idx="6328">
                  <c:v>3.0758467884924903</c:v>
                </c:pt>
                <c:pt idx="6329">
                  <c:v>3.0758780274924904</c:v>
                </c:pt>
                <c:pt idx="6330">
                  <c:v>3.0765187574924906</c:v>
                </c:pt>
                <c:pt idx="6331">
                  <c:v>3.0772920774924906</c:v>
                </c:pt>
                <c:pt idx="6332">
                  <c:v>3.0777283574924907</c:v>
                </c:pt>
                <c:pt idx="6333">
                  <c:v>3.0780142374924906</c:v>
                </c:pt>
                <c:pt idx="6334">
                  <c:v>3.0782467674924905</c:v>
                </c:pt>
                <c:pt idx="6335">
                  <c:v>3.0784291774924903</c:v>
                </c:pt>
                <c:pt idx="6336">
                  <c:v>3.0784298629724902</c:v>
                </c:pt>
                <c:pt idx="6337">
                  <c:v>3.0784323004724903</c:v>
                </c:pt>
                <c:pt idx="6338">
                  <c:v>3.0784487634724904</c:v>
                </c:pt>
                <c:pt idx="6339">
                  <c:v>3.0785166964724904</c:v>
                </c:pt>
                <c:pt idx="6340">
                  <c:v>3.0793482464724904</c:v>
                </c:pt>
                <c:pt idx="6341">
                  <c:v>3.0801253064724903</c:v>
                </c:pt>
                <c:pt idx="6342">
                  <c:v>3.0806067064724902</c:v>
                </c:pt>
                <c:pt idx="6343">
                  <c:v>3.0809597864724902</c:v>
                </c:pt>
                <c:pt idx="6344">
                  <c:v>3.0812186564724904</c:v>
                </c:pt>
                <c:pt idx="6345">
                  <c:v>3.0812191211224902</c:v>
                </c:pt>
                <c:pt idx="6346">
                  <c:v>3.0812191614564903</c:v>
                </c:pt>
                <c:pt idx="6347">
                  <c:v>3.0812191979724903</c:v>
                </c:pt>
                <c:pt idx="6348">
                  <c:v>3.0812199085924905</c:v>
                </c:pt>
                <c:pt idx="6349">
                  <c:v>3.0812199118294905</c:v>
                </c:pt>
                <c:pt idx="6350">
                  <c:v>3.0812199118294905</c:v>
                </c:pt>
                <c:pt idx="6351">
                  <c:v>3.0830185118294904</c:v>
                </c:pt>
                <c:pt idx="6352">
                  <c:v>3.0857543118294903</c:v>
                </c:pt>
                <c:pt idx="6353">
                  <c:v>3.0873436118294904</c:v>
                </c:pt>
                <c:pt idx="6354">
                  <c:v>3.0880660018294903</c:v>
                </c:pt>
                <c:pt idx="6355">
                  <c:v>3.0885257418294905</c:v>
                </c:pt>
                <c:pt idx="6356">
                  <c:v>3.0890188718294906</c:v>
                </c:pt>
                <c:pt idx="6357">
                  <c:v>3.0894682018294906</c:v>
                </c:pt>
                <c:pt idx="6358">
                  <c:v>3.0898357918294908</c:v>
                </c:pt>
                <c:pt idx="6359">
                  <c:v>3.0901164818294906</c:v>
                </c:pt>
                <c:pt idx="6360">
                  <c:v>3.0901553678294906</c:v>
                </c:pt>
                <c:pt idx="6361">
                  <c:v>3.0901629214294908</c:v>
                </c:pt>
                <c:pt idx="6362">
                  <c:v>3.0901857534294908</c:v>
                </c:pt>
                <c:pt idx="6363">
                  <c:v>3.0902395534294906</c:v>
                </c:pt>
                <c:pt idx="6364">
                  <c:v>3.0903265454294906</c:v>
                </c:pt>
                <c:pt idx="6365">
                  <c:v>3.0903858254294905</c:v>
                </c:pt>
                <c:pt idx="6366">
                  <c:v>3.0903994144294904</c:v>
                </c:pt>
                <c:pt idx="6367">
                  <c:v>3.0904030377294904</c:v>
                </c:pt>
                <c:pt idx="6368">
                  <c:v>3.0904050453294905</c:v>
                </c:pt>
                <c:pt idx="6369">
                  <c:v>3.0904068559294906</c:v>
                </c:pt>
                <c:pt idx="6370">
                  <c:v>3.0904085911294907</c:v>
                </c:pt>
                <c:pt idx="6371">
                  <c:v>3.0904090864294909</c:v>
                </c:pt>
                <c:pt idx="6372">
                  <c:v>3.0904092269094909</c:v>
                </c:pt>
                <c:pt idx="6373">
                  <c:v>3.0904099505894909</c:v>
                </c:pt>
                <c:pt idx="6374">
                  <c:v>3.0904201595894909</c:v>
                </c:pt>
                <c:pt idx="6375">
                  <c:v>3.0906789895894908</c:v>
                </c:pt>
                <c:pt idx="6376">
                  <c:v>3.0917304895894908</c:v>
                </c:pt>
                <c:pt idx="6377">
                  <c:v>3.0929080895894909</c:v>
                </c:pt>
                <c:pt idx="6378">
                  <c:v>3.0942222895894909</c:v>
                </c:pt>
                <c:pt idx="6379">
                  <c:v>3.0957416895894907</c:v>
                </c:pt>
                <c:pt idx="6380">
                  <c:v>3.0968234895894908</c:v>
                </c:pt>
                <c:pt idx="6381">
                  <c:v>3.0972854395894909</c:v>
                </c:pt>
                <c:pt idx="6382">
                  <c:v>3.0975904495894908</c:v>
                </c:pt>
                <c:pt idx="6383">
                  <c:v>3.0978386795894908</c:v>
                </c:pt>
                <c:pt idx="6384">
                  <c:v>3.0980085995894906</c:v>
                </c:pt>
                <c:pt idx="6385">
                  <c:v>3.0980314625894905</c:v>
                </c:pt>
                <c:pt idx="6386">
                  <c:v>3.0980333935894904</c:v>
                </c:pt>
                <c:pt idx="6387">
                  <c:v>3.0980374077894903</c:v>
                </c:pt>
                <c:pt idx="6388">
                  <c:v>3.0980461134894903</c:v>
                </c:pt>
                <c:pt idx="6389">
                  <c:v>3.0980614804894904</c:v>
                </c:pt>
                <c:pt idx="6390">
                  <c:v>3.0980721774894904</c:v>
                </c:pt>
                <c:pt idx="6391">
                  <c:v>3.0980725683994903</c:v>
                </c:pt>
                <c:pt idx="6392">
                  <c:v>3.0980725683994903</c:v>
                </c:pt>
                <c:pt idx="6393">
                  <c:v>3.0980725683994903</c:v>
                </c:pt>
                <c:pt idx="6394">
                  <c:v>3.0980725683994903</c:v>
                </c:pt>
                <c:pt idx="6395">
                  <c:v>3.0980731633394902</c:v>
                </c:pt>
                <c:pt idx="6396">
                  <c:v>3.0980739884294901</c:v>
                </c:pt>
                <c:pt idx="6397">
                  <c:v>3.0980741717294902</c:v>
                </c:pt>
                <c:pt idx="6398">
                  <c:v>3.0980783906294902</c:v>
                </c:pt>
                <c:pt idx="6399">
                  <c:v>3.0980863846294904</c:v>
                </c:pt>
                <c:pt idx="6400">
                  <c:v>3.0980917482294905</c:v>
                </c:pt>
                <c:pt idx="6401">
                  <c:v>3.0980949743294905</c:v>
                </c:pt>
                <c:pt idx="6402">
                  <c:v>3.0980957439994907</c:v>
                </c:pt>
                <c:pt idx="6403">
                  <c:v>3.0980957439994907</c:v>
                </c:pt>
                <c:pt idx="6404">
                  <c:v>3.0980957439994907</c:v>
                </c:pt>
                <c:pt idx="6405">
                  <c:v>3.0980957439994907</c:v>
                </c:pt>
                <c:pt idx="6406">
                  <c:v>3.0982177239994906</c:v>
                </c:pt>
                <c:pt idx="6407">
                  <c:v>3.0991089139994905</c:v>
                </c:pt>
                <c:pt idx="6408">
                  <c:v>3.1000517739994904</c:v>
                </c:pt>
                <c:pt idx="6409">
                  <c:v>3.1007729439994902</c:v>
                </c:pt>
                <c:pt idx="6410">
                  <c:v>3.1013256739994901</c:v>
                </c:pt>
                <c:pt idx="6411">
                  <c:v>3.1017423139994902</c:v>
                </c:pt>
                <c:pt idx="6412">
                  <c:v>3.1020553639994901</c:v>
                </c:pt>
                <c:pt idx="6413">
                  <c:v>3.10220137399949</c:v>
                </c:pt>
                <c:pt idx="6414">
                  <c:v>3.1022701799994898</c:v>
                </c:pt>
                <c:pt idx="6415">
                  <c:v>3.1022916219994898</c:v>
                </c:pt>
                <c:pt idx="6416">
                  <c:v>3.1022924373894898</c:v>
                </c:pt>
                <c:pt idx="6417">
                  <c:v>3.1022922387494898</c:v>
                </c:pt>
                <c:pt idx="6418">
                  <c:v>3.1022981355494896</c:v>
                </c:pt>
                <c:pt idx="6419">
                  <c:v>3.1023106635494897</c:v>
                </c:pt>
                <c:pt idx="6420">
                  <c:v>3.1023272625494895</c:v>
                </c:pt>
                <c:pt idx="6421">
                  <c:v>3.1023335283494897</c:v>
                </c:pt>
                <c:pt idx="6422">
                  <c:v>3.1023337718094899</c:v>
                </c:pt>
                <c:pt idx="6423">
                  <c:v>3.1023337718094899</c:v>
                </c:pt>
                <c:pt idx="6424">
                  <c:v>3.1023337718094899</c:v>
                </c:pt>
                <c:pt idx="6425">
                  <c:v>3.1023338140074901</c:v>
                </c:pt>
                <c:pt idx="6426">
                  <c:v>3.1023365428074903</c:v>
                </c:pt>
                <c:pt idx="6427">
                  <c:v>3.1023477688074901</c:v>
                </c:pt>
                <c:pt idx="6428">
                  <c:v>3.1026056388074901</c:v>
                </c:pt>
                <c:pt idx="6429">
                  <c:v>3.10647623880749</c:v>
                </c:pt>
                <c:pt idx="6430">
                  <c:v>3.10945653880749</c:v>
                </c:pt>
                <c:pt idx="6431">
                  <c:v>3.1112483388074899</c:v>
                </c:pt>
                <c:pt idx="6432">
                  <c:v>3.1128966388074897</c:v>
                </c:pt>
                <c:pt idx="6433">
                  <c:v>3.1144941388074896</c:v>
                </c:pt>
                <c:pt idx="6434">
                  <c:v>3.1161702388074897</c:v>
                </c:pt>
                <c:pt idx="6435">
                  <c:v>3.1175393388074895</c:v>
                </c:pt>
                <c:pt idx="6436">
                  <c:v>3.1185578388074893</c:v>
                </c:pt>
                <c:pt idx="6437">
                  <c:v>3.1191997688074893</c:v>
                </c:pt>
                <c:pt idx="6438">
                  <c:v>3.1196029388074891</c:v>
                </c:pt>
                <c:pt idx="6439">
                  <c:v>3.1198253388074892</c:v>
                </c:pt>
                <c:pt idx="6440">
                  <c:v>3.1199309288074892</c:v>
                </c:pt>
                <c:pt idx="6441">
                  <c:v>3.1199309370955892</c:v>
                </c:pt>
                <c:pt idx="6442">
                  <c:v>3.119931439545589</c:v>
                </c:pt>
                <c:pt idx="6443">
                  <c:v>3.1199326401455889</c:v>
                </c:pt>
                <c:pt idx="6444">
                  <c:v>3.1199341003455889</c:v>
                </c:pt>
                <c:pt idx="6445">
                  <c:v>3.1199341353195891</c:v>
                </c:pt>
                <c:pt idx="6446">
                  <c:v>3.1199341353195891</c:v>
                </c:pt>
                <c:pt idx="6447">
                  <c:v>3.1199341353195891</c:v>
                </c:pt>
                <c:pt idx="6448">
                  <c:v>3.1199341353195891</c:v>
                </c:pt>
                <c:pt idx="6449">
                  <c:v>3.1199341353195891</c:v>
                </c:pt>
                <c:pt idx="6450">
                  <c:v>3.1199341353195891</c:v>
                </c:pt>
                <c:pt idx="6451">
                  <c:v>3.1207363653195892</c:v>
                </c:pt>
                <c:pt idx="6452">
                  <c:v>3.1234289653195892</c:v>
                </c:pt>
                <c:pt idx="6453">
                  <c:v>3.1259738653195894</c:v>
                </c:pt>
                <c:pt idx="6454">
                  <c:v>3.1278858653195893</c:v>
                </c:pt>
                <c:pt idx="6455">
                  <c:v>3.1294796653195895</c:v>
                </c:pt>
                <c:pt idx="6456">
                  <c:v>3.1310045653195897</c:v>
                </c:pt>
                <c:pt idx="6457">
                  <c:v>3.1320958653195898</c:v>
                </c:pt>
                <c:pt idx="6458">
                  <c:v>3.1329008553195896</c:v>
                </c:pt>
                <c:pt idx="6459">
                  <c:v>3.1334397953195898</c:v>
                </c:pt>
                <c:pt idx="6460">
                  <c:v>3.1339254553195897</c:v>
                </c:pt>
                <c:pt idx="6461">
                  <c:v>3.1342873053195897</c:v>
                </c:pt>
                <c:pt idx="6462">
                  <c:v>3.1346166153195898</c:v>
                </c:pt>
                <c:pt idx="6463">
                  <c:v>3.1347325853195898</c:v>
                </c:pt>
                <c:pt idx="6464">
                  <c:v>3.1347470533195896</c:v>
                </c:pt>
                <c:pt idx="6465">
                  <c:v>3.1347597183195894</c:v>
                </c:pt>
                <c:pt idx="6466">
                  <c:v>3.1347642314195894</c:v>
                </c:pt>
                <c:pt idx="6467">
                  <c:v>3.1347562996195895</c:v>
                </c:pt>
                <c:pt idx="6468">
                  <c:v>3.1347466455195896</c:v>
                </c:pt>
                <c:pt idx="6469">
                  <c:v>3.1347341675195897</c:v>
                </c:pt>
                <c:pt idx="6470">
                  <c:v>3.1347256139195898</c:v>
                </c:pt>
                <c:pt idx="6471">
                  <c:v>3.1347120709195897</c:v>
                </c:pt>
                <c:pt idx="6472">
                  <c:v>3.1346955449195897</c:v>
                </c:pt>
                <c:pt idx="6473">
                  <c:v>3.1347411079195897</c:v>
                </c:pt>
                <c:pt idx="6474">
                  <c:v>3.1347988449195898</c:v>
                </c:pt>
                <c:pt idx="6475">
                  <c:v>3.13481857191959</c:v>
                </c:pt>
                <c:pt idx="6476">
                  <c:v>3.1351065119195902</c:v>
                </c:pt>
                <c:pt idx="6477">
                  <c:v>3.1365414119195902</c:v>
                </c:pt>
                <c:pt idx="6478">
                  <c:v>3.1377667119195904</c:v>
                </c:pt>
                <c:pt idx="6479">
                  <c:v>3.1397325119195902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5257216"/>
        <c:axId val="305257792"/>
      </c:scatterChart>
      <c:valAx>
        <c:axId val="305257216"/>
        <c:scaling>
          <c:orientation val="minMax"/>
          <c:max val="65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 sz="1400" b="0" i="0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</a:t>
                </a:r>
                <a:r>
                  <a:rPr lang="en-GB" sz="1400" b="1" i="0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b="0" i="0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(s)</a:t>
                </a:r>
                <a:endParaRPr lang="en-GB" sz="800" i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305257792"/>
        <c:crosses val="autoZero"/>
        <c:crossBetween val="midCat"/>
      </c:valAx>
      <c:valAx>
        <c:axId val="305257792"/>
        <c:scaling>
          <c:orientation val="minMax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GB" sz="1800" b="0" i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Cumulative Overtopping (</a:t>
                </a:r>
                <a:r>
                  <a:rPr lang="en-GB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GB" sz="1800" b="0" i="0" u="none" strike="noStrike" baseline="3000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GB" sz="1800" b="0" i="0" u="none" strike="noStrike" baseline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/m</a:t>
                </a:r>
                <a:r>
                  <a:rPr lang="en-GB" sz="1800" b="0" i="0" u="none" strike="noStrike" baseline="0">
                    <a:effectLst/>
                  </a:rPr>
                  <a:t>)</a:t>
                </a:r>
                <a:endParaRPr lang="en-GB" sz="1800" i="0"/>
              </a:p>
            </c:rich>
          </c:tx>
          <c:layout>
            <c:manualLayout>
              <c:xMode val="edge"/>
              <c:yMode val="edge"/>
              <c:x val="1.2090464089132044E-2"/>
              <c:y val="0.21178001941056865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305257216"/>
        <c:crosses val="autoZero"/>
        <c:crossBetween val="midCat"/>
      </c:valAx>
      <c:spPr>
        <a:solidFill>
          <a:schemeClr val="lt1"/>
        </a:solidFill>
      </c:spPr>
    </c:plotArea>
    <c:legend>
      <c:legendPos val="r"/>
      <c:layout>
        <c:manualLayout>
          <c:xMode val="edge"/>
          <c:yMode val="edge"/>
          <c:x val="0.20396599771821872"/>
          <c:y val="0.87016696243819391"/>
          <c:w val="0.62918203916815318"/>
          <c:h val="8.0682268313783695E-2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0.36097</cdr:x>
      <cdr:y>0.88635</cdr:y>
    </cdr:from>
    <cdr:to>
      <cdr:x>0.5114</cdr:x>
      <cdr:y>0.93215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473985" y="4765838"/>
          <a:ext cx="1447801" cy="246221"/>
        </a:xfrm>
        <a:prstGeom xmlns:a="http://schemas.openxmlformats.org/drawingml/2006/main" prst="rect">
          <a:avLst/>
        </a:prstGeom>
        <a:solidFill xmlns:a="http://schemas.openxmlformats.org/drawingml/2006/main">
          <a:schemeClr val="bg2"/>
        </a:solidFill>
      </cdr:spPr>
      <cdr:txBody>
        <a:bodyPr xmlns:a="http://schemas.openxmlformats.org/drawingml/2006/main" vertOverflow="clip" wrap="square" lIns="0" tIns="0" rIns="0" bIns="0" rtlCol="0">
          <a:spAutoFit/>
        </a:bodyPr>
        <a:lstStyle xmlns:a="http://schemas.openxmlformats.org/drawingml/2006/main"/>
        <a:p xmlns:a="http://schemas.openxmlformats.org/drawingml/2006/main">
          <a:r>
            <a:rPr lang="en-GB" sz="1600" dirty="0" smtClean="0">
              <a:solidFill>
                <a:schemeClr val="tx1"/>
              </a:solidFill>
            </a:rPr>
            <a:t>No drainage</a:t>
          </a:r>
          <a:endParaRPr lang="en-GB" sz="1100" dirty="0" smtClean="0">
            <a:solidFill>
              <a:schemeClr val="tx1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E6469-B347-4781-A4A5-B5C47192F586}" type="datetimeFigureOut">
              <a:rPr lang="en-GB" smtClean="0"/>
              <a:t>31/05/2019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7CAB6-CC1E-468C-AF0B-EBEEBA1B73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228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117F5BBC-3886-4D4D-884F-D8B21292CE1C}" type="datetimeFigureOut">
              <a:rPr lang="en-GB" smtClean="0"/>
              <a:t>31/05/2019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6763" y="744538"/>
            <a:ext cx="52641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2" tIns="47781" rIns="95562" bIns="47781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5562" tIns="47781" rIns="95562" bIns="4778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4E4C8975-CA6E-45EC-AA23-3681907697B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82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6763" y="744538"/>
            <a:ext cx="526415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Simulation of Overtopping over a constant slope dike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48C1FA-CA99-44C3-950D-CE4950D2179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645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6763" y="744538"/>
            <a:ext cx="526415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8C1FA-CA99-44C3-950D-CE4950D2179C}" type="slidenum">
              <a:rPr lang="en-GB" smtClean="0"/>
              <a:t>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Simulation of Overtopping over a constant slope dike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337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>
            <a:off x="47625" y="1475118"/>
            <a:ext cx="10597372" cy="6038490"/>
          </a:xfrm>
          <a:prstGeom prst="rect">
            <a:avLst/>
          </a:prstGeom>
          <a:solidFill>
            <a:schemeClr val="accent2"/>
          </a:solidFill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301054" y="6948983"/>
            <a:ext cx="4956745" cy="360000"/>
          </a:xfrm>
        </p:spPr>
        <p:txBody>
          <a:bodyPr/>
          <a:lstStyle>
            <a:lvl1pPr algn="l">
              <a:defRPr sz="1800" b="0"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Insert Date ('Insert - Header &amp; Footer')</a:t>
            </a:r>
            <a:endParaRPr lang="en-GB" noProof="0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3088" y="330267"/>
            <a:ext cx="2852200" cy="93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 userDrawn="1"/>
        </p:nvSpPr>
        <p:spPr bwMode="gray">
          <a:xfrm>
            <a:off x="-2502172" y="1412875"/>
            <a:ext cx="2376264" cy="25853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800" noProof="0" dirty="0" smtClean="0"/>
              <a:t>Please note:</a:t>
            </a:r>
          </a:p>
          <a:p>
            <a:r>
              <a:rPr lang="en-GB" sz="1800" noProof="0" dirty="0" smtClean="0"/>
              <a:t>This</a:t>
            </a:r>
            <a:r>
              <a:rPr lang="en-GB" sz="1800" baseline="0" noProof="0" dirty="0" smtClean="0"/>
              <a:t> is an Office 2010 template. Documents and presentations should NOT be edited as a 2003 file (</a:t>
            </a:r>
            <a:r>
              <a:rPr lang="en-GB" sz="1800" baseline="0" noProof="0" dirty="0" err="1" smtClean="0"/>
              <a:t>ppt</a:t>
            </a:r>
            <a:r>
              <a:rPr lang="en-GB" sz="1800" baseline="0" noProof="0" dirty="0" smtClean="0"/>
              <a:t>) as this will distort the template settings.</a:t>
            </a:r>
            <a:endParaRPr lang="en-GB" sz="1800" noProof="0" dirty="0"/>
          </a:p>
        </p:txBody>
      </p:sp>
      <p:sp>
        <p:nvSpPr>
          <p:cNvPr id="13" name="Rounded Rectangle 12"/>
          <p:cNvSpPr/>
          <p:nvPr userDrawn="1"/>
        </p:nvSpPr>
        <p:spPr bwMode="gray">
          <a:xfrm>
            <a:off x="43131" y="5112354"/>
            <a:ext cx="9930267" cy="1685262"/>
          </a:xfrm>
          <a:custGeom>
            <a:avLst/>
            <a:gdLst>
              <a:gd name="connsiteX0" fmla="*/ 0 w 10675372"/>
              <a:gd name="connsiteY0" fmla="*/ 526141 h 1728000"/>
              <a:gd name="connsiteX1" fmla="*/ 526141 w 10675372"/>
              <a:gd name="connsiteY1" fmla="*/ 0 h 1728000"/>
              <a:gd name="connsiteX2" fmla="*/ 10149231 w 10675372"/>
              <a:gd name="connsiteY2" fmla="*/ 0 h 1728000"/>
              <a:gd name="connsiteX3" fmla="*/ 10675372 w 10675372"/>
              <a:gd name="connsiteY3" fmla="*/ 526141 h 1728000"/>
              <a:gd name="connsiteX4" fmla="*/ 10675372 w 10675372"/>
              <a:gd name="connsiteY4" fmla="*/ 1201859 h 1728000"/>
              <a:gd name="connsiteX5" fmla="*/ 10149231 w 10675372"/>
              <a:gd name="connsiteY5" fmla="*/ 1728000 h 1728000"/>
              <a:gd name="connsiteX6" fmla="*/ 526141 w 10675372"/>
              <a:gd name="connsiteY6" fmla="*/ 1728000 h 1728000"/>
              <a:gd name="connsiteX7" fmla="*/ 0 w 10675372"/>
              <a:gd name="connsiteY7" fmla="*/ 1201859 h 1728000"/>
              <a:gd name="connsiteX8" fmla="*/ 0 w 10675372"/>
              <a:gd name="connsiteY8" fmla="*/ 526141 h 1728000"/>
              <a:gd name="connsiteX0" fmla="*/ 0 w 10675372"/>
              <a:gd name="connsiteY0" fmla="*/ 526141 h 1728000"/>
              <a:gd name="connsiteX1" fmla="*/ 526141 w 10675372"/>
              <a:gd name="connsiteY1" fmla="*/ 0 h 1728000"/>
              <a:gd name="connsiteX2" fmla="*/ 10149231 w 10675372"/>
              <a:gd name="connsiteY2" fmla="*/ 0 h 1728000"/>
              <a:gd name="connsiteX3" fmla="*/ 10675372 w 10675372"/>
              <a:gd name="connsiteY3" fmla="*/ 526141 h 1728000"/>
              <a:gd name="connsiteX4" fmla="*/ 10675372 w 10675372"/>
              <a:gd name="connsiteY4" fmla="*/ 1201859 h 1728000"/>
              <a:gd name="connsiteX5" fmla="*/ 10149231 w 10675372"/>
              <a:gd name="connsiteY5" fmla="*/ 1728000 h 1728000"/>
              <a:gd name="connsiteX6" fmla="*/ 526141 w 10675372"/>
              <a:gd name="connsiteY6" fmla="*/ 1728000 h 1728000"/>
              <a:gd name="connsiteX7" fmla="*/ 0 w 10675372"/>
              <a:gd name="connsiteY7" fmla="*/ 1201859 h 1728000"/>
              <a:gd name="connsiteX8" fmla="*/ 0 w 10675372"/>
              <a:gd name="connsiteY8" fmla="*/ 526141 h 1728000"/>
              <a:gd name="connsiteX0" fmla="*/ 0 w 10675372"/>
              <a:gd name="connsiteY0" fmla="*/ 526141 h 1728000"/>
              <a:gd name="connsiteX1" fmla="*/ 526141 w 10675372"/>
              <a:gd name="connsiteY1" fmla="*/ 0 h 1728000"/>
              <a:gd name="connsiteX2" fmla="*/ 10149231 w 10675372"/>
              <a:gd name="connsiteY2" fmla="*/ 0 h 1728000"/>
              <a:gd name="connsiteX3" fmla="*/ 10675372 w 10675372"/>
              <a:gd name="connsiteY3" fmla="*/ 526141 h 1728000"/>
              <a:gd name="connsiteX4" fmla="*/ 10675372 w 10675372"/>
              <a:gd name="connsiteY4" fmla="*/ 1201859 h 1728000"/>
              <a:gd name="connsiteX5" fmla="*/ 10149231 w 10675372"/>
              <a:gd name="connsiteY5" fmla="*/ 1728000 h 1728000"/>
              <a:gd name="connsiteX6" fmla="*/ 526141 w 10675372"/>
              <a:gd name="connsiteY6" fmla="*/ 1728000 h 1728000"/>
              <a:gd name="connsiteX7" fmla="*/ 0 w 10675372"/>
              <a:gd name="connsiteY7" fmla="*/ 1201859 h 1728000"/>
              <a:gd name="connsiteX8" fmla="*/ 0 w 10675372"/>
              <a:gd name="connsiteY8" fmla="*/ 526141 h 1728000"/>
              <a:gd name="connsiteX0" fmla="*/ 0 w 10675372"/>
              <a:gd name="connsiteY0" fmla="*/ 527050 h 1728909"/>
              <a:gd name="connsiteX1" fmla="*/ 526141 w 10675372"/>
              <a:gd name="connsiteY1" fmla="*/ 909 h 1728909"/>
              <a:gd name="connsiteX2" fmla="*/ 10149231 w 10675372"/>
              <a:gd name="connsiteY2" fmla="*/ 909 h 1728909"/>
              <a:gd name="connsiteX3" fmla="*/ 10675372 w 10675372"/>
              <a:gd name="connsiteY3" fmla="*/ 0 h 1728909"/>
              <a:gd name="connsiteX4" fmla="*/ 10675372 w 10675372"/>
              <a:gd name="connsiteY4" fmla="*/ 1202768 h 1728909"/>
              <a:gd name="connsiteX5" fmla="*/ 10149231 w 10675372"/>
              <a:gd name="connsiteY5" fmla="*/ 1728909 h 1728909"/>
              <a:gd name="connsiteX6" fmla="*/ 526141 w 10675372"/>
              <a:gd name="connsiteY6" fmla="*/ 1728909 h 1728909"/>
              <a:gd name="connsiteX7" fmla="*/ 0 w 10675372"/>
              <a:gd name="connsiteY7" fmla="*/ 1202768 h 1728909"/>
              <a:gd name="connsiteX8" fmla="*/ 0 w 10675372"/>
              <a:gd name="connsiteY8" fmla="*/ 527050 h 1728909"/>
              <a:gd name="connsiteX0" fmla="*/ 0 w 10675372"/>
              <a:gd name="connsiteY0" fmla="*/ 527050 h 1728909"/>
              <a:gd name="connsiteX1" fmla="*/ 526141 w 10675372"/>
              <a:gd name="connsiteY1" fmla="*/ 909 h 1728909"/>
              <a:gd name="connsiteX2" fmla="*/ 10149231 w 10675372"/>
              <a:gd name="connsiteY2" fmla="*/ 909 h 1728909"/>
              <a:gd name="connsiteX3" fmla="*/ 10675372 w 10675372"/>
              <a:gd name="connsiteY3" fmla="*/ 0 h 1728909"/>
              <a:gd name="connsiteX4" fmla="*/ 10675372 w 10675372"/>
              <a:gd name="connsiteY4" fmla="*/ 1202768 h 1728909"/>
              <a:gd name="connsiteX5" fmla="*/ 10149231 w 10675372"/>
              <a:gd name="connsiteY5" fmla="*/ 1728909 h 1728909"/>
              <a:gd name="connsiteX6" fmla="*/ 526141 w 10675372"/>
              <a:gd name="connsiteY6" fmla="*/ 1728909 h 1728909"/>
              <a:gd name="connsiteX7" fmla="*/ 0 w 10675372"/>
              <a:gd name="connsiteY7" fmla="*/ 1202768 h 1728909"/>
              <a:gd name="connsiteX8" fmla="*/ 0 w 10675372"/>
              <a:gd name="connsiteY8" fmla="*/ 527050 h 1728909"/>
              <a:gd name="connsiteX0" fmla="*/ 0 w 10675372"/>
              <a:gd name="connsiteY0" fmla="*/ 527050 h 1728909"/>
              <a:gd name="connsiteX1" fmla="*/ 526141 w 10675372"/>
              <a:gd name="connsiteY1" fmla="*/ 909 h 1728909"/>
              <a:gd name="connsiteX2" fmla="*/ 10149231 w 10675372"/>
              <a:gd name="connsiteY2" fmla="*/ 909 h 1728909"/>
              <a:gd name="connsiteX3" fmla="*/ 10675372 w 10675372"/>
              <a:gd name="connsiteY3" fmla="*/ 0 h 1728909"/>
              <a:gd name="connsiteX4" fmla="*/ 10675372 w 10675372"/>
              <a:gd name="connsiteY4" fmla="*/ 1202768 h 1728909"/>
              <a:gd name="connsiteX5" fmla="*/ 10149231 w 10675372"/>
              <a:gd name="connsiteY5" fmla="*/ 1728909 h 1728909"/>
              <a:gd name="connsiteX6" fmla="*/ 526141 w 10675372"/>
              <a:gd name="connsiteY6" fmla="*/ 1728909 h 1728909"/>
              <a:gd name="connsiteX7" fmla="*/ 0 w 10675372"/>
              <a:gd name="connsiteY7" fmla="*/ 1202768 h 1728909"/>
              <a:gd name="connsiteX8" fmla="*/ 0 w 10675372"/>
              <a:gd name="connsiteY8" fmla="*/ 527050 h 1728909"/>
              <a:gd name="connsiteX0" fmla="*/ 0 w 10675372"/>
              <a:gd name="connsiteY0" fmla="*/ 527050 h 1728909"/>
              <a:gd name="connsiteX1" fmla="*/ 526141 w 10675372"/>
              <a:gd name="connsiteY1" fmla="*/ 909 h 1728909"/>
              <a:gd name="connsiteX2" fmla="*/ 10149231 w 10675372"/>
              <a:gd name="connsiteY2" fmla="*/ 909 h 1728909"/>
              <a:gd name="connsiteX3" fmla="*/ 10675372 w 10675372"/>
              <a:gd name="connsiteY3" fmla="*/ 0 h 1728909"/>
              <a:gd name="connsiteX4" fmla="*/ 10675372 w 10675372"/>
              <a:gd name="connsiteY4" fmla="*/ 1202768 h 1728909"/>
              <a:gd name="connsiteX5" fmla="*/ 10149231 w 10675372"/>
              <a:gd name="connsiteY5" fmla="*/ 1728909 h 1728909"/>
              <a:gd name="connsiteX6" fmla="*/ 526141 w 10675372"/>
              <a:gd name="connsiteY6" fmla="*/ 1728909 h 1728909"/>
              <a:gd name="connsiteX7" fmla="*/ 0 w 10675372"/>
              <a:gd name="connsiteY7" fmla="*/ 1202768 h 1728909"/>
              <a:gd name="connsiteX8" fmla="*/ 0 w 10675372"/>
              <a:gd name="connsiteY8" fmla="*/ 527050 h 1728909"/>
              <a:gd name="connsiteX0" fmla="*/ 0 w 10675372"/>
              <a:gd name="connsiteY0" fmla="*/ 527050 h 1728909"/>
              <a:gd name="connsiteX1" fmla="*/ 526141 w 10675372"/>
              <a:gd name="connsiteY1" fmla="*/ 909 h 1728909"/>
              <a:gd name="connsiteX2" fmla="*/ 10149231 w 10675372"/>
              <a:gd name="connsiteY2" fmla="*/ 909 h 1728909"/>
              <a:gd name="connsiteX3" fmla="*/ 10675372 w 10675372"/>
              <a:gd name="connsiteY3" fmla="*/ 0 h 1728909"/>
              <a:gd name="connsiteX4" fmla="*/ 10675372 w 10675372"/>
              <a:gd name="connsiteY4" fmla="*/ 1202768 h 1728909"/>
              <a:gd name="connsiteX5" fmla="*/ 10149231 w 10675372"/>
              <a:gd name="connsiteY5" fmla="*/ 1728909 h 1728909"/>
              <a:gd name="connsiteX6" fmla="*/ 526141 w 10675372"/>
              <a:gd name="connsiteY6" fmla="*/ 1728909 h 1728909"/>
              <a:gd name="connsiteX7" fmla="*/ 0 w 10675372"/>
              <a:gd name="connsiteY7" fmla="*/ 527050 h 1728909"/>
              <a:gd name="connsiteX0" fmla="*/ 0 w 10149231"/>
              <a:gd name="connsiteY0" fmla="*/ 1728909 h 1728909"/>
              <a:gd name="connsiteX1" fmla="*/ 0 w 10149231"/>
              <a:gd name="connsiteY1" fmla="*/ 909 h 1728909"/>
              <a:gd name="connsiteX2" fmla="*/ 9623090 w 10149231"/>
              <a:gd name="connsiteY2" fmla="*/ 909 h 1728909"/>
              <a:gd name="connsiteX3" fmla="*/ 10149231 w 10149231"/>
              <a:gd name="connsiteY3" fmla="*/ 0 h 1728909"/>
              <a:gd name="connsiteX4" fmla="*/ 10149231 w 10149231"/>
              <a:gd name="connsiteY4" fmla="*/ 1202768 h 1728909"/>
              <a:gd name="connsiteX5" fmla="*/ 9623090 w 10149231"/>
              <a:gd name="connsiteY5" fmla="*/ 1728909 h 1728909"/>
              <a:gd name="connsiteX6" fmla="*/ 0 w 10149231"/>
              <a:gd name="connsiteY6" fmla="*/ 1728909 h 172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49231" h="1728909">
                <a:moveTo>
                  <a:pt x="0" y="1728909"/>
                </a:moveTo>
                <a:lnTo>
                  <a:pt x="0" y="909"/>
                </a:lnTo>
                <a:lnTo>
                  <a:pt x="9623090" y="909"/>
                </a:lnTo>
                <a:lnTo>
                  <a:pt x="10149231" y="0"/>
                </a:lnTo>
                <a:lnTo>
                  <a:pt x="10149231" y="1202768"/>
                </a:lnTo>
                <a:cubicBezTo>
                  <a:pt x="10149231" y="1493348"/>
                  <a:pt x="9913670" y="1728909"/>
                  <a:pt x="9623090" y="1728909"/>
                </a:cubicBezTo>
                <a:lnTo>
                  <a:pt x="0" y="1728909"/>
                </a:lnTo>
                <a:close/>
              </a:path>
            </a:pathLst>
          </a:custGeom>
          <a:solidFill>
            <a:schemeClr val="accent1"/>
          </a:solidFill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0" name="Rectangle 19"/>
          <p:cNvSpPr/>
          <p:nvPr userDrawn="1"/>
        </p:nvSpPr>
        <p:spPr bwMode="gray">
          <a:xfrm>
            <a:off x="61912" y="1475117"/>
            <a:ext cx="9910763" cy="3643200"/>
          </a:xfrm>
          <a:prstGeom prst="rect">
            <a:avLst/>
          </a:prstGeom>
          <a:solidFill>
            <a:schemeClr val="tx2"/>
          </a:solidFill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93298" y="5256895"/>
            <a:ext cx="9286468" cy="900000"/>
          </a:xfrm>
        </p:spPr>
        <p:txBody>
          <a:bodyPr anchor="ctr" anchorCtr="0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293299" y="6228903"/>
            <a:ext cx="9286468" cy="394173"/>
          </a:xfrm>
        </p:spPr>
        <p:txBody>
          <a:bodyPr anchor="ctr" anchorCtr="0"/>
          <a:lstStyle>
            <a:lvl1pPr marL="0" indent="0" algn="l">
              <a:buNone/>
              <a:defRPr sz="2400" b="0">
                <a:solidFill>
                  <a:schemeClr val="bg2"/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GB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434013" y="6948488"/>
            <a:ext cx="4089400" cy="360362"/>
          </a:xfrm>
        </p:spPr>
        <p:txBody>
          <a:bodyPr anchor="ctr"/>
          <a:lstStyle>
            <a:lvl1pPr algn="r">
              <a:defRPr sz="18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smtClean="0"/>
              <a:t>Author name or Event here</a:t>
            </a:r>
            <a:endParaRPr lang="en-GB" noProof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97200" y="1522800"/>
            <a:ext cx="9828000" cy="3549600"/>
          </a:xfrm>
          <a:solidFill>
            <a:schemeClr val="bg2"/>
          </a:solidFill>
        </p:spPr>
        <p:txBody>
          <a:bodyPr/>
          <a:lstStyle>
            <a:lvl1pPr marL="0" marR="0" indent="0" algn="l" defTabSz="1043056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smtClean="0"/>
              <a:t>Please click the icon and insert a suitable image. The picture will automatically be cropped to fit this shape. Ensure that the original image size is sufficient.</a:t>
            </a:r>
          </a:p>
        </p:txBody>
      </p:sp>
    </p:spTree>
    <p:extLst>
      <p:ext uri="{BB962C8B-B14F-4D97-AF65-F5344CB8AC3E}">
        <p14:creationId xmlns:p14="http://schemas.microsoft.com/office/powerpoint/2010/main" val="3501542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Insert Date ('Insert - Header &amp; Footer')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 noProof="0" smtClean="0"/>
              <a:t>Insert footer for all slides with 'Insert - Header &amp; Footer'</a:t>
            </a:r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GB" dirty="0" smtClean="0"/>
              <a:t>Page </a:t>
            </a:r>
            <a:fld id="{017C07C6-ACB6-4716-9739-321FBCDFAF4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1930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12"/>
          <p:cNvSpPr/>
          <p:nvPr userDrawn="1"/>
        </p:nvSpPr>
        <p:spPr bwMode="gray">
          <a:xfrm flipH="1" flipV="1">
            <a:off x="52387" y="1547813"/>
            <a:ext cx="8966718" cy="5298884"/>
          </a:xfrm>
          <a:prstGeom prst="rect">
            <a:avLst/>
          </a:prstGeom>
          <a:solidFill>
            <a:schemeClr val="accent2"/>
          </a:solidFill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 bwMode="gray">
          <a:xfrm>
            <a:off x="306388" y="6270700"/>
            <a:ext cx="7848624" cy="432000"/>
          </a:xfrm>
        </p:spPr>
        <p:txBody>
          <a:bodyPr anchor="ctr" anchorCtr="0"/>
          <a:lstStyle>
            <a:lvl1pPr marL="0" indent="0">
              <a:buNone/>
              <a:defRPr sz="2300" b="0">
                <a:solidFill>
                  <a:schemeClr val="bg2"/>
                </a:solidFill>
              </a:defRPr>
            </a:lvl1pPr>
            <a:lvl2pPr marL="52152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30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61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91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6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22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smtClean="0"/>
              <a:t>Enter Subtitle or Strapline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smtClean="0"/>
              <a:t>Insert Date ('Insert - Header &amp; Footer')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smtClean="0"/>
              <a:t>Insert footer for all slides with 'Insert - Header &amp; Footer'</a:t>
            </a:r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Page </a:t>
            </a:r>
            <a:fld id="{017C07C6-ACB6-4716-9739-321FBCDFAF4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9070497" y="7084572"/>
            <a:ext cx="1308050" cy="360000"/>
          </a:xfrm>
          <a:prstGeom prst="rect">
            <a:avLst/>
          </a:prstGeom>
          <a:noFill/>
        </p:spPr>
        <p:txBody>
          <a:bodyPr wrap="none" lIns="0" tIns="180000" rIns="0" bIns="180000" rtlCol="0" anchor="ctr" anchorCtr="0">
            <a:noAutofit/>
          </a:bodyPr>
          <a:lstStyle/>
          <a:p>
            <a:pPr algn="r"/>
            <a:r>
              <a:rPr lang="en-GB" sz="1000" b="0" noProof="0" dirty="0" smtClean="0">
                <a:solidFill>
                  <a:schemeClr val="accent1"/>
                </a:solidFill>
              </a:rPr>
              <a:t>© HR Wallingford 2019</a:t>
            </a:r>
          </a:p>
        </p:txBody>
      </p:sp>
      <p:sp>
        <p:nvSpPr>
          <p:cNvPr id="14" name="Rounded Rectangle 12"/>
          <p:cNvSpPr/>
          <p:nvPr userDrawn="1"/>
        </p:nvSpPr>
        <p:spPr bwMode="gray">
          <a:xfrm flipH="1" flipV="1">
            <a:off x="52386" y="4827453"/>
            <a:ext cx="8253411" cy="1296135"/>
          </a:xfrm>
          <a:prstGeom prst="snipRoundRect">
            <a:avLst>
              <a:gd name="adj1" fmla="val 22091"/>
              <a:gd name="adj2" fmla="val 0"/>
            </a:avLst>
          </a:prstGeom>
          <a:solidFill>
            <a:schemeClr val="accent1"/>
          </a:solidFill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6388" y="5014729"/>
            <a:ext cx="7848624" cy="921590"/>
          </a:xfrm>
        </p:spPr>
        <p:txBody>
          <a:bodyPr anchor="ctr" anchorCtr="0"/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 noProof="0" smtClean="0"/>
              <a:t>Enter Section Title</a:t>
            </a:r>
            <a:endParaRPr lang="en-GB" noProof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9019107" y="1547813"/>
            <a:ext cx="1615025" cy="5295866"/>
          </a:xfrm>
          <a:prstGeom prst="rect">
            <a:avLst/>
          </a:prstGeom>
          <a:solidFill>
            <a:schemeClr val="tx2"/>
          </a:solidFill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57149" y="1547813"/>
            <a:ext cx="8245021" cy="3286654"/>
          </a:xfrm>
          <a:prstGeom prst="rect">
            <a:avLst/>
          </a:prstGeom>
          <a:solidFill>
            <a:schemeClr val="tx2"/>
          </a:solidFill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6" name="Picture Placeholder 2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00545" y="1600201"/>
            <a:ext cx="8136000" cy="3197224"/>
          </a:xfrm>
          <a:solidFill>
            <a:schemeClr val="bg2"/>
          </a:solidFill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GB" noProof="0" smtClean="0"/>
              <a:t>Please click the icon and insert a suitable image. The picture will automatically be cropped to fit this shape. Ensure that the original image size is sufficient.</a:t>
            </a:r>
            <a:endParaRPr lang="en-GB" noProof="0"/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3088" y="330267"/>
            <a:ext cx="2852200" cy="93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533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Insert Date ('Insert - Header &amp; Footer')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 noProof="0" smtClean="0"/>
              <a:t>Insert footer for all slides with 'Insert - Header &amp; Footer'</a:t>
            </a:r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GB" dirty="0" smtClean="0"/>
              <a:t>Page </a:t>
            </a:r>
            <a:fld id="{017C07C6-ACB6-4716-9739-321FBCDFAF4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 bwMode="gray">
          <a:xfrm>
            <a:off x="298800" y="1404000"/>
            <a:ext cx="4951412" cy="5468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 bwMode="gray">
          <a:xfrm>
            <a:off x="5434013" y="1404000"/>
            <a:ext cx="4948452" cy="5468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11676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Insert Date ('Insert - Header &amp; Footer')</a:t>
            </a:r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 noProof="0" smtClean="0"/>
              <a:t>Insert footer for all slides with 'Insert - Header &amp; Footer'</a:t>
            </a:r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GB" dirty="0" smtClean="0"/>
              <a:t>Page </a:t>
            </a:r>
            <a:fld id="{017C07C6-ACB6-4716-9739-321FBCDFAF4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2694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7084572"/>
            <a:ext cx="106934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2" name="TextBox 11"/>
          <p:cNvSpPr txBox="1"/>
          <p:nvPr userDrawn="1"/>
        </p:nvSpPr>
        <p:spPr bwMode="gray">
          <a:xfrm>
            <a:off x="9070497" y="7084572"/>
            <a:ext cx="1308050" cy="360000"/>
          </a:xfrm>
          <a:prstGeom prst="rect">
            <a:avLst/>
          </a:prstGeom>
          <a:noFill/>
        </p:spPr>
        <p:txBody>
          <a:bodyPr wrap="none" lIns="0" tIns="180000" rIns="0" bIns="180000" rtlCol="0" anchor="ctr" anchorCtr="0">
            <a:noAutofit/>
          </a:bodyPr>
          <a:lstStyle/>
          <a:p>
            <a:pPr algn="r"/>
            <a:r>
              <a:rPr lang="en-GB" sz="1000" b="0" noProof="0" dirty="0" smtClean="0">
                <a:solidFill>
                  <a:schemeClr val="bg1"/>
                </a:solidFill>
              </a:rPr>
              <a:t>© HR Wallingford 2019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 noProof="0" smtClean="0"/>
              <a:t>Insert Date ('Insert - Header &amp; Footer')</a:t>
            </a:r>
            <a:endParaRPr lang="en-GB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 noProof="0" smtClean="0"/>
              <a:t>Insert footer for all slides with 'Insert - Header &amp; Footer'</a:t>
            </a:r>
            <a:endParaRPr lang="en-GB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GB" dirty="0" smtClean="0"/>
              <a:t>Page </a:t>
            </a:r>
            <a:fld id="{017C07C6-ACB6-4716-9739-321FBCDFAF4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06388" y="477906"/>
            <a:ext cx="1618936" cy="531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0848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005" y="1512253"/>
            <a:ext cx="9178502" cy="2124855"/>
          </a:xfrm>
        </p:spPr>
        <p:txBody>
          <a:bodyPr anchor="b">
            <a:noAutofit/>
          </a:bodyPr>
          <a:lstStyle>
            <a:lvl1pPr>
              <a:defRPr sz="62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005" y="3864645"/>
            <a:ext cx="7485380" cy="193232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37B6-9AF7-4F02-9122-87E28355F38C}" type="datetime1">
              <a:rPr lang="en-GB" smtClean="0"/>
              <a:t>31/05/2019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Simulation of overtopping over constant slope dike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31E8-3203-48A0-A87E-BC450476CEA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802005" y="3747026"/>
            <a:ext cx="9178502" cy="175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47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1286933"/>
            <a:ext cx="10693400" cy="56896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noProof="0" smtClean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025867" y="311547"/>
            <a:ext cx="8352680" cy="86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98547" y="1405467"/>
            <a:ext cx="10080000" cy="54694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smtClean="0"/>
              <a:t>Subheading (first level)</a:t>
            </a:r>
          </a:p>
          <a:p>
            <a:pPr lvl="1"/>
            <a:r>
              <a:rPr lang="en-GB" noProof="0" dirty="0" smtClean="0"/>
              <a:t>Flow text - not indented (second level)</a:t>
            </a:r>
          </a:p>
          <a:p>
            <a:pPr lvl="2"/>
            <a:r>
              <a:rPr lang="en-GB" noProof="0" dirty="0" smtClean="0"/>
              <a:t>Main Bullet (third level)</a:t>
            </a:r>
          </a:p>
          <a:p>
            <a:pPr lvl="3"/>
            <a:r>
              <a:rPr lang="en-GB" noProof="0" dirty="0" smtClean="0"/>
              <a:t>Sub-Bullet (fourth level)</a:t>
            </a:r>
          </a:p>
          <a:p>
            <a:pPr lvl="4"/>
            <a:r>
              <a:rPr lang="en-GB" noProof="0" dirty="0" smtClean="0"/>
              <a:t>Minor Sub-Bullet (fifth level)</a:t>
            </a:r>
          </a:p>
          <a:p>
            <a:pPr lvl="5"/>
            <a:r>
              <a:rPr lang="en-GB" noProof="0" dirty="0" smtClean="0"/>
              <a:t>Sixth level</a:t>
            </a:r>
          </a:p>
          <a:p>
            <a:pPr lvl="6"/>
            <a:r>
              <a:rPr lang="en-GB" noProof="0" dirty="0" smtClean="0"/>
              <a:t>Seventh level</a:t>
            </a:r>
          </a:p>
          <a:p>
            <a:pPr lvl="7"/>
            <a:r>
              <a:rPr lang="en-GB" noProof="0" dirty="0" smtClean="0"/>
              <a:t>Eighth level</a:t>
            </a:r>
          </a:p>
          <a:p>
            <a:pPr lvl="8"/>
            <a:r>
              <a:rPr lang="en-GB" noProof="0" dirty="0" smtClean="0"/>
              <a:t>Ninth level</a:t>
            </a:r>
          </a:p>
        </p:txBody>
      </p:sp>
      <p:sp>
        <p:nvSpPr>
          <p:cNvPr id="22" name="Rectangle 21"/>
          <p:cNvSpPr/>
          <p:nvPr/>
        </p:nvSpPr>
        <p:spPr bwMode="gray">
          <a:xfrm>
            <a:off x="0" y="7084572"/>
            <a:ext cx="106934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98547" y="7084572"/>
            <a:ext cx="1440000" cy="360000"/>
          </a:xfrm>
          <a:prstGeom prst="rect">
            <a:avLst/>
          </a:prstGeom>
        </p:spPr>
        <p:txBody>
          <a:bodyPr vert="horz" lIns="0" tIns="180000" rIns="0" bIns="180000" rtlCol="0" anchor="ctr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Insert Date ('Insert - Header &amp; Footer')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42530" y="7084572"/>
            <a:ext cx="6300000" cy="360000"/>
          </a:xfrm>
          <a:prstGeom prst="rect">
            <a:avLst/>
          </a:prstGeom>
        </p:spPr>
        <p:txBody>
          <a:bodyPr vert="horz" lIns="0" tIns="180000" rIns="0" bIns="180000" rtlCol="0" anchor="ctr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smtClean="0"/>
              <a:t>Insert footer for all slides with 'Insert - Header &amp; Footer'</a:t>
            </a:r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246513" y="7084572"/>
            <a:ext cx="720000" cy="360000"/>
          </a:xfrm>
          <a:prstGeom prst="rect">
            <a:avLst/>
          </a:prstGeom>
        </p:spPr>
        <p:txBody>
          <a:bodyPr vert="horz" lIns="0" tIns="180000" rIns="0" bIns="180000" rtlCol="0"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Page </a:t>
            </a:r>
            <a:fld id="{017C07C6-ACB6-4716-9739-321FBCDFAF4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06388" y="477906"/>
            <a:ext cx="1618936" cy="531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 bwMode="gray">
          <a:xfrm>
            <a:off x="9070497" y="7084572"/>
            <a:ext cx="1308050" cy="360000"/>
          </a:xfrm>
          <a:prstGeom prst="rect">
            <a:avLst/>
          </a:prstGeom>
          <a:noFill/>
        </p:spPr>
        <p:txBody>
          <a:bodyPr wrap="none" lIns="0" tIns="180000" rIns="0" bIns="180000" rtlCol="0" anchor="ctr" anchorCtr="0">
            <a:noAutofit/>
          </a:bodyPr>
          <a:lstStyle/>
          <a:p>
            <a:pPr algn="r"/>
            <a:r>
              <a:rPr lang="en-GB" sz="1000" b="0" noProof="0" dirty="0" smtClean="0">
                <a:solidFill>
                  <a:schemeClr val="bg1"/>
                </a:solidFill>
              </a:rPr>
              <a:t>© HR Wallingford 2019</a:t>
            </a:r>
          </a:p>
        </p:txBody>
      </p:sp>
    </p:spTree>
    <p:extLst>
      <p:ext uri="{BB962C8B-B14F-4D97-AF65-F5344CB8AC3E}">
        <p14:creationId xmlns:p14="http://schemas.microsoft.com/office/powerpoint/2010/main" val="2515153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timing>
    <p:tnLst>
      <p:par>
        <p:cTn id="1" dur="indefinite" restart="never" nodeType="tmRoot"/>
      </p:par>
    </p:tnLst>
  </p:timing>
  <p:hf hdr="0"/>
  <p:txStyles>
    <p:titleStyle>
      <a:lvl1pPr algn="r" defTabSz="1043056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043056" rtl="0" eaLnBrk="1" latinLnBrk="0" hangingPunct="1">
        <a:spcBef>
          <a:spcPts val="900"/>
        </a:spcBef>
        <a:buFontTx/>
        <a:buNone/>
        <a:defRPr sz="2600" b="0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1043056" rtl="0" eaLnBrk="1" latinLnBrk="0" hangingPunct="1">
        <a:spcBef>
          <a:spcPts val="600"/>
        </a:spcBef>
        <a:buClr>
          <a:schemeClr val="accent2"/>
        </a:buClr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360000" algn="l" defTabSz="1043056" rtl="0" eaLnBrk="1" latinLnBrk="0" hangingPunct="1">
        <a:spcBef>
          <a:spcPts val="600"/>
        </a:spcBef>
        <a:buClr>
          <a:schemeClr val="accent2"/>
        </a:buClr>
        <a:buSzPct val="80000"/>
        <a:buFont typeface="Wingdings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360000" algn="l" defTabSz="1043056" rtl="0" eaLnBrk="1" latinLnBrk="0" hangingPunct="1">
        <a:spcBef>
          <a:spcPts val="400"/>
        </a:spcBef>
        <a:buClr>
          <a:schemeClr val="accent2"/>
        </a:buClr>
        <a:buFont typeface="Wingdings 2" pitchFamily="18" charset="2"/>
        <a:buChar char="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360000" algn="l" defTabSz="1043056" rtl="0" eaLnBrk="1" latinLnBrk="0" hangingPunct="1">
        <a:spcBef>
          <a:spcPts val="400"/>
        </a:spcBef>
        <a:buClr>
          <a:schemeClr val="accent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40000" indent="-360000" algn="l" defTabSz="1043056" rtl="0" eaLnBrk="1" latinLnBrk="0" hangingPunct="1">
        <a:spcBef>
          <a:spcPts val="400"/>
        </a:spcBef>
        <a:buClr>
          <a:schemeClr val="accent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0" indent="-360000" algn="l" defTabSz="1043056" rtl="0" eaLnBrk="1" latinLnBrk="0" hangingPunct="1">
        <a:spcBef>
          <a:spcPts val="400"/>
        </a:spcBef>
        <a:buClr>
          <a:schemeClr val="accent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160000" indent="-360000" algn="l" defTabSz="1043056" rtl="0" eaLnBrk="1" latinLnBrk="0" hangingPunct="1">
        <a:spcBef>
          <a:spcPts val="400"/>
        </a:spcBef>
        <a:buClr>
          <a:schemeClr val="accent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520000" indent="-360000" algn="l" defTabSz="1043056" rtl="0" eaLnBrk="1" latinLnBrk="0" hangingPunct="1">
        <a:spcBef>
          <a:spcPts val="400"/>
        </a:spcBef>
        <a:buClr>
          <a:schemeClr val="accent2"/>
        </a:buClr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1043056" rtl="0" eaLnBrk="1" latinLnBrk="0" hangingPunct="1">
        <a:spcBef>
          <a:spcPts val="0"/>
        </a:spcBef>
        <a:buClr>
          <a:schemeClr val="accent2"/>
        </a:buClr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1043056" rtl="0" eaLnBrk="1" latinLnBrk="0" hangingPunct="1">
        <a:spcBef>
          <a:spcPts val="0"/>
        </a:spcBef>
        <a:buClr>
          <a:schemeClr val="accent2"/>
        </a:buClr>
        <a:buSzPct val="80000"/>
        <a:buFont typeface="Wingdings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1043056" rtl="0" eaLnBrk="1" latinLnBrk="0" hangingPunct="1">
        <a:spcBef>
          <a:spcPts val="0"/>
        </a:spcBef>
        <a:buClr>
          <a:schemeClr val="accent2"/>
        </a:buClr>
        <a:buFont typeface="Wingdings 2" pitchFamily="18" charset="2"/>
        <a:buChar char="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1043056" rtl="0" eaLnBrk="1" latinLnBrk="0" hangingPunct="1">
        <a:spcBef>
          <a:spcPts val="0"/>
        </a:spcBef>
        <a:buClr>
          <a:schemeClr val="accent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40000" indent="-360000" algn="l" defTabSz="1043056" rtl="0" eaLnBrk="1" latinLnBrk="0" hangingPunct="1">
        <a:spcBef>
          <a:spcPts val="0"/>
        </a:spcBef>
        <a:buClr>
          <a:schemeClr val="accent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360000" algn="l" defTabSz="1043056" rtl="0" eaLnBrk="1" latinLnBrk="0" hangingPunct="1">
        <a:spcBef>
          <a:spcPts val="0"/>
        </a:spcBef>
        <a:buClr>
          <a:schemeClr val="accent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0" indent="-360000" algn="l" defTabSz="1043056" rtl="0" eaLnBrk="1" latinLnBrk="0" hangingPunct="1">
        <a:spcBef>
          <a:spcPts val="0"/>
        </a:spcBef>
        <a:buClr>
          <a:schemeClr val="accent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520000" indent="-360000" algn="l" defTabSz="1043056" rtl="0" eaLnBrk="1" latinLnBrk="0" hangingPunct="1">
        <a:spcBef>
          <a:spcPts val="0"/>
        </a:spcBef>
        <a:buClr>
          <a:schemeClr val="accent2"/>
        </a:buClr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80000" indent="-360000" algn="l" defTabSz="1043056" rtl="0" eaLnBrk="1" latinLnBrk="0" hangingPunct="1">
        <a:spcBef>
          <a:spcPts val="0"/>
        </a:spcBef>
        <a:buClr>
          <a:schemeClr val="accent2"/>
        </a:buClr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2300" dirty="0"/>
              <a:t>Study  on  overtopping  over  constant  slope  dike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300" dirty="0"/>
              <a:t>Proteus Toolkit</a:t>
            </a:r>
          </a:p>
          <a:p>
            <a:endParaRPr lang="en-GB" sz="23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42AA7-FED8-492E-A379-976CCA187B5A}" type="datetime1">
              <a:rPr lang="en-GB" smtClean="0"/>
              <a:t>31/05/2019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31E8-3203-48A0-A87E-BC450476CEAE}" type="slidenum">
              <a:rPr lang="en-GB" smtClean="0"/>
              <a:t>1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75" y="317523"/>
            <a:ext cx="1805191" cy="74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Geometry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A3036-E857-4B8B-839A-C7A595856684}" type="datetime1">
              <a:rPr lang="en-GB" smtClean="0"/>
              <a:t>31/05/2019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31E8-3203-48A0-A87E-BC450476CEAE}" type="slidenum">
              <a:rPr lang="en-GB" smtClean="0"/>
              <a:t>2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6525631" y="2986710"/>
            <a:ext cx="3536793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52023" y="2986710"/>
            <a:ext cx="522098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Frame 17"/>
          <p:cNvSpPr/>
          <p:nvPr/>
        </p:nvSpPr>
        <p:spPr>
          <a:xfrm>
            <a:off x="3325676" y="3383671"/>
            <a:ext cx="4042049" cy="793922"/>
          </a:xfrm>
          <a:custGeom>
            <a:avLst/>
            <a:gdLst>
              <a:gd name="connsiteX0" fmla="*/ 0 w 3456384"/>
              <a:gd name="connsiteY0" fmla="*/ 0 h 720080"/>
              <a:gd name="connsiteX1" fmla="*/ 3456384 w 3456384"/>
              <a:gd name="connsiteY1" fmla="*/ 0 h 720080"/>
              <a:gd name="connsiteX2" fmla="*/ 3456384 w 3456384"/>
              <a:gd name="connsiteY2" fmla="*/ 720080 h 720080"/>
              <a:gd name="connsiteX3" fmla="*/ 0 w 3456384"/>
              <a:gd name="connsiteY3" fmla="*/ 720080 h 720080"/>
              <a:gd name="connsiteX4" fmla="*/ 0 w 3456384"/>
              <a:gd name="connsiteY4" fmla="*/ 0 h 720080"/>
              <a:gd name="connsiteX5" fmla="*/ 90010 w 3456384"/>
              <a:gd name="connsiteY5" fmla="*/ 90010 h 720080"/>
              <a:gd name="connsiteX6" fmla="*/ 90010 w 3456384"/>
              <a:gd name="connsiteY6" fmla="*/ 630070 h 720080"/>
              <a:gd name="connsiteX7" fmla="*/ 3366374 w 3456384"/>
              <a:gd name="connsiteY7" fmla="*/ 630070 h 720080"/>
              <a:gd name="connsiteX8" fmla="*/ 3366374 w 3456384"/>
              <a:gd name="connsiteY8" fmla="*/ 90010 h 720080"/>
              <a:gd name="connsiteX9" fmla="*/ 90010 w 3456384"/>
              <a:gd name="connsiteY9" fmla="*/ 90010 h 720080"/>
              <a:gd name="connsiteX0" fmla="*/ 0 w 3456384"/>
              <a:gd name="connsiteY0" fmla="*/ 9566 h 729646"/>
              <a:gd name="connsiteX1" fmla="*/ 631951 w 3456384"/>
              <a:gd name="connsiteY1" fmla="*/ 0 h 729646"/>
              <a:gd name="connsiteX2" fmla="*/ 3456384 w 3456384"/>
              <a:gd name="connsiteY2" fmla="*/ 9566 h 729646"/>
              <a:gd name="connsiteX3" fmla="*/ 3456384 w 3456384"/>
              <a:gd name="connsiteY3" fmla="*/ 729646 h 729646"/>
              <a:gd name="connsiteX4" fmla="*/ 0 w 3456384"/>
              <a:gd name="connsiteY4" fmla="*/ 729646 h 729646"/>
              <a:gd name="connsiteX5" fmla="*/ 0 w 3456384"/>
              <a:gd name="connsiteY5" fmla="*/ 9566 h 729646"/>
              <a:gd name="connsiteX6" fmla="*/ 90010 w 3456384"/>
              <a:gd name="connsiteY6" fmla="*/ 99576 h 729646"/>
              <a:gd name="connsiteX7" fmla="*/ 90010 w 3456384"/>
              <a:gd name="connsiteY7" fmla="*/ 639636 h 729646"/>
              <a:gd name="connsiteX8" fmla="*/ 3366374 w 3456384"/>
              <a:gd name="connsiteY8" fmla="*/ 639636 h 729646"/>
              <a:gd name="connsiteX9" fmla="*/ 3366374 w 3456384"/>
              <a:gd name="connsiteY9" fmla="*/ 99576 h 729646"/>
              <a:gd name="connsiteX10" fmla="*/ 90010 w 3456384"/>
              <a:gd name="connsiteY10" fmla="*/ 99576 h 729646"/>
              <a:gd name="connsiteX0" fmla="*/ 0 w 3456384"/>
              <a:gd name="connsiteY0" fmla="*/ 0 h 720080"/>
              <a:gd name="connsiteX1" fmla="*/ 136295 w 3456384"/>
              <a:gd name="connsiteY1" fmla="*/ 7525 h 720080"/>
              <a:gd name="connsiteX2" fmla="*/ 3456384 w 3456384"/>
              <a:gd name="connsiteY2" fmla="*/ 0 h 720080"/>
              <a:gd name="connsiteX3" fmla="*/ 3456384 w 3456384"/>
              <a:gd name="connsiteY3" fmla="*/ 720080 h 720080"/>
              <a:gd name="connsiteX4" fmla="*/ 0 w 3456384"/>
              <a:gd name="connsiteY4" fmla="*/ 720080 h 720080"/>
              <a:gd name="connsiteX5" fmla="*/ 0 w 3456384"/>
              <a:gd name="connsiteY5" fmla="*/ 0 h 720080"/>
              <a:gd name="connsiteX6" fmla="*/ 90010 w 3456384"/>
              <a:gd name="connsiteY6" fmla="*/ 90010 h 720080"/>
              <a:gd name="connsiteX7" fmla="*/ 90010 w 3456384"/>
              <a:gd name="connsiteY7" fmla="*/ 630070 h 720080"/>
              <a:gd name="connsiteX8" fmla="*/ 3366374 w 3456384"/>
              <a:gd name="connsiteY8" fmla="*/ 630070 h 720080"/>
              <a:gd name="connsiteX9" fmla="*/ 3366374 w 3456384"/>
              <a:gd name="connsiteY9" fmla="*/ 90010 h 720080"/>
              <a:gd name="connsiteX10" fmla="*/ 90010 w 3456384"/>
              <a:gd name="connsiteY10" fmla="*/ 9001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6384" h="720080">
                <a:moveTo>
                  <a:pt x="0" y="0"/>
                </a:moveTo>
                <a:lnTo>
                  <a:pt x="136295" y="7525"/>
                </a:lnTo>
                <a:lnTo>
                  <a:pt x="3456384" y="0"/>
                </a:lnTo>
                <a:lnTo>
                  <a:pt x="3456384" y="720080"/>
                </a:lnTo>
                <a:lnTo>
                  <a:pt x="0" y="720080"/>
                </a:lnTo>
                <a:lnTo>
                  <a:pt x="0" y="0"/>
                </a:lnTo>
                <a:close/>
                <a:moveTo>
                  <a:pt x="90010" y="90010"/>
                </a:moveTo>
                <a:lnTo>
                  <a:pt x="90010" y="630070"/>
                </a:lnTo>
                <a:lnTo>
                  <a:pt x="3366374" y="630070"/>
                </a:lnTo>
                <a:lnTo>
                  <a:pt x="3366374" y="90010"/>
                </a:lnTo>
                <a:lnTo>
                  <a:pt x="90010" y="9001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spcCol="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9885" y="3383671"/>
            <a:ext cx="3873630" cy="7145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spcCol="0" rtlCol="0" anchor="ctr"/>
          <a:lstStyle/>
          <a:p>
            <a:pPr algn="ctr"/>
            <a:endParaRPr lang="en-GB"/>
          </a:p>
        </p:txBody>
      </p:sp>
      <p:pic>
        <p:nvPicPr>
          <p:cNvPr id="1026" name="Picture 16" descr="\\Hrw-uk.local\projects\live\CAS1234$\model\overtopping\Paper_Results\Geometry Overtopp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31"/>
          <a:stretch/>
        </p:blipFill>
        <p:spPr bwMode="auto">
          <a:xfrm>
            <a:off x="244467" y="1875220"/>
            <a:ext cx="10448933" cy="1587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5683538" y="4177592"/>
            <a:ext cx="1515768" cy="10320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62491" y="5209691"/>
            <a:ext cx="4896239" cy="843988"/>
          </a:xfrm>
          <a:prstGeom prst="rect">
            <a:avLst/>
          </a:prstGeom>
          <a:noFill/>
        </p:spPr>
        <p:txBody>
          <a:bodyPr wrap="square" lIns="104306" tIns="52153" rIns="104306" bIns="52153" rtlCol="0">
            <a:spAutoFit/>
          </a:bodyPr>
          <a:lstStyle/>
          <a:p>
            <a:r>
              <a:rPr lang="en-GB" dirty="0" smtClean="0"/>
              <a:t>Drainage pipe added for 2</a:t>
            </a:r>
            <a:r>
              <a:rPr lang="en-GB" baseline="30000" dirty="0" smtClean="0"/>
              <a:t>nd</a:t>
            </a:r>
            <a:r>
              <a:rPr lang="en-GB" dirty="0" smtClean="0"/>
              <a:t> round of simulations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75" y="317523"/>
            <a:ext cx="1805191" cy="74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0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Overtopping parameters</a:t>
            </a:r>
            <a:endParaRPr lang="en-GB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2327169"/>
              </p:ext>
            </p:extLst>
          </p:nvPr>
        </p:nvGraphicFramePr>
        <p:xfrm>
          <a:off x="2221338" y="1947334"/>
          <a:ext cx="6652540" cy="1817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270"/>
                <a:gridCol w="3326270"/>
              </a:tblGrid>
              <a:tr h="910604">
                <a:tc>
                  <a:txBody>
                    <a:bodyPr/>
                    <a:lstStyle/>
                    <a:p>
                      <a:pPr algn="ctr"/>
                      <a:r>
                        <a:rPr lang="nl-NL" sz="2600" dirty="0" smtClean="0"/>
                        <a:t>Hm0 </a:t>
                      </a:r>
                      <a:r>
                        <a:rPr lang="nl-NL" sz="2600" dirty="0" smtClean="0"/>
                        <a:t>toe (m</a:t>
                      </a:r>
                      <a:r>
                        <a:rPr lang="nl-NL" sz="2600" dirty="0" smtClean="0"/>
                        <a:t>)	</a:t>
                      </a:r>
                    </a:p>
                    <a:p>
                      <a:pPr algn="ctr"/>
                      <a:r>
                        <a:rPr lang="nl-NL" sz="2600" dirty="0" smtClean="0"/>
                        <a:t>	</a:t>
                      </a:r>
                      <a:endParaRPr lang="en-GB" sz="2600" dirty="0"/>
                    </a:p>
                  </a:txBody>
                  <a:tcPr marL="106934" marR="106934" marT="50408" marB="504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600" dirty="0" smtClean="0"/>
                        <a:t>Tp </a:t>
                      </a:r>
                      <a:r>
                        <a:rPr lang="nl-NL" sz="2600" dirty="0" smtClean="0"/>
                        <a:t>toe (s</a:t>
                      </a:r>
                      <a:r>
                        <a:rPr lang="nl-NL" sz="2600" dirty="0" smtClean="0"/>
                        <a:t>)</a:t>
                      </a:r>
                    </a:p>
                    <a:p>
                      <a:pPr algn="ctr"/>
                      <a:endParaRPr lang="en-GB" sz="2600" dirty="0"/>
                    </a:p>
                  </a:txBody>
                  <a:tcPr marL="106934" marR="106934" marT="50408" marB="50408"/>
                </a:tc>
              </a:tr>
              <a:tr h="907352">
                <a:tc>
                  <a:txBody>
                    <a:bodyPr/>
                    <a:lstStyle/>
                    <a:p>
                      <a:pPr algn="ctr"/>
                      <a:r>
                        <a:rPr lang="nl-NL" sz="2600" dirty="0" smtClean="0"/>
                        <a:t>0.1675</a:t>
                      </a:r>
                      <a:endParaRPr lang="en-GB" sz="2600" dirty="0"/>
                    </a:p>
                  </a:txBody>
                  <a:tcPr marL="106934" marR="106934" marT="50408" marB="504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600" dirty="0" smtClean="0"/>
                        <a:t>2.1547</a:t>
                      </a:r>
                    </a:p>
                    <a:p>
                      <a:pPr algn="ctr"/>
                      <a:endParaRPr lang="en-GB" sz="2600" dirty="0"/>
                    </a:p>
                  </a:txBody>
                  <a:tcPr marL="106934" marR="106934" marT="50408" marB="50408"/>
                </a:tc>
              </a:tr>
            </a:tbl>
          </a:graphicData>
        </a:graphic>
      </p:graphicFrame>
      <p:graphicFrame>
        <p:nvGraphicFramePr>
          <p:cNvPr id="12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2087785"/>
              </p:ext>
            </p:extLst>
          </p:nvPr>
        </p:nvGraphicFramePr>
        <p:xfrm>
          <a:off x="2255203" y="4279329"/>
          <a:ext cx="6652540" cy="1814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270"/>
                <a:gridCol w="3326270"/>
              </a:tblGrid>
              <a:tr h="907352">
                <a:tc>
                  <a:txBody>
                    <a:bodyPr/>
                    <a:lstStyle/>
                    <a:p>
                      <a:pPr algn="ctr"/>
                      <a:r>
                        <a:rPr lang="nl-NL" sz="2600" dirty="0" smtClean="0"/>
                        <a:t>Rc (m)	</a:t>
                      </a:r>
                    </a:p>
                    <a:p>
                      <a:pPr algn="ctr"/>
                      <a:r>
                        <a:rPr lang="nl-NL" sz="2600" dirty="0" smtClean="0"/>
                        <a:t>	</a:t>
                      </a:r>
                      <a:endParaRPr lang="en-GB" sz="2600" dirty="0"/>
                    </a:p>
                  </a:txBody>
                  <a:tcPr marL="106934" marR="106934" marT="50408" marB="504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600" dirty="0" smtClean="0"/>
                        <a:t>Structure’s Slope</a:t>
                      </a:r>
                    </a:p>
                    <a:p>
                      <a:pPr algn="ctr"/>
                      <a:endParaRPr lang="en-GB" sz="2600" dirty="0"/>
                    </a:p>
                  </a:txBody>
                  <a:tcPr marL="106934" marR="106934" marT="50408" marB="50408"/>
                </a:tc>
              </a:tr>
              <a:tr h="907352">
                <a:tc>
                  <a:txBody>
                    <a:bodyPr/>
                    <a:lstStyle/>
                    <a:p>
                      <a:pPr algn="ctr"/>
                      <a:r>
                        <a:rPr lang="nl-NL" sz="2600" dirty="0" smtClean="0"/>
                        <a:t>0.1</a:t>
                      </a:r>
                      <a:endParaRPr lang="en-GB" sz="2600" dirty="0"/>
                    </a:p>
                  </a:txBody>
                  <a:tcPr marL="106934" marR="106934" marT="50408" marB="504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600" dirty="0" smtClean="0"/>
                        <a:t>1/4</a:t>
                      </a:r>
                    </a:p>
                    <a:p>
                      <a:pPr algn="ctr"/>
                      <a:endParaRPr lang="en-GB" sz="2600" dirty="0"/>
                    </a:p>
                  </a:txBody>
                  <a:tcPr marL="106934" marR="106934" marT="50408" marB="50408"/>
                </a:tc>
              </a:tr>
            </a:tbl>
          </a:graphicData>
        </a:graphic>
      </p:graphicFrame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8005-64BE-4AB1-BE4B-07E0AF456AF5}" type="datetime1">
              <a:rPr lang="en-GB" smtClean="0"/>
              <a:t>31/05/2019</a:t>
            </a:fld>
            <a:endParaRPr lang="en-GB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31E8-3203-48A0-A87E-BC450476CEAE}" type="slidenum">
              <a:rPr lang="en-GB" smtClean="0"/>
              <a:t>3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75" y="317523"/>
            <a:ext cx="1805191" cy="74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3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85" y="128592"/>
            <a:ext cx="9624060" cy="1092182"/>
          </a:xfrm>
        </p:spPr>
        <p:txBody>
          <a:bodyPr>
            <a:normAutofit/>
          </a:bodyPr>
          <a:lstStyle/>
          <a:p>
            <a:r>
              <a:rPr lang="en-GB" dirty="0"/>
              <a:t>Discharge Timeseries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5250103"/>
              </p:ext>
            </p:extLst>
          </p:nvPr>
        </p:nvGraphicFramePr>
        <p:xfrm>
          <a:off x="515989" y="1829805"/>
          <a:ext cx="9527754" cy="2233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1999573"/>
              </p:ext>
            </p:extLst>
          </p:nvPr>
        </p:nvGraphicFramePr>
        <p:xfrm>
          <a:off x="515989" y="4420772"/>
          <a:ext cx="9347238" cy="2197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F436A-7892-4C6A-8DB9-10650F227026}" type="datetime1">
              <a:rPr lang="en-GB" smtClean="0"/>
              <a:t>31/05/2019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31E8-3203-48A0-A87E-BC450476CEAE}" type="slidenum">
              <a:rPr lang="en-GB" smtClean="0"/>
              <a:t>4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15989" y="4063670"/>
            <a:ext cx="4886481" cy="351546"/>
          </a:xfrm>
          <a:prstGeom prst="rect">
            <a:avLst/>
          </a:prstGeom>
          <a:noFill/>
        </p:spPr>
        <p:txBody>
          <a:bodyPr wrap="none" lIns="104306" tIns="52153" rIns="104306" bIns="52153" rtlCol="0">
            <a:spAutoFit/>
          </a:bodyPr>
          <a:lstStyle/>
          <a:p>
            <a:r>
              <a:rPr lang="en-GB" sz="1600" dirty="0"/>
              <a:t>Fig. 3. Discharge Timeseries for the initial geometry</a:t>
            </a:r>
            <a:endParaRPr lang="en-GB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15989" y="6618057"/>
            <a:ext cx="9341509" cy="351546"/>
          </a:xfrm>
          <a:prstGeom prst="rect">
            <a:avLst/>
          </a:prstGeom>
          <a:noFill/>
        </p:spPr>
        <p:txBody>
          <a:bodyPr wrap="square" lIns="104306" tIns="52153" rIns="104306" bIns="52153" rtlCol="0">
            <a:spAutoFit/>
          </a:bodyPr>
          <a:lstStyle/>
          <a:p>
            <a:r>
              <a:rPr lang="en-GB" sz="1600" dirty="0"/>
              <a:t>Fig. 4. Discharge Timeseries for the new geometry</a:t>
            </a:r>
            <a:endParaRPr lang="en-GB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75" y="317523"/>
            <a:ext cx="1805191" cy="748494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 bwMode="gray">
          <a:xfrm>
            <a:off x="298547" y="1405467"/>
            <a:ext cx="10080000" cy="54694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43056" rtl="0" eaLnBrk="1" latinLnBrk="0" hangingPunct="1">
              <a:spcBef>
                <a:spcPts val="900"/>
              </a:spcBef>
              <a:buFontTx/>
              <a:buNone/>
              <a:defRPr sz="26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1043056" rtl="0" eaLnBrk="1" latinLnBrk="0" hangingPunct="1">
              <a:spcBef>
                <a:spcPts val="600"/>
              </a:spcBef>
              <a:buClr>
                <a:schemeClr val="accent2"/>
              </a:buClr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360000" algn="l" defTabSz="1043056" rtl="0" eaLnBrk="1" latinLnBrk="0" hangingPunct="1">
              <a:spcBef>
                <a:spcPts val="600"/>
              </a:spcBef>
              <a:buClr>
                <a:schemeClr val="accent2"/>
              </a:buClr>
              <a:buSzPct val="80000"/>
              <a:buFont typeface="Wingdings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Wingdings 2" pitchFamily="18" charset="2"/>
              <a:buChar char="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0000" indent="-360000" algn="l" defTabSz="1043056" rtl="0" eaLnBrk="1" latinLnBrk="0" hangingPunct="1">
              <a:spcBef>
                <a:spcPts val="400"/>
              </a:spcBef>
              <a:buClr>
                <a:schemeClr val="accent2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GB" sz="2400" dirty="0" smtClean="0">
                <a:solidFill>
                  <a:schemeClr val="tx1"/>
                </a:solidFill>
              </a:rPr>
              <a:t>Note the strong decreasing trend in the case without drainage.</a:t>
            </a:r>
          </a:p>
          <a:p>
            <a:pPr>
              <a:buClrTx/>
            </a:pPr>
            <a:endParaRPr lang="en-GB" sz="2400" dirty="0" smtClean="0">
              <a:solidFill>
                <a:schemeClr val="tx1"/>
              </a:solidFill>
            </a:endParaRPr>
          </a:p>
          <a:p>
            <a:pPr>
              <a:buClrTx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022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Cumulative Discharge Timeseries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9052154"/>
              </p:ext>
            </p:extLst>
          </p:nvPr>
        </p:nvGraphicFramePr>
        <p:xfrm>
          <a:off x="378348" y="1795828"/>
          <a:ext cx="9624060" cy="5376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935A-4EE9-41CB-B00F-D1A2E1CDC838}" type="datetime1">
              <a:rPr lang="en-GB" smtClean="0"/>
              <a:t>31/05/2019</a:t>
            </a:fld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31E8-3203-48A0-A87E-BC450476CEAE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75" y="317523"/>
            <a:ext cx="1805191" cy="748494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6324596" y="6578519"/>
            <a:ext cx="1447801" cy="246221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 smtClean="0">
                <a:solidFill>
                  <a:schemeClr val="tx1"/>
                </a:solidFill>
              </a:rPr>
              <a:t>With drainage</a:t>
            </a:r>
            <a:endParaRPr lang="en-GB" sz="11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Comparison to Physical Modelling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4566359"/>
              </p:ext>
            </p:extLst>
          </p:nvPr>
        </p:nvGraphicFramePr>
        <p:xfrm>
          <a:off x="563701" y="2230958"/>
          <a:ext cx="9624060" cy="1790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6015"/>
                <a:gridCol w="2406015"/>
                <a:gridCol w="2406015"/>
                <a:gridCol w="2406015"/>
              </a:tblGrid>
              <a:tr h="951459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Simulated Mean</a:t>
                      </a:r>
                      <a:r>
                        <a:rPr lang="en-GB" sz="15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Discharge </a:t>
                      </a:r>
                      <a:r>
                        <a:rPr lang="en-GB" sz="1500" b="1" dirty="0" smtClean="0">
                          <a:solidFill>
                            <a:schemeClr val="bg1"/>
                          </a:solidFill>
                        </a:rPr>
                        <a:t>(m3/s/m) – No drainage</a:t>
                      </a:r>
                      <a:endParaRPr lang="en-GB" sz="15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endParaRPr lang="en-GB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1139" marR="11139" marT="105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Simulated Mean</a:t>
                      </a:r>
                      <a:r>
                        <a:rPr lang="en-GB" sz="15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 Discharge </a:t>
                      </a:r>
                      <a:r>
                        <a:rPr lang="en-GB" sz="1500" b="1" dirty="0" smtClean="0">
                          <a:solidFill>
                            <a:schemeClr val="bg1"/>
                          </a:solidFill>
                        </a:rPr>
                        <a:t>(l/s/m) – With</a:t>
                      </a:r>
                      <a:r>
                        <a:rPr lang="en-GB" sz="1500" b="1" baseline="0" dirty="0" smtClean="0">
                          <a:solidFill>
                            <a:schemeClr val="bg1"/>
                          </a:solidFill>
                        </a:rPr>
                        <a:t> drainage</a:t>
                      </a:r>
                      <a:endParaRPr lang="en-GB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1139" marR="11139" marT="10502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500" b="1" i="0" u="none" strike="noStrike" dirty="0" smtClean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  <a:p>
                      <a:pPr algn="ctr" fontAlgn="ctr"/>
                      <a:r>
                        <a:rPr lang="en-GB" sz="15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Experimental </a:t>
                      </a:r>
                      <a:r>
                        <a:rPr lang="en-GB" sz="15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Mean</a:t>
                      </a:r>
                      <a:r>
                        <a:rPr lang="en-GB" sz="15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GB" sz="15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Discharge from CLASH database</a:t>
                      </a:r>
                      <a:endParaRPr lang="en-GB" sz="1500" b="1" i="0" u="none" strike="noStrike" baseline="0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 smtClean="0">
                          <a:solidFill>
                            <a:schemeClr val="bg1"/>
                          </a:solidFill>
                        </a:rPr>
                        <a:t>(l/s/m</a:t>
                      </a:r>
                      <a:r>
                        <a:rPr lang="en-GB" sz="1500" b="1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GB" sz="1500" b="1" i="0" u="none" strike="noStrike" dirty="0" smtClean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endParaRPr lang="en-GB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1139" marR="11139" marT="105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Best match</a:t>
                      </a:r>
                      <a:endParaRPr lang="en-GB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11139" marR="11139" marT="10502" marB="0" anchor="ctr"/>
                </a:tc>
              </a:tr>
              <a:tr h="40886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139" marR="11139" marT="105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139" marR="11139" marT="105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1139" marR="11139" marT="105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16.01%</a:t>
                      </a:r>
                    </a:p>
                  </a:txBody>
                  <a:tcPr marL="11139" marR="11139" marT="10502" marB="0" anchor="ctr"/>
                </a:tc>
              </a:tr>
            </a:tbl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F5BE7-F5C8-4D8A-BD41-862C4E224CE2}" type="datetime1">
              <a:rPr lang="en-GB" smtClean="0"/>
              <a:t>31/05/2019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31E8-3203-48A0-A87E-BC450476CEAE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75" y="317523"/>
            <a:ext cx="1805191" cy="74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6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Overtopping </a:t>
            </a:r>
            <a:r>
              <a:rPr lang="en-GB" dirty="0" smtClean="0"/>
              <a:t>event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19C6-B488-42F7-B475-6AC97C5BAA11}" type="datetime1">
              <a:rPr lang="en-GB" smtClean="0"/>
              <a:t>31/05/2019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31E8-3203-48A0-A87E-BC450476CEAE}" type="slidenum">
              <a:rPr lang="en-GB" smtClean="0"/>
              <a:t>7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4232521" y="7188476"/>
            <a:ext cx="2207991" cy="351546"/>
          </a:xfrm>
          <a:prstGeom prst="rect">
            <a:avLst/>
          </a:prstGeom>
          <a:noFill/>
        </p:spPr>
        <p:txBody>
          <a:bodyPr wrap="none" lIns="104306" tIns="52153" rIns="104306" bIns="52153" rtlCol="0">
            <a:spAutoFit/>
          </a:bodyPr>
          <a:lstStyle/>
          <a:p>
            <a:pPr algn="ctr"/>
            <a:r>
              <a:rPr lang="en-GB" sz="1600" dirty="0"/>
              <a:t>Fig. 6. New Geometry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75" y="317523"/>
            <a:ext cx="1805191" cy="748494"/>
          </a:xfrm>
          <a:prstGeom prst="rect">
            <a:avLst/>
          </a:prstGeom>
        </p:spPr>
      </p:pic>
      <p:pic>
        <p:nvPicPr>
          <p:cNvPr id="1026" name="Picture 2" descr="\\Hrw-uk.local\projects\live\cas1234$\model\overtopping\Paper_Results\new flume\overtopping event figures\106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6" t="37412" r="16851" b="35287"/>
          <a:stretch/>
        </p:blipFill>
        <p:spPr bwMode="auto">
          <a:xfrm>
            <a:off x="296333" y="1845733"/>
            <a:ext cx="4809067" cy="169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\Hrw-uk.local\projects\live\cas1234$\model\overtopping\Paper_Results\new flume\overtopping event figures\107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74" t="39546" r="17207" b="36089"/>
          <a:stretch/>
        </p:blipFill>
        <p:spPr bwMode="auto">
          <a:xfrm>
            <a:off x="5224991" y="1845733"/>
            <a:ext cx="4254117" cy="169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\Hrw-uk.local\projects\live\cas1234$\model\overtopping\Paper_Results\new flume\overtopping event figures\1075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0" t="39786" r="14165" b="35999"/>
          <a:stretch/>
        </p:blipFill>
        <p:spPr bwMode="auto">
          <a:xfrm>
            <a:off x="296332" y="3877732"/>
            <a:ext cx="4760149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\\Hrw-uk.local\projects\live\cas1234$\model\overtopping\Paper_Results\new flume\overtopping event figures\108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7" t="42412" r="14788" b="34820"/>
          <a:stretch/>
        </p:blipFill>
        <p:spPr bwMode="auto">
          <a:xfrm>
            <a:off x="5267818" y="3869264"/>
            <a:ext cx="4386589" cy="153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03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Overtopping Event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Summary:</a:t>
            </a:r>
          </a:p>
          <a:p>
            <a:r>
              <a:rPr lang="en-GB" sz="2400" dirty="0" smtClean="0">
                <a:solidFill>
                  <a:schemeClr val="tx1"/>
                </a:solidFill>
              </a:rPr>
              <a:t>Wave are generation takes into account the need for maintaining a non-repeating signal. ~250 waves were run for these simulations.</a:t>
            </a:r>
          </a:p>
          <a:p>
            <a:r>
              <a:rPr lang="en-GB" sz="2400" dirty="0" smtClean="0">
                <a:solidFill>
                  <a:schemeClr val="tx1"/>
                </a:solidFill>
              </a:rPr>
              <a:t>Results with drainage are improved, as water level at the seaward side is maintained constant</a:t>
            </a:r>
          </a:p>
          <a:p>
            <a:r>
              <a:rPr lang="en-GB" sz="2400" dirty="0" smtClean="0">
                <a:solidFill>
                  <a:schemeClr val="tx1"/>
                </a:solidFill>
              </a:rPr>
              <a:t>The test case can be considered as a “blind” test against one experiment from the Clash database</a:t>
            </a:r>
          </a:p>
          <a:p>
            <a:r>
              <a:rPr lang="en-GB" sz="2400" dirty="0" smtClean="0">
                <a:solidFill>
                  <a:schemeClr val="tx1"/>
                </a:solidFill>
              </a:rPr>
              <a:t>Final agreement with experimental data (5 l/s/m against 6 l/m/s) is very good, given the uncertainties associated with overtopping processes</a:t>
            </a:r>
          </a:p>
          <a:p>
            <a:r>
              <a:rPr lang="en-GB" sz="2400" dirty="0" smtClean="0">
                <a:solidFill>
                  <a:schemeClr val="tx1"/>
                </a:solidFill>
              </a:rPr>
              <a:t>Further tests are planned for validation against random wave results in the CLASH database</a:t>
            </a:r>
          </a:p>
          <a:p>
            <a:r>
              <a:rPr lang="en-GB" sz="2400" dirty="0" smtClean="0">
                <a:solidFill>
                  <a:schemeClr val="tx1"/>
                </a:solidFill>
              </a:rPr>
              <a:t>Move into new interface and test new solver libraries to improve ease of use and speed.</a:t>
            </a:r>
          </a:p>
          <a:p>
            <a:endParaRPr lang="en-GB" sz="2400" dirty="0" smtClean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A70D8-1D6F-41C4-9204-07954CFD971E}" type="datetime1">
              <a:rPr lang="en-GB" smtClean="0"/>
              <a:t>31/05/2019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831E8-3203-48A0-A87E-BC450476CEAE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75" y="317523"/>
            <a:ext cx="1805191" cy="74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8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R Wallingford Presentation">
  <a:themeElements>
    <a:clrScheme name="HR Wallingford">
      <a:dk1>
        <a:srgbClr val="3C3C3B"/>
      </a:dk1>
      <a:lt1>
        <a:sysClr val="window" lastClr="FFFFFF"/>
      </a:lt1>
      <a:dk2>
        <a:srgbClr val="9D9D9C"/>
      </a:dk2>
      <a:lt2>
        <a:srgbClr val="EDEDED"/>
      </a:lt2>
      <a:accent1>
        <a:srgbClr val="5E9CAE"/>
      </a:accent1>
      <a:accent2>
        <a:srgbClr val="005172"/>
      </a:accent2>
      <a:accent3>
        <a:srgbClr val="156570"/>
      </a:accent3>
      <a:accent4>
        <a:srgbClr val="879637"/>
      </a:accent4>
      <a:accent5>
        <a:srgbClr val="D47620"/>
      </a:accent5>
      <a:accent6>
        <a:srgbClr val="983222"/>
      </a:accent6>
      <a:hlink>
        <a:srgbClr val="857363"/>
      </a:hlink>
      <a:folHlink>
        <a:srgbClr val="D2B95D"/>
      </a:folHlink>
    </a:clrScheme>
    <a:fontScheme name="HR Wallingfor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FEBEF"/>
        </a:solidFill>
        <a:ln w="6350">
          <a:solidFill>
            <a:schemeClr val="bg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HR Wallingford Presentation</Template>
  <TotalTime>95</TotalTime>
  <Words>301</Words>
  <Application>Microsoft Office PowerPoint</Application>
  <PresentationFormat>Custom</PresentationFormat>
  <Paragraphs>69</Paragraphs>
  <Slides>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HR Wallingford Presentation</vt:lpstr>
      <vt:lpstr>Study  on  overtopping  over  constant  slope  dike</vt:lpstr>
      <vt:lpstr>Geometry</vt:lpstr>
      <vt:lpstr>Overtopping parameters</vt:lpstr>
      <vt:lpstr>Discharge Timeseries</vt:lpstr>
      <vt:lpstr>Cumulative Discharge Timeseries</vt:lpstr>
      <vt:lpstr>Comparison to Physical Modelling </vt:lpstr>
      <vt:lpstr>Overtopping event</vt:lpstr>
      <vt:lpstr>Overtopping Event</vt:lpstr>
    </vt:vector>
  </TitlesOfParts>
  <Company>HR Wallingford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 on  overtopping  over  constant  slope  dike</dc:title>
  <dc:creator>asd</dc:creator>
  <cp:lastModifiedBy>asd</cp:lastModifiedBy>
  <cp:revision>9</cp:revision>
  <dcterms:created xsi:type="dcterms:W3CDTF">2019-05-30T15:57:24Z</dcterms:created>
  <dcterms:modified xsi:type="dcterms:W3CDTF">2019-05-31T15:47:20Z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1.02</vt:lpwstr>
  </property>
  <property fmtid="{D5CDD505-2E9C-101B-9397-08002B2CF9AE}" pid="3" name="Date">
    <vt:lpwstr>10 September 2012</vt:lpwstr>
  </property>
</Properties>
</file>